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9"/>
  </p:notesMasterIdLst>
  <p:handoutMasterIdLst>
    <p:handoutMasterId r:id="rId10"/>
  </p:handoutMasterIdLst>
  <p:sldIdLst>
    <p:sldId id="520" r:id="rId6"/>
    <p:sldId id="674" r:id="rId7"/>
    <p:sldId id="67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uvageau, Joannie" initials="SJ" lastIdx="16" clrIdx="0">
    <p:extLst>
      <p:ext uri="{19B8F6BF-5375-455C-9EA6-DF929625EA0E}">
        <p15:presenceInfo xmlns:p15="http://schemas.microsoft.com/office/powerpoint/2012/main" userId="S-1-5-21-3641078771-3653456904-245653651-1738683" providerId="AD"/>
      </p:ext>
    </p:extLst>
  </p:cmAuthor>
  <p:cmAuthor id="2" name="Karen G Sellers" initials="KGS" lastIdx="8" clrIdx="1">
    <p:extLst>
      <p:ext uri="{19B8F6BF-5375-455C-9EA6-DF929625EA0E}">
        <p15:presenceInfo xmlns:p15="http://schemas.microsoft.com/office/powerpoint/2012/main" userId="S-1-5-21-682003330-1383384898-1801674531-29202" providerId="AD"/>
      </p:ext>
    </p:extLst>
  </p:cmAuthor>
  <p:cmAuthor id="3" name="louise.trottier" initials="l" lastIdx="3" clrIdx="2">
    <p:extLst>
      <p:ext uri="{19B8F6BF-5375-455C-9EA6-DF929625EA0E}">
        <p15:presenceInfo xmlns:p15="http://schemas.microsoft.com/office/powerpoint/2012/main" userId="louise.trottier" providerId="None"/>
      </p:ext>
    </p:extLst>
  </p:cmAuthor>
  <p:cmAuthor id="4" name="Trottier, Louise" initials="TL" lastIdx="3" clrIdx="3">
    <p:extLst>
      <p:ext uri="{19B8F6BF-5375-455C-9EA6-DF929625EA0E}">
        <p15:presenceInfo xmlns:p15="http://schemas.microsoft.com/office/powerpoint/2012/main" userId="S-1-5-21-3641078771-3653456904-245653651-8190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1937"/>
    <a:srgbClr val="E1E1E1"/>
    <a:srgbClr val="FFAC25"/>
    <a:srgbClr val="1E5D37"/>
    <a:srgbClr val="FFC399"/>
    <a:srgbClr val="FF6A00"/>
    <a:srgbClr val="FFCDD2"/>
    <a:srgbClr val="650A21"/>
    <a:srgbClr val="D6A5B1"/>
    <a:srgbClr val="CB7C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7" autoAdjust="0"/>
    <p:restoredTop sz="96405" autoAdjust="0"/>
  </p:normalViewPr>
  <p:slideViewPr>
    <p:cSldViewPr snapToGrid="0">
      <p:cViewPr varScale="1">
        <p:scale>
          <a:sx n="116" d="100"/>
          <a:sy n="116" d="100"/>
        </p:scale>
        <p:origin x="114" y="19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6374"/>
    </p:cViewPr>
  </p:sorterViewPr>
  <p:notesViewPr>
    <p:cSldViewPr snapToGrid="0">
      <p:cViewPr varScale="1">
        <p:scale>
          <a:sx n="91" d="100"/>
          <a:sy n="91" d="100"/>
        </p:scale>
        <p:origin x="3558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7346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B5D7A87D-1CDA-443F-BAE3-82C9C05446C3}" type="datetimeFigureOut">
              <a:rPr lang="en-CA" smtClean="0"/>
              <a:pPr/>
              <a:t>2021-08-22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20B9C825-F38E-45BB-92C1-043DE61C9183}" type="slidenum">
              <a:rPr lang="en-CA" smtClean="0"/>
              <a:pPr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22721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ver page - Graphic device A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9146FB1F-1288-0940-9045-C8D45B183C4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37755" y="664970"/>
            <a:ext cx="4668116" cy="291087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ts val="7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6500"/>
            </a:lvl1pPr>
          </a:lstStyle>
          <a:p>
            <a:pPr lvl="0"/>
            <a:r>
              <a:rPr lang="fr-CA" noProof="0" dirty="0"/>
              <a:t>Titre de la présentation</a:t>
            </a:r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E88D5AAF-B2FE-6B4B-856F-AEBF1B7CA88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6763" y="4173805"/>
            <a:ext cx="4698710" cy="765270"/>
          </a:xfrm>
          <a:prstGeom prst="rect">
            <a:avLst/>
          </a:prstGeom>
        </p:spPr>
        <p:txBody>
          <a:bodyPr lIns="0" tIns="0" rIns="0" bIns="0"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200" b="0"/>
            </a:lvl1pPr>
          </a:lstStyle>
          <a:p>
            <a:pPr lvl="0"/>
            <a:r>
              <a:rPr lang="fr-CA" noProof="0" dirty="0"/>
              <a:t>Nom, rôle</a:t>
            </a:r>
            <a:br>
              <a:rPr lang="fr-CA" noProof="0" dirty="0"/>
            </a:br>
            <a:r>
              <a:rPr lang="fr-CA" noProof="0" dirty="0"/>
              <a:t>Date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B142EA7E-7671-1041-9B84-5BBD9C4FE6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6763" y="5372174"/>
            <a:ext cx="1549400" cy="720651"/>
          </a:xfrm>
          <a:prstGeom prst="rect">
            <a:avLst/>
          </a:prstGeom>
        </p:spPr>
      </p:pic>
      <p:sp>
        <p:nvSpPr>
          <p:cNvPr id="10" name="Forme libre 13">
            <a:extLst>
              <a:ext uri="{FF2B5EF4-FFF2-40B4-BE49-F238E27FC236}">
                <a16:creationId xmlns:a16="http://schemas.microsoft.com/office/drawing/2014/main" id="{79626CFD-1629-2544-9AD3-2499163FF9F0}"/>
              </a:ext>
            </a:extLst>
          </p:cNvPr>
          <p:cNvSpPr>
            <a:spLocks noChangeAspect="1"/>
          </p:cNvSpPr>
          <p:nvPr userDrawn="1"/>
        </p:nvSpPr>
        <p:spPr bwMode="gray">
          <a:xfrm rot="16200000">
            <a:off x="6127844" y="773451"/>
            <a:ext cx="5308296" cy="5308294"/>
          </a:xfrm>
          <a:custGeom>
            <a:avLst/>
            <a:gdLst>
              <a:gd name="connsiteX0" fmla="*/ 0 w 3168353"/>
              <a:gd name="connsiteY0" fmla="*/ 3168352 h 3168352"/>
              <a:gd name="connsiteX1" fmla="*/ 0 w 3168353"/>
              <a:gd name="connsiteY1" fmla="*/ 1902429 h 3168352"/>
              <a:gd name="connsiteX2" fmla="*/ 1902430 w 3168353"/>
              <a:gd name="connsiteY2" fmla="*/ 1902429 h 3168352"/>
              <a:gd name="connsiteX3" fmla="*/ 1902430 w 3168353"/>
              <a:gd name="connsiteY3" fmla="*/ 0 h 3168352"/>
              <a:gd name="connsiteX4" fmla="*/ 3168353 w 3168353"/>
              <a:gd name="connsiteY4" fmla="*/ 0 h 3168352"/>
              <a:gd name="connsiteX5" fmla="*/ 3168353 w 3168353"/>
              <a:gd name="connsiteY5" fmla="*/ 3168352 h 3168352"/>
              <a:gd name="connsiteX6" fmla="*/ 1902430 w 3168353"/>
              <a:gd name="connsiteY6" fmla="*/ 3168352 h 3168352"/>
              <a:gd name="connsiteX7" fmla="*/ 1902430 w 3168353"/>
              <a:gd name="connsiteY7" fmla="*/ 3168352 h 3168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68353" h="3168352">
                <a:moveTo>
                  <a:pt x="0" y="3168352"/>
                </a:moveTo>
                <a:lnTo>
                  <a:pt x="0" y="1902429"/>
                </a:lnTo>
                <a:lnTo>
                  <a:pt x="1902430" y="1902429"/>
                </a:lnTo>
                <a:lnTo>
                  <a:pt x="1902430" y="0"/>
                </a:lnTo>
                <a:lnTo>
                  <a:pt x="3168353" y="0"/>
                </a:lnTo>
                <a:lnTo>
                  <a:pt x="3168353" y="3168352"/>
                </a:lnTo>
                <a:lnTo>
                  <a:pt x="1902430" y="3168352"/>
                </a:lnTo>
                <a:lnTo>
                  <a:pt x="1902430" y="3168352"/>
                </a:lnTo>
                <a:close/>
              </a:path>
            </a:pathLst>
          </a:custGeom>
          <a:gradFill flip="none" rotWithShape="1">
            <a:gsLst>
              <a:gs pos="60000">
                <a:srgbClr val="A82465"/>
              </a:gs>
              <a:gs pos="0">
                <a:srgbClr val="E31937"/>
              </a:gs>
              <a:gs pos="100000">
                <a:srgbClr val="5236AB"/>
              </a:gs>
            </a:gsLst>
            <a:lin ang="0" scaled="0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63500" tIns="0" rIns="64800" bIns="0" rtlCol="0" anchor="ctr"/>
          <a:lstStyle/>
          <a:p>
            <a:pPr lvl="0" algn="ctr">
              <a:spcBef>
                <a:spcPct val="0"/>
              </a:spcBef>
              <a:buClrTx/>
              <a:buSzPct val="90000"/>
            </a:pPr>
            <a:endParaRPr lang="fr-CA" sz="1600" b="1" noProof="0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511640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3" pos="7673">
          <p15:clr>
            <a:srgbClr val="5ACBF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rriculum vitae (CV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>
            <a:extLst>
              <a:ext uri="{FF2B5EF4-FFF2-40B4-BE49-F238E27FC236}">
                <a16:creationId xmlns:a16="http://schemas.microsoft.com/office/drawing/2014/main" id="{7AAD05C6-28F2-5949-86F2-1B5BC7639AC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66763" y="1573201"/>
            <a:ext cx="2305050" cy="2245763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400"/>
            </a:lvl1pPr>
          </a:lstStyle>
          <a:p>
            <a:r>
              <a:rPr lang="fr-CA" dirty="0"/>
              <a:t>Cliquer sur l'icône pour ajouter une image</a:t>
            </a:r>
            <a:endParaRPr lang="fr-FR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FC61204A-C4F4-F447-8AE2-F98A13E570F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6764" y="3957329"/>
            <a:ext cx="2305050" cy="61467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600" b="1"/>
            </a:lvl1pPr>
            <a:lvl4pPr marL="1371600" indent="0">
              <a:buNone/>
              <a:defRPr/>
            </a:lvl4pPr>
          </a:lstStyle>
          <a:p>
            <a:pPr lvl="0"/>
            <a:r>
              <a:rPr lang="en-CA" dirty="0" err="1"/>
              <a:t>Prénom</a:t>
            </a:r>
            <a:r>
              <a:rPr lang="en-CA" dirty="0"/>
              <a:t> Nom</a:t>
            </a:r>
          </a:p>
        </p:txBody>
      </p:sp>
      <p:sp>
        <p:nvSpPr>
          <p:cNvPr id="9" name="Espace réservé du texte 5">
            <a:extLst>
              <a:ext uri="{FF2B5EF4-FFF2-40B4-BE49-F238E27FC236}">
                <a16:creationId xmlns:a16="http://schemas.microsoft.com/office/drawing/2014/main" id="{6D748139-EEC9-3443-A40E-44E57A58A3C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6764" y="4728184"/>
            <a:ext cx="2305050" cy="136464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400" b="0"/>
            </a:lvl1pPr>
            <a:lvl4pPr marL="1371600" indent="0">
              <a:buNone/>
              <a:defRPr/>
            </a:lvl4pPr>
          </a:lstStyle>
          <a:p>
            <a:pPr lvl="0"/>
            <a:r>
              <a:rPr lang="en-CA" dirty="0"/>
              <a:t>Courte description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C58ECA42-F963-A040-A103-87B70E6AEEB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27463" y="1571893"/>
            <a:ext cx="2066925" cy="32861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600" b="1"/>
            </a:lvl1pPr>
          </a:lstStyle>
          <a:p>
            <a:pPr lvl="0"/>
            <a:r>
              <a:rPr lang="en-CA" dirty="0"/>
              <a:t>Formation</a:t>
            </a:r>
          </a:p>
        </p:txBody>
      </p:sp>
      <p:sp>
        <p:nvSpPr>
          <p:cNvPr id="14" name="Espace réservé du texte 12">
            <a:extLst>
              <a:ext uri="{FF2B5EF4-FFF2-40B4-BE49-F238E27FC236}">
                <a16:creationId xmlns:a16="http://schemas.microsoft.com/office/drawing/2014/main" id="{98004762-0448-1B4A-8FEF-D3D363CEA96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01206" y="1567053"/>
            <a:ext cx="2066925" cy="32861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600" b="1"/>
            </a:lvl1pPr>
          </a:lstStyle>
          <a:p>
            <a:pPr lvl="0"/>
            <a:r>
              <a:rPr lang="en-CA" dirty="0" err="1"/>
              <a:t>Expérience</a:t>
            </a:r>
            <a:endParaRPr lang="en-CA" dirty="0"/>
          </a:p>
        </p:txBody>
      </p:sp>
      <p:sp>
        <p:nvSpPr>
          <p:cNvPr id="15" name="Espace réservé du texte 12">
            <a:extLst>
              <a:ext uri="{FF2B5EF4-FFF2-40B4-BE49-F238E27FC236}">
                <a16:creationId xmlns:a16="http://schemas.microsoft.com/office/drawing/2014/main" id="{A8684217-8B73-6846-8964-A3D5A8B8F81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338819" y="1567053"/>
            <a:ext cx="2066925" cy="32861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600" b="1"/>
            </a:lvl1pPr>
          </a:lstStyle>
          <a:p>
            <a:pPr lvl="0"/>
            <a:r>
              <a:rPr lang="en-CA" dirty="0" err="1"/>
              <a:t>Compétences</a:t>
            </a:r>
            <a:endParaRPr lang="en-CA" dirty="0"/>
          </a:p>
        </p:txBody>
      </p:sp>
      <p:sp>
        <p:nvSpPr>
          <p:cNvPr id="16" name="Espace réservé du texte 12">
            <a:extLst>
              <a:ext uri="{FF2B5EF4-FFF2-40B4-BE49-F238E27FC236}">
                <a16:creationId xmlns:a16="http://schemas.microsoft.com/office/drawing/2014/main" id="{20095CCD-CD5E-3949-AE61-F6C4C445012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827463" y="2178757"/>
            <a:ext cx="2076323" cy="31051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2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CA" dirty="0"/>
              <a:t>Date XXXX– XXXX</a:t>
            </a:r>
          </a:p>
          <a:p>
            <a:pPr lvl="0"/>
            <a:endParaRPr lang="en-CA" dirty="0"/>
          </a:p>
        </p:txBody>
      </p:sp>
      <p:sp>
        <p:nvSpPr>
          <p:cNvPr id="24" name="Espace réservé du texte 12">
            <a:extLst>
              <a:ext uri="{FF2B5EF4-FFF2-40B4-BE49-F238E27FC236}">
                <a16:creationId xmlns:a16="http://schemas.microsoft.com/office/drawing/2014/main" id="{AF74C33C-BE80-3E4F-AD16-B853AFB0DC9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827463" y="2510153"/>
            <a:ext cx="2076323" cy="792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CA" dirty="0"/>
              <a:t>Description</a:t>
            </a:r>
          </a:p>
          <a:p>
            <a:pPr lvl="0"/>
            <a:endParaRPr lang="en-CA" dirty="0"/>
          </a:p>
        </p:txBody>
      </p:sp>
      <p:sp>
        <p:nvSpPr>
          <p:cNvPr id="25" name="Espace réservé du texte 12">
            <a:extLst>
              <a:ext uri="{FF2B5EF4-FFF2-40B4-BE49-F238E27FC236}">
                <a16:creationId xmlns:a16="http://schemas.microsoft.com/office/drawing/2014/main" id="{450C4AEB-3215-D247-8707-2CA376BCFA6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827463" y="3577425"/>
            <a:ext cx="2076323" cy="309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2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CA" dirty="0"/>
              <a:t>Date XXXX– XXXX</a:t>
            </a:r>
          </a:p>
          <a:p>
            <a:pPr lvl="0"/>
            <a:endParaRPr lang="en-CA" dirty="0"/>
          </a:p>
        </p:txBody>
      </p:sp>
      <p:sp>
        <p:nvSpPr>
          <p:cNvPr id="26" name="Espace réservé du texte 12">
            <a:extLst>
              <a:ext uri="{FF2B5EF4-FFF2-40B4-BE49-F238E27FC236}">
                <a16:creationId xmlns:a16="http://schemas.microsoft.com/office/drawing/2014/main" id="{8DBD234F-66B6-D24F-8630-18330562C11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827463" y="3908820"/>
            <a:ext cx="2076323" cy="792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CA" dirty="0"/>
              <a:t>Description</a:t>
            </a:r>
          </a:p>
          <a:p>
            <a:pPr lvl="0"/>
            <a:endParaRPr lang="en-CA" dirty="0"/>
          </a:p>
        </p:txBody>
      </p:sp>
      <p:sp>
        <p:nvSpPr>
          <p:cNvPr id="27" name="Espace réservé du texte 12">
            <a:extLst>
              <a:ext uri="{FF2B5EF4-FFF2-40B4-BE49-F238E27FC236}">
                <a16:creationId xmlns:a16="http://schemas.microsoft.com/office/drawing/2014/main" id="{91D5779F-40F4-114C-8F51-0E0ED580164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827463" y="4973153"/>
            <a:ext cx="2076323" cy="31051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2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CA" dirty="0"/>
              <a:t>Date XXXX– XXXX</a:t>
            </a:r>
          </a:p>
          <a:p>
            <a:pPr lvl="0"/>
            <a:endParaRPr lang="en-CA" dirty="0"/>
          </a:p>
        </p:txBody>
      </p:sp>
      <p:sp>
        <p:nvSpPr>
          <p:cNvPr id="28" name="Espace réservé du texte 12">
            <a:extLst>
              <a:ext uri="{FF2B5EF4-FFF2-40B4-BE49-F238E27FC236}">
                <a16:creationId xmlns:a16="http://schemas.microsoft.com/office/drawing/2014/main" id="{02D4596C-769E-D04E-A5B1-EC681DAEE8E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827463" y="5296457"/>
            <a:ext cx="2076323" cy="792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CA" dirty="0"/>
              <a:t>Description</a:t>
            </a:r>
          </a:p>
          <a:p>
            <a:pPr lvl="0"/>
            <a:endParaRPr lang="en-CA" dirty="0"/>
          </a:p>
        </p:txBody>
      </p:sp>
      <p:sp>
        <p:nvSpPr>
          <p:cNvPr id="40" name="Espace réservé du texte 12">
            <a:extLst>
              <a:ext uri="{FF2B5EF4-FFF2-40B4-BE49-F238E27FC236}">
                <a16:creationId xmlns:a16="http://schemas.microsoft.com/office/drawing/2014/main" id="{47888554-5D19-8841-B473-5B61BFF2C10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601206" y="2171405"/>
            <a:ext cx="2076323" cy="31051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2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CA" dirty="0"/>
              <a:t>Date XXXX– XXXX</a:t>
            </a:r>
          </a:p>
          <a:p>
            <a:pPr lvl="0"/>
            <a:endParaRPr lang="en-CA" dirty="0"/>
          </a:p>
        </p:txBody>
      </p:sp>
      <p:sp>
        <p:nvSpPr>
          <p:cNvPr id="41" name="Espace réservé du texte 12">
            <a:extLst>
              <a:ext uri="{FF2B5EF4-FFF2-40B4-BE49-F238E27FC236}">
                <a16:creationId xmlns:a16="http://schemas.microsoft.com/office/drawing/2014/main" id="{3970DAEB-7645-454B-8955-9052575C98F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601206" y="2502801"/>
            <a:ext cx="2076323" cy="792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CA" dirty="0"/>
              <a:t>Description</a:t>
            </a:r>
          </a:p>
          <a:p>
            <a:pPr lvl="0"/>
            <a:endParaRPr lang="en-CA" dirty="0"/>
          </a:p>
        </p:txBody>
      </p:sp>
      <p:sp>
        <p:nvSpPr>
          <p:cNvPr id="42" name="Espace réservé du texte 12">
            <a:extLst>
              <a:ext uri="{FF2B5EF4-FFF2-40B4-BE49-F238E27FC236}">
                <a16:creationId xmlns:a16="http://schemas.microsoft.com/office/drawing/2014/main" id="{65E9429C-4B9C-2C44-8067-2A7B9774799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601206" y="3583521"/>
            <a:ext cx="2076323" cy="31051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2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CA" dirty="0"/>
              <a:t>Date XXXX– XXXX</a:t>
            </a:r>
          </a:p>
          <a:p>
            <a:pPr lvl="0"/>
            <a:endParaRPr lang="en-CA" dirty="0"/>
          </a:p>
        </p:txBody>
      </p:sp>
      <p:sp>
        <p:nvSpPr>
          <p:cNvPr id="43" name="Espace réservé du texte 12">
            <a:extLst>
              <a:ext uri="{FF2B5EF4-FFF2-40B4-BE49-F238E27FC236}">
                <a16:creationId xmlns:a16="http://schemas.microsoft.com/office/drawing/2014/main" id="{C620E413-434A-AD48-9D92-DFC651AFAD0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601206" y="3914917"/>
            <a:ext cx="2076323" cy="792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CA" dirty="0"/>
              <a:t>Description</a:t>
            </a:r>
          </a:p>
          <a:p>
            <a:pPr lvl="0"/>
            <a:endParaRPr lang="en-CA" dirty="0"/>
          </a:p>
        </p:txBody>
      </p:sp>
      <p:sp>
        <p:nvSpPr>
          <p:cNvPr id="44" name="Espace réservé du texte 12">
            <a:extLst>
              <a:ext uri="{FF2B5EF4-FFF2-40B4-BE49-F238E27FC236}">
                <a16:creationId xmlns:a16="http://schemas.microsoft.com/office/drawing/2014/main" id="{7CF6FBAA-EDE5-FB49-866C-B8EBCF06E86D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601206" y="4970105"/>
            <a:ext cx="2076323" cy="31051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2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CA" dirty="0"/>
              <a:t>Date XXXX– XXXX</a:t>
            </a:r>
          </a:p>
          <a:p>
            <a:pPr lvl="0"/>
            <a:endParaRPr lang="en-CA" dirty="0"/>
          </a:p>
        </p:txBody>
      </p:sp>
      <p:sp>
        <p:nvSpPr>
          <p:cNvPr id="45" name="Espace réservé du texte 12">
            <a:extLst>
              <a:ext uri="{FF2B5EF4-FFF2-40B4-BE49-F238E27FC236}">
                <a16:creationId xmlns:a16="http://schemas.microsoft.com/office/drawing/2014/main" id="{CBAB841A-326D-C24E-9D5D-1F837FD3C32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601206" y="5293409"/>
            <a:ext cx="2076323" cy="792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CA" dirty="0"/>
              <a:t>Description</a:t>
            </a:r>
          </a:p>
          <a:p>
            <a:pPr lvl="0"/>
            <a:endParaRPr lang="en-CA" dirty="0"/>
          </a:p>
        </p:txBody>
      </p:sp>
      <p:sp>
        <p:nvSpPr>
          <p:cNvPr id="46" name="Espace réservé du texte 12">
            <a:extLst>
              <a:ext uri="{FF2B5EF4-FFF2-40B4-BE49-F238E27FC236}">
                <a16:creationId xmlns:a16="http://schemas.microsoft.com/office/drawing/2014/main" id="{95AD3CFD-2DE9-C943-BA43-8B744BAD8A2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338819" y="5689069"/>
            <a:ext cx="2076323" cy="31051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 b="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CA" dirty="0" err="1"/>
              <a:t>Compétences</a:t>
            </a:r>
            <a:endParaRPr lang="en-CA" dirty="0"/>
          </a:p>
          <a:p>
            <a:pPr lvl="0"/>
            <a:endParaRPr lang="en-CA" dirty="0"/>
          </a:p>
          <a:p>
            <a:pPr lvl="0"/>
            <a:endParaRPr lang="en-CA" dirty="0"/>
          </a:p>
        </p:txBody>
      </p:sp>
      <p:sp>
        <p:nvSpPr>
          <p:cNvPr id="47" name="Espace réservé du texte 12">
            <a:extLst>
              <a:ext uri="{FF2B5EF4-FFF2-40B4-BE49-F238E27FC236}">
                <a16:creationId xmlns:a16="http://schemas.microsoft.com/office/drawing/2014/main" id="{243ED50F-FE73-A540-9506-CF3FA6620F7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338819" y="2183913"/>
            <a:ext cx="2076323" cy="31051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 b="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CA" dirty="0" err="1"/>
              <a:t>Compétences</a:t>
            </a:r>
            <a:endParaRPr lang="en-CA" dirty="0"/>
          </a:p>
          <a:p>
            <a:pPr lvl="0"/>
            <a:endParaRPr lang="en-CA" dirty="0"/>
          </a:p>
          <a:p>
            <a:pPr lvl="0"/>
            <a:endParaRPr lang="en-CA" dirty="0"/>
          </a:p>
        </p:txBody>
      </p:sp>
      <p:sp>
        <p:nvSpPr>
          <p:cNvPr id="48" name="Espace réservé du texte 12">
            <a:extLst>
              <a:ext uri="{FF2B5EF4-FFF2-40B4-BE49-F238E27FC236}">
                <a16:creationId xmlns:a16="http://schemas.microsoft.com/office/drawing/2014/main" id="{2CCFDE26-46F5-944F-8BF0-84097E7D35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338819" y="2882115"/>
            <a:ext cx="2076323" cy="31051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 b="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CA" dirty="0" err="1"/>
              <a:t>Compétences</a:t>
            </a:r>
            <a:endParaRPr lang="en-CA" dirty="0"/>
          </a:p>
          <a:p>
            <a:pPr lvl="0"/>
            <a:endParaRPr lang="en-CA" dirty="0"/>
          </a:p>
          <a:p>
            <a:pPr lvl="0"/>
            <a:endParaRPr lang="en-CA" dirty="0"/>
          </a:p>
        </p:txBody>
      </p:sp>
      <p:sp>
        <p:nvSpPr>
          <p:cNvPr id="49" name="Espace réservé du texte 12">
            <a:extLst>
              <a:ext uri="{FF2B5EF4-FFF2-40B4-BE49-F238E27FC236}">
                <a16:creationId xmlns:a16="http://schemas.microsoft.com/office/drawing/2014/main" id="{FC6B7BD4-1B8A-954F-85B0-4D37B7C641E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338819" y="3567449"/>
            <a:ext cx="2076323" cy="31051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 b="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CA" dirty="0" err="1"/>
              <a:t>Compétences</a:t>
            </a:r>
            <a:endParaRPr lang="en-CA" dirty="0"/>
          </a:p>
          <a:p>
            <a:pPr lvl="0"/>
            <a:endParaRPr lang="en-CA" dirty="0"/>
          </a:p>
          <a:p>
            <a:pPr lvl="0"/>
            <a:endParaRPr lang="en-CA" dirty="0"/>
          </a:p>
        </p:txBody>
      </p:sp>
      <p:sp>
        <p:nvSpPr>
          <p:cNvPr id="50" name="Espace réservé du texte 12">
            <a:extLst>
              <a:ext uri="{FF2B5EF4-FFF2-40B4-BE49-F238E27FC236}">
                <a16:creationId xmlns:a16="http://schemas.microsoft.com/office/drawing/2014/main" id="{133898AB-EC8E-4C43-B65F-51B268B0E383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338819" y="4270366"/>
            <a:ext cx="2076323" cy="31051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 b="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CA" dirty="0" err="1"/>
              <a:t>Compétences</a:t>
            </a:r>
            <a:endParaRPr lang="en-CA" dirty="0"/>
          </a:p>
          <a:p>
            <a:pPr lvl="0"/>
            <a:endParaRPr lang="en-CA" dirty="0"/>
          </a:p>
          <a:p>
            <a:pPr lvl="0"/>
            <a:endParaRPr lang="en-CA" dirty="0"/>
          </a:p>
        </p:txBody>
      </p:sp>
      <p:sp>
        <p:nvSpPr>
          <p:cNvPr id="51" name="Espace réservé du texte 12">
            <a:extLst>
              <a:ext uri="{FF2B5EF4-FFF2-40B4-BE49-F238E27FC236}">
                <a16:creationId xmlns:a16="http://schemas.microsoft.com/office/drawing/2014/main" id="{248D277D-8ACF-F147-B6AA-2FEB83B1B063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9338819" y="4982068"/>
            <a:ext cx="2076323" cy="31051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 b="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CA" dirty="0" err="1"/>
              <a:t>Compétences</a:t>
            </a:r>
            <a:endParaRPr lang="en-CA" dirty="0"/>
          </a:p>
          <a:p>
            <a:pPr lvl="0"/>
            <a:endParaRPr lang="en-CA" dirty="0"/>
          </a:p>
          <a:p>
            <a:pPr lvl="0"/>
            <a:endParaRPr lang="en-CA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A3E2C9B9-D123-9140-9766-89B60B158F43}"/>
              </a:ext>
            </a:extLst>
          </p:cNvPr>
          <p:cNvSpPr/>
          <p:nvPr userDrawn="1"/>
        </p:nvSpPr>
        <p:spPr bwMode="gray">
          <a:xfrm>
            <a:off x="9329465" y="2502502"/>
            <a:ext cx="2086805" cy="771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63500" tIns="0" rIns="64800" bIns="0" rtlCol="0" anchor="ctr">
            <a:noAutofit/>
          </a:bodyPr>
          <a:lstStyle/>
          <a:p>
            <a:pPr algn="ctr">
              <a:spcBef>
                <a:spcPct val="0"/>
              </a:spcBef>
              <a:buClrTx/>
              <a:buSzPct val="90000"/>
            </a:pPr>
            <a:endParaRPr lang="en-CA" sz="1600" b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B3DD6D09-F468-D841-BF43-54F32E303D62}"/>
              </a:ext>
            </a:extLst>
          </p:cNvPr>
          <p:cNvSpPr/>
          <p:nvPr userDrawn="1"/>
        </p:nvSpPr>
        <p:spPr bwMode="gray">
          <a:xfrm>
            <a:off x="9329465" y="3208876"/>
            <a:ext cx="2086805" cy="771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63500" tIns="0" rIns="64800" bIns="0" rtlCol="0" anchor="ctr">
            <a:noAutofit/>
          </a:bodyPr>
          <a:lstStyle/>
          <a:p>
            <a:pPr algn="ctr">
              <a:spcBef>
                <a:spcPct val="0"/>
              </a:spcBef>
              <a:buClrTx/>
              <a:buSzPct val="90000"/>
            </a:pPr>
            <a:endParaRPr lang="en-CA" sz="1600" b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2298873A-8C14-B343-A7CC-7FB17B3A9CBE}"/>
              </a:ext>
            </a:extLst>
          </p:cNvPr>
          <p:cNvSpPr/>
          <p:nvPr userDrawn="1"/>
        </p:nvSpPr>
        <p:spPr bwMode="gray">
          <a:xfrm>
            <a:off x="9329465" y="3887637"/>
            <a:ext cx="2086805" cy="771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63500" tIns="0" rIns="64800" bIns="0" rtlCol="0" anchor="ctr">
            <a:noAutofit/>
          </a:bodyPr>
          <a:lstStyle/>
          <a:p>
            <a:pPr algn="ctr">
              <a:spcBef>
                <a:spcPct val="0"/>
              </a:spcBef>
              <a:buClrTx/>
              <a:buSzPct val="90000"/>
            </a:pPr>
            <a:endParaRPr lang="en-CA" sz="1600" b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0A4235C-75A4-A243-B4A1-0BC434FED741}"/>
              </a:ext>
            </a:extLst>
          </p:cNvPr>
          <p:cNvSpPr/>
          <p:nvPr userDrawn="1"/>
        </p:nvSpPr>
        <p:spPr bwMode="gray">
          <a:xfrm>
            <a:off x="9329465" y="4593946"/>
            <a:ext cx="2086805" cy="771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63500" tIns="0" rIns="64800" bIns="0" rtlCol="0" anchor="ctr">
            <a:noAutofit/>
          </a:bodyPr>
          <a:lstStyle/>
          <a:p>
            <a:pPr algn="ctr">
              <a:spcBef>
                <a:spcPct val="0"/>
              </a:spcBef>
              <a:buClrTx/>
              <a:buSzPct val="90000"/>
            </a:pPr>
            <a:endParaRPr lang="en-CA" sz="1600" b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A9CFB8E7-7827-3844-9CD8-99084B3B5665}"/>
              </a:ext>
            </a:extLst>
          </p:cNvPr>
          <p:cNvSpPr/>
          <p:nvPr userDrawn="1"/>
        </p:nvSpPr>
        <p:spPr bwMode="gray">
          <a:xfrm>
            <a:off x="9329465" y="5301603"/>
            <a:ext cx="2086805" cy="771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63500" tIns="0" rIns="64800" bIns="0" rtlCol="0" anchor="ctr">
            <a:noAutofit/>
          </a:bodyPr>
          <a:lstStyle/>
          <a:p>
            <a:pPr algn="ctr">
              <a:spcBef>
                <a:spcPct val="0"/>
              </a:spcBef>
              <a:buClrTx/>
              <a:buSzPct val="90000"/>
            </a:pPr>
            <a:endParaRPr lang="en-CA" sz="1600" b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9ADD0EBE-315C-554F-B291-C50A3881353F}"/>
              </a:ext>
            </a:extLst>
          </p:cNvPr>
          <p:cNvSpPr/>
          <p:nvPr userDrawn="1"/>
        </p:nvSpPr>
        <p:spPr bwMode="gray">
          <a:xfrm>
            <a:off x="9329465" y="6015718"/>
            <a:ext cx="2086805" cy="771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63500" tIns="0" rIns="64800" bIns="0" rtlCol="0" anchor="ctr">
            <a:noAutofit/>
          </a:bodyPr>
          <a:lstStyle/>
          <a:p>
            <a:pPr algn="ctr">
              <a:spcBef>
                <a:spcPct val="0"/>
              </a:spcBef>
              <a:buClrTx/>
              <a:buSzPct val="90000"/>
            </a:pPr>
            <a:endParaRPr lang="en-CA" sz="1600" b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" name="Espace réservé du numéro de diapositive 2">
            <a:extLst>
              <a:ext uri="{FF2B5EF4-FFF2-40B4-BE49-F238E27FC236}">
                <a16:creationId xmlns:a16="http://schemas.microsoft.com/office/drawing/2014/main" id="{23036407-D96C-C547-8CD5-FCAA41B9A8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034" y="6264308"/>
            <a:ext cx="261660" cy="169200"/>
          </a:xfrm>
        </p:spPr>
        <p:txBody>
          <a:bodyPr>
            <a:noAutofit/>
          </a:bodyPr>
          <a:lstStyle/>
          <a:p>
            <a:fld id="{525A3C56-E491-49B2-93F3-63532DF516BC}" type="slidenum">
              <a:rPr lang="en-CA" smtClean="0"/>
              <a:pPr/>
              <a:t>‹N°›</a:t>
            </a:fld>
            <a:endParaRPr lang="en-CA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1B21103-E2FC-9A4F-B1FC-101DCF00FDC0}"/>
              </a:ext>
            </a:extLst>
          </p:cNvPr>
          <p:cNvSpPr txBox="1"/>
          <p:nvPr userDrawn="1"/>
        </p:nvSpPr>
        <p:spPr>
          <a:xfrm>
            <a:off x="12708835" y="1311965"/>
            <a:ext cx="0" cy="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pPr algn="l"/>
            <a:endParaRPr lang="en-CA"/>
          </a:p>
        </p:txBody>
      </p:sp>
      <p:sp>
        <p:nvSpPr>
          <p:cNvPr id="35" name="Titre 1">
            <a:extLst>
              <a:ext uri="{FF2B5EF4-FFF2-40B4-BE49-F238E27FC236}">
                <a16:creationId xmlns:a16="http://schemas.microsoft.com/office/drawing/2014/main" id="{E0888284-0A0C-7449-8B9C-C2DC995082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5737" y="683246"/>
            <a:ext cx="10676438" cy="531097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CA" dirty="0"/>
              <a:t>Curriculum vitae (CV)</a:t>
            </a:r>
          </a:p>
        </p:txBody>
      </p:sp>
    </p:spTree>
    <p:extLst>
      <p:ext uri="{BB962C8B-B14F-4D97-AF65-F5344CB8AC3E}">
        <p14:creationId xmlns:p14="http://schemas.microsoft.com/office/powerpoint/2010/main" val="4104518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rriculum vitae (CV)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6A6AE6A5-1A13-4742-A77D-F63BCB614A4A}"/>
              </a:ext>
            </a:extLst>
          </p:cNvPr>
          <p:cNvSpPr/>
          <p:nvPr userDrawn="1"/>
        </p:nvSpPr>
        <p:spPr bwMode="gray">
          <a:xfrm flipH="1">
            <a:off x="0" y="3427200"/>
            <a:ext cx="6132512" cy="3430800"/>
          </a:xfrm>
          <a:prstGeom prst="rect">
            <a:avLst/>
          </a:prstGeom>
          <a:gradFill flip="none" rotWithShape="1">
            <a:gsLst>
              <a:gs pos="60000">
                <a:srgbClr val="A82465"/>
              </a:gs>
              <a:gs pos="0">
                <a:srgbClr val="E31937"/>
              </a:gs>
              <a:gs pos="100000">
                <a:srgbClr val="5236AB"/>
              </a:gs>
            </a:gsLst>
            <a:lin ang="0" scaled="0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63500" tIns="0" rIns="64800" bIns="0" rtlCol="0" anchor="ctr">
            <a:noAutofit/>
          </a:bodyPr>
          <a:lstStyle/>
          <a:p>
            <a:pPr lvl="0" algn="ctr">
              <a:spcBef>
                <a:spcPct val="0"/>
              </a:spcBef>
              <a:buClrTx/>
              <a:buSzPct val="90000"/>
            </a:pPr>
            <a:endParaRPr lang="en-CA" sz="1600" b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3C30622-583D-8342-8DD4-7245D75E6DAB}"/>
              </a:ext>
            </a:extLst>
          </p:cNvPr>
          <p:cNvSpPr/>
          <p:nvPr userDrawn="1"/>
        </p:nvSpPr>
        <p:spPr bwMode="gray">
          <a:xfrm flipH="1">
            <a:off x="-1" y="0"/>
            <a:ext cx="6132513" cy="3430800"/>
          </a:xfrm>
          <a:prstGeom prst="rect">
            <a:avLst/>
          </a:prstGeom>
          <a:gradFill>
            <a:gsLst>
              <a:gs pos="100000">
                <a:srgbClr val="991F3D"/>
              </a:gs>
              <a:gs pos="66000">
                <a:srgbClr val="E31937"/>
              </a:gs>
              <a:gs pos="33000">
                <a:srgbClr val="FF6A00"/>
              </a:gs>
              <a:gs pos="0">
                <a:srgbClr val="FFCDD2"/>
              </a:gs>
            </a:gsLst>
            <a:lin ang="0" scaled="0"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63500" tIns="0" rIns="64800" bIns="0" rtlCol="0" anchor="ctr">
            <a:noAutofit/>
          </a:bodyPr>
          <a:lstStyle/>
          <a:p>
            <a:pPr lvl="0" algn="ctr">
              <a:spcBef>
                <a:spcPct val="0"/>
              </a:spcBef>
              <a:buClrTx/>
              <a:buSzPct val="90000"/>
            </a:pPr>
            <a:endParaRPr lang="en-CA" sz="1600" b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" name="Espace réservé pour une image  5">
            <a:extLst>
              <a:ext uri="{FF2B5EF4-FFF2-40B4-BE49-F238E27FC236}">
                <a16:creationId xmlns:a16="http://schemas.microsoft.com/office/drawing/2014/main" id="{7AAD05C6-28F2-5949-86F2-1B5BC7639AC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 bwMode="white">
          <a:xfrm>
            <a:off x="782385" y="1593129"/>
            <a:ext cx="1741619" cy="16968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fr-CA"/>
              <a:t>Cliquer sur l'icône pour ajouter une image</a:t>
            </a:r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FC61204A-C4F4-F447-8AE2-F98A13E570F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2809187" y="1498601"/>
            <a:ext cx="2566087" cy="1763074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0">
                <a:solidFill>
                  <a:schemeClr val="bg2"/>
                </a:solidFill>
              </a:defRPr>
            </a:lvl1pPr>
            <a:lvl4pPr marL="1371600" indent="0">
              <a:buNone/>
              <a:defRPr/>
            </a:lvl4pPr>
          </a:lstStyle>
          <a:p>
            <a:pPr lvl="0"/>
            <a:r>
              <a:rPr lang="en-CA" dirty="0" err="1"/>
              <a:t>Prénom</a:t>
            </a:r>
            <a:r>
              <a:rPr lang="en-CA" dirty="0"/>
              <a:t> Nom</a:t>
            </a:r>
          </a:p>
        </p:txBody>
      </p:sp>
      <p:sp>
        <p:nvSpPr>
          <p:cNvPr id="9" name="Espace réservé du texte 5">
            <a:extLst>
              <a:ext uri="{FF2B5EF4-FFF2-40B4-BE49-F238E27FC236}">
                <a16:creationId xmlns:a16="http://schemas.microsoft.com/office/drawing/2014/main" id="{6D748139-EEC9-3443-A40E-44E57A58A3C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white">
          <a:xfrm>
            <a:off x="766763" y="3623647"/>
            <a:ext cx="4608512" cy="141969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400" b="0">
                <a:solidFill>
                  <a:schemeClr val="bg2"/>
                </a:solidFill>
              </a:defRPr>
            </a:lvl1pPr>
            <a:lvl4pPr marL="1371600" indent="0">
              <a:buNone/>
              <a:defRPr/>
            </a:lvl4pPr>
          </a:lstStyle>
          <a:p>
            <a:pPr lvl="0"/>
            <a:r>
              <a:rPr lang="en-CA" dirty="0"/>
              <a:t>Description du </a:t>
            </a:r>
            <a:r>
              <a:rPr lang="en-CA" dirty="0" err="1"/>
              <a:t>rôle</a:t>
            </a:r>
            <a:endParaRPr lang="en-CA" dirty="0"/>
          </a:p>
        </p:txBody>
      </p:sp>
      <p:sp>
        <p:nvSpPr>
          <p:cNvPr id="34" name="Espace réservé du numéro de diapositive 2">
            <a:extLst>
              <a:ext uri="{FF2B5EF4-FFF2-40B4-BE49-F238E27FC236}">
                <a16:creationId xmlns:a16="http://schemas.microsoft.com/office/drawing/2014/main" id="{23036407-D96C-C547-8CD5-FCAA41B9A8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034" y="6264308"/>
            <a:ext cx="261660" cy="169200"/>
          </a:xfrm>
        </p:spPr>
        <p:txBody>
          <a:bodyPr>
            <a:noAutofit/>
          </a:bodyPr>
          <a:lstStyle/>
          <a:p>
            <a:fld id="{525A3C56-E491-49B2-93F3-63532DF516BC}" type="slidenum">
              <a:rPr lang="en-CA" smtClean="0"/>
              <a:pPr/>
              <a:t>‹N°›</a:t>
            </a:fld>
            <a:endParaRPr lang="en-CA"/>
          </a:p>
        </p:txBody>
      </p:sp>
      <p:sp>
        <p:nvSpPr>
          <p:cNvPr id="37" name="Espace réservé du texte 5">
            <a:extLst>
              <a:ext uri="{FF2B5EF4-FFF2-40B4-BE49-F238E27FC236}">
                <a16:creationId xmlns:a16="http://schemas.microsoft.com/office/drawing/2014/main" id="{DFD44E52-293B-B848-886B-9D1D82FE4A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888163" y="1564640"/>
            <a:ext cx="4537075" cy="210706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lvl="0"/>
            <a:r>
              <a:rPr lang="en-CA" dirty="0" err="1"/>
              <a:t>Expérience</a:t>
            </a:r>
            <a:endParaRPr lang="en-CA" dirty="0"/>
          </a:p>
        </p:txBody>
      </p:sp>
      <p:sp>
        <p:nvSpPr>
          <p:cNvPr id="38" name="Espace réservé du texte 5">
            <a:extLst>
              <a:ext uri="{FF2B5EF4-FFF2-40B4-BE49-F238E27FC236}">
                <a16:creationId xmlns:a16="http://schemas.microsoft.com/office/drawing/2014/main" id="{3E39989B-2DDE-5247-B73C-383C56837D2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888163" y="3954963"/>
            <a:ext cx="4537075" cy="21378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lvl="0"/>
            <a:r>
              <a:rPr lang="en-CA" dirty="0"/>
              <a:t>Formation</a:t>
            </a:r>
          </a:p>
        </p:txBody>
      </p:sp>
      <p:sp>
        <p:nvSpPr>
          <p:cNvPr id="39" name="Espace réservé du texte 5">
            <a:extLst>
              <a:ext uri="{FF2B5EF4-FFF2-40B4-BE49-F238E27FC236}">
                <a16:creationId xmlns:a16="http://schemas.microsoft.com/office/drawing/2014/main" id="{6C6C325E-052C-AE44-89AF-B30D4CFF7A9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white">
          <a:xfrm>
            <a:off x="766763" y="5247854"/>
            <a:ext cx="4608512" cy="84497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400" b="0">
                <a:solidFill>
                  <a:schemeClr val="bg2"/>
                </a:solidFill>
              </a:defRPr>
            </a:lvl1pPr>
            <a:lvl4pPr marL="1371600" indent="0">
              <a:buNone/>
              <a:defRPr/>
            </a:lvl4pPr>
          </a:lstStyle>
          <a:p>
            <a:pPr lvl="0"/>
            <a:r>
              <a:rPr lang="en-CA" dirty="0" err="1"/>
              <a:t>Compétences</a:t>
            </a:r>
            <a:endParaRPr lang="en-CA" dirty="0"/>
          </a:p>
        </p:txBody>
      </p:sp>
      <p:sp>
        <p:nvSpPr>
          <p:cNvPr id="57" name="TextBox 95" descr="Copyright_box&#10;">
            <a:extLst>
              <a:ext uri="{FF2B5EF4-FFF2-40B4-BE49-F238E27FC236}">
                <a16:creationId xmlns:a16="http://schemas.microsoft.com/office/drawing/2014/main" id="{F3496105-D24A-B74D-8B49-1FCD491E2001}"/>
              </a:ext>
            </a:extLst>
          </p:cNvPr>
          <p:cNvSpPr txBox="1"/>
          <p:nvPr userDrawn="1"/>
        </p:nvSpPr>
        <p:spPr bwMode="white">
          <a:xfrm>
            <a:off x="766763" y="6264308"/>
            <a:ext cx="1920658" cy="169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none" lIns="0" tIns="0" rIns="0" bIns="0" rtlCol="0" anchor="ctr" anchorCtr="0">
            <a:noAutofit/>
          </a:bodyPr>
          <a:lstStyle/>
          <a:p>
            <a:pPr algn="l"/>
            <a:r>
              <a:rPr lang="en-CA" sz="1000">
                <a:solidFill>
                  <a:schemeClr val="bg2"/>
                </a:solidFill>
                <a:latin typeface="+mn-lt"/>
              </a:rPr>
              <a:t>© 20XX CGI Inc.</a:t>
            </a:r>
            <a:endParaRPr lang="en-CA" sz="1000" b="0" i="0" u="none">
              <a:solidFill>
                <a:schemeClr val="bg2"/>
              </a:solidFill>
              <a:latin typeface="+mn-lt"/>
              <a:cs typeface="Arial" pitchFamily="34" charset="0"/>
            </a:endParaRPr>
          </a:p>
        </p:txBody>
      </p:sp>
      <p:sp>
        <p:nvSpPr>
          <p:cNvPr id="13" name="Titre 1">
            <a:extLst>
              <a:ext uri="{FF2B5EF4-FFF2-40B4-BE49-F238E27FC236}">
                <a16:creationId xmlns:a16="http://schemas.microsoft.com/office/drawing/2014/main" id="{F9E319C5-6679-B748-9558-446FD3EE7D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765737" y="683246"/>
            <a:ext cx="10676438" cy="531097"/>
          </a:xfrm>
        </p:spPr>
        <p:txBody>
          <a:bodyPr>
            <a:no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CA" dirty="0"/>
              <a:t>Curriculum vitae (CV)</a:t>
            </a:r>
          </a:p>
        </p:txBody>
      </p:sp>
    </p:spTree>
    <p:extLst>
      <p:ext uri="{BB962C8B-B14F-4D97-AF65-F5344CB8AC3E}">
        <p14:creationId xmlns:p14="http://schemas.microsoft.com/office/powerpoint/2010/main" val="1287255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rme libre 13">
            <a:extLst>
              <a:ext uri="{FF2B5EF4-FFF2-40B4-BE49-F238E27FC236}">
                <a16:creationId xmlns:a16="http://schemas.microsoft.com/office/drawing/2014/main" id="{5C45700E-216F-B143-AB3D-B415EEE0460A}"/>
              </a:ext>
            </a:extLst>
          </p:cNvPr>
          <p:cNvSpPr>
            <a:spLocks noChangeAspect="1"/>
          </p:cNvSpPr>
          <p:nvPr userDrawn="1"/>
        </p:nvSpPr>
        <p:spPr bwMode="gray">
          <a:xfrm rot="16200000">
            <a:off x="10128740" y="773452"/>
            <a:ext cx="1307399" cy="1307398"/>
          </a:xfrm>
          <a:custGeom>
            <a:avLst/>
            <a:gdLst>
              <a:gd name="connsiteX0" fmla="*/ 0 w 3168353"/>
              <a:gd name="connsiteY0" fmla="*/ 3168352 h 3168352"/>
              <a:gd name="connsiteX1" fmla="*/ 0 w 3168353"/>
              <a:gd name="connsiteY1" fmla="*/ 1902429 h 3168352"/>
              <a:gd name="connsiteX2" fmla="*/ 1902430 w 3168353"/>
              <a:gd name="connsiteY2" fmla="*/ 1902429 h 3168352"/>
              <a:gd name="connsiteX3" fmla="*/ 1902430 w 3168353"/>
              <a:gd name="connsiteY3" fmla="*/ 0 h 3168352"/>
              <a:gd name="connsiteX4" fmla="*/ 3168353 w 3168353"/>
              <a:gd name="connsiteY4" fmla="*/ 0 h 3168352"/>
              <a:gd name="connsiteX5" fmla="*/ 3168353 w 3168353"/>
              <a:gd name="connsiteY5" fmla="*/ 3168352 h 3168352"/>
              <a:gd name="connsiteX6" fmla="*/ 1902430 w 3168353"/>
              <a:gd name="connsiteY6" fmla="*/ 3168352 h 3168352"/>
              <a:gd name="connsiteX7" fmla="*/ 1902430 w 3168353"/>
              <a:gd name="connsiteY7" fmla="*/ 3168352 h 3168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68353" h="3168352">
                <a:moveTo>
                  <a:pt x="0" y="3168352"/>
                </a:moveTo>
                <a:lnTo>
                  <a:pt x="0" y="1902429"/>
                </a:lnTo>
                <a:lnTo>
                  <a:pt x="1902430" y="1902429"/>
                </a:lnTo>
                <a:lnTo>
                  <a:pt x="1902430" y="0"/>
                </a:lnTo>
                <a:lnTo>
                  <a:pt x="3168353" y="0"/>
                </a:lnTo>
                <a:lnTo>
                  <a:pt x="3168353" y="3168352"/>
                </a:lnTo>
                <a:lnTo>
                  <a:pt x="1902430" y="3168352"/>
                </a:lnTo>
                <a:lnTo>
                  <a:pt x="1902430" y="3168352"/>
                </a:lnTo>
                <a:close/>
              </a:path>
            </a:pathLst>
          </a:custGeom>
          <a:gradFill flip="none" rotWithShape="1">
            <a:gsLst>
              <a:gs pos="60000">
                <a:srgbClr val="A82465"/>
              </a:gs>
              <a:gs pos="0">
                <a:srgbClr val="E31937"/>
              </a:gs>
              <a:gs pos="100000">
                <a:srgbClr val="5236AB"/>
              </a:gs>
            </a:gsLst>
            <a:lin ang="16800000" scaled="0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63500" tIns="0" rIns="64800" bIns="0" rtlCol="0" anchor="ctr"/>
          <a:lstStyle/>
          <a:p>
            <a:pPr lvl="0" algn="ctr">
              <a:spcBef>
                <a:spcPct val="0"/>
              </a:spcBef>
              <a:buClrTx/>
              <a:buSzPct val="90000"/>
            </a:pPr>
            <a:endParaRPr lang="en-CA" sz="1600" b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0" name="Picture Placeholder 6">
            <a:extLst>
              <a:ext uri="{FF2B5EF4-FFF2-40B4-BE49-F238E27FC236}">
                <a16:creationId xmlns:a16="http://schemas.microsoft.com/office/drawing/2014/main" id="{E1DAC4B7-C35F-7044-83C8-D938420F6B7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66763" y="765175"/>
            <a:ext cx="1268099" cy="1268099"/>
          </a:xfrm>
          <a:prstGeom prst="rect">
            <a:avLst/>
          </a:prstGeom>
        </p:spPr>
        <p:txBody>
          <a:bodyPr/>
          <a:lstStyle>
            <a:lvl1pPr>
              <a:buNone/>
              <a:defRPr sz="1400"/>
            </a:lvl1pPr>
          </a:lstStyle>
          <a:p>
            <a:r>
              <a:rPr lang="fr-FR"/>
              <a:t>Cliquer sur l'icône pour ajouter une image</a:t>
            </a:r>
            <a:endParaRPr lang="en-CA"/>
          </a:p>
        </p:txBody>
      </p:sp>
      <p:sp>
        <p:nvSpPr>
          <p:cNvPr id="21" name="Text Placeholder 8">
            <a:extLst>
              <a:ext uri="{FF2B5EF4-FFF2-40B4-BE49-F238E27FC236}">
                <a16:creationId xmlns:a16="http://schemas.microsoft.com/office/drawing/2014/main" id="{620F7682-4839-8640-BC2E-22CACF04844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316312" y="883341"/>
            <a:ext cx="6840388" cy="400727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2800"/>
            </a:lvl1pPr>
          </a:lstStyle>
          <a:p>
            <a:pPr lvl="0"/>
            <a:r>
              <a:rPr lang="en-CA" dirty="0" err="1"/>
              <a:t>Prénom</a:t>
            </a:r>
            <a:r>
              <a:rPr lang="en-CA" dirty="0"/>
              <a:t> et nom</a:t>
            </a:r>
          </a:p>
        </p:txBody>
      </p:sp>
      <p:sp>
        <p:nvSpPr>
          <p:cNvPr id="22" name="Text Placeholder 8">
            <a:extLst>
              <a:ext uri="{FF2B5EF4-FFF2-40B4-BE49-F238E27FC236}">
                <a16:creationId xmlns:a16="http://schemas.microsoft.com/office/drawing/2014/main" id="{EF63D75B-27D2-1A46-8CF6-000336CAFAE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316312" y="1390015"/>
            <a:ext cx="6840388" cy="242304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1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CA" dirty="0" err="1"/>
              <a:t>Insérer</a:t>
            </a:r>
            <a:r>
              <a:rPr lang="en-CA" dirty="0"/>
              <a:t> </a:t>
            </a:r>
            <a:r>
              <a:rPr lang="en-CA" dirty="0" err="1"/>
              <a:t>votre</a:t>
            </a:r>
            <a:r>
              <a:rPr lang="en-CA" dirty="0"/>
              <a:t> titre </a:t>
            </a:r>
            <a:r>
              <a:rPr lang="en-CA" dirty="0" err="1"/>
              <a:t>ici</a:t>
            </a:r>
            <a:endParaRPr lang="en-CA" dirty="0"/>
          </a:p>
        </p:txBody>
      </p:sp>
      <p:sp>
        <p:nvSpPr>
          <p:cNvPr id="23" name="Text Placeholder 8">
            <a:extLst>
              <a:ext uri="{FF2B5EF4-FFF2-40B4-BE49-F238E27FC236}">
                <a16:creationId xmlns:a16="http://schemas.microsoft.com/office/drawing/2014/main" id="{4D12600E-F927-204E-9785-6D21E75B2E9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316312" y="1644886"/>
            <a:ext cx="6840388" cy="269303"/>
          </a:xfrm>
          <a:prstGeom prst="rect">
            <a:avLst/>
          </a:prstGeom>
        </p:spPr>
        <p:txBody>
          <a:bodyPr lIns="0" tIns="0" rIns="0" bIns="0"/>
          <a:lstStyle>
            <a:lvl1pPr marL="0">
              <a:buNone/>
              <a:defRPr sz="1400"/>
            </a:lvl1pPr>
          </a:lstStyle>
          <a:p>
            <a:pPr lvl="0"/>
            <a:r>
              <a:rPr lang="en-CA" dirty="0" err="1"/>
              <a:t>Insérer</a:t>
            </a:r>
            <a:r>
              <a:rPr lang="en-CA" dirty="0"/>
              <a:t> </a:t>
            </a:r>
            <a:r>
              <a:rPr lang="en-CA" dirty="0" err="1"/>
              <a:t>vos</a:t>
            </a:r>
            <a:r>
              <a:rPr lang="en-CA" dirty="0"/>
              <a:t> </a:t>
            </a:r>
            <a:r>
              <a:rPr lang="en-CA" dirty="0" err="1"/>
              <a:t>années</a:t>
            </a:r>
            <a:r>
              <a:rPr lang="en-CA" dirty="0"/>
              <a:t> </a:t>
            </a:r>
            <a:r>
              <a:rPr lang="en-CA" dirty="0" err="1"/>
              <a:t>d’experiences</a:t>
            </a:r>
            <a:r>
              <a:rPr lang="en-CA" dirty="0"/>
              <a:t> et </a:t>
            </a:r>
            <a:r>
              <a:rPr lang="en-CA" dirty="0" err="1"/>
              <a:t>vos</a:t>
            </a:r>
            <a:r>
              <a:rPr lang="en-CA" dirty="0"/>
              <a:t> champs </a:t>
            </a:r>
            <a:r>
              <a:rPr lang="en-CA" dirty="0" err="1"/>
              <a:t>d’expertise</a:t>
            </a:r>
            <a:r>
              <a:rPr lang="en-CA" dirty="0"/>
              <a:t> </a:t>
            </a:r>
            <a:r>
              <a:rPr lang="en-CA" dirty="0" err="1"/>
              <a:t>ici</a:t>
            </a:r>
            <a:endParaRPr lang="en-CA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8D1CEE3-25F9-A644-B5D1-88B5CE31DFE8}"/>
              </a:ext>
            </a:extLst>
          </p:cNvPr>
          <p:cNvCxnSpPr>
            <a:cxnSpLocks/>
          </p:cNvCxnSpPr>
          <p:nvPr userDrawn="1"/>
        </p:nvCxnSpPr>
        <p:spPr bwMode="gray">
          <a:xfrm>
            <a:off x="2316163" y="2039050"/>
            <a:ext cx="151144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0BBE6FF5-40B6-334C-8F6E-E695402E0444}"/>
              </a:ext>
            </a:extLst>
          </p:cNvPr>
          <p:cNvSpPr txBox="1"/>
          <p:nvPr userDrawn="1"/>
        </p:nvSpPr>
        <p:spPr>
          <a:xfrm>
            <a:off x="2704563" y="746975"/>
            <a:ext cx="0" cy="0"/>
          </a:xfrm>
          <a:prstGeom prst="rect">
            <a:avLst/>
          </a:prstGeom>
        </p:spPr>
        <p:txBody>
          <a:bodyPr vert="horz" wrap="none" lIns="0" tIns="0" rIns="0" bIns="0" rtlCol="0" anchor="t" anchorCtr="0">
            <a:normAutofit fontScale="25000" lnSpcReduction="20000"/>
          </a:bodyPr>
          <a:lstStyle/>
          <a:p>
            <a:pPr algn="l"/>
            <a:endParaRPr lang="en-CA"/>
          </a:p>
        </p:txBody>
      </p:sp>
      <p:sp>
        <p:nvSpPr>
          <p:cNvPr id="27" name="Text Placeholder 3">
            <a:extLst>
              <a:ext uri="{FF2B5EF4-FFF2-40B4-BE49-F238E27FC236}">
                <a16:creationId xmlns:a16="http://schemas.microsoft.com/office/drawing/2014/main" id="{FBFE1A4F-1319-5F40-82D6-46309EFFB0F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309813" y="2169441"/>
            <a:ext cx="9115474" cy="26267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accent3"/>
                </a:solidFill>
              </a:defRPr>
            </a:lvl1pPr>
          </a:lstStyle>
          <a:p>
            <a:r>
              <a:rPr lang="en-CA" dirty="0" err="1"/>
              <a:t>Profil</a:t>
            </a:r>
            <a:endParaRPr lang="en-CA" dirty="0"/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2DF68F94-DB4D-3642-8310-76BAD8D95A6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309813" y="3545839"/>
            <a:ext cx="9115474" cy="26267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200" b="1">
                <a:solidFill>
                  <a:schemeClr val="accent3"/>
                </a:solidFill>
              </a:defRPr>
            </a:lvl1pPr>
          </a:lstStyle>
          <a:p>
            <a:pPr indent="0">
              <a:buFont typeface="Arial" panose="020B0604020202020204" pitchFamily="34" charset="0"/>
              <a:buNone/>
            </a:pPr>
            <a:r>
              <a:rPr lang="en-CA" sz="1200" b="1" dirty="0" err="1">
                <a:solidFill>
                  <a:schemeClr val="accent3"/>
                </a:solidFill>
              </a:rPr>
              <a:t>Expérience</a:t>
            </a:r>
            <a:r>
              <a:rPr lang="en-CA" sz="1200" b="1" dirty="0">
                <a:solidFill>
                  <a:schemeClr val="accent3"/>
                </a:solidFill>
              </a:rPr>
              <a:t> chez CGI</a:t>
            </a:r>
          </a:p>
        </p:txBody>
      </p:sp>
      <p:sp>
        <p:nvSpPr>
          <p:cNvPr id="29" name="Text Placeholder 8">
            <a:extLst>
              <a:ext uri="{FF2B5EF4-FFF2-40B4-BE49-F238E27FC236}">
                <a16:creationId xmlns:a16="http://schemas.microsoft.com/office/drawing/2014/main" id="{EE8A863E-8FBF-724E-80FA-10640EBD0C4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316163" y="2364654"/>
            <a:ext cx="9109075" cy="903855"/>
          </a:xfrm>
          <a:prstGeom prst="rect">
            <a:avLst/>
          </a:prstGeom>
        </p:spPr>
        <p:txBody>
          <a:bodyPr lIns="0" tIns="0" rIns="0" bIns="0"/>
          <a:lstStyle>
            <a:lvl1pPr marL="0" indent="-102625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  <a:tabLst/>
              <a:defRPr sz="9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CA" dirty="0" err="1"/>
              <a:t>Texte</a:t>
            </a:r>
            <a:endParaRPr lang="en-CA" dirty="0"/>
          </a:p>
        </p:txBody>
      </p:sp>
      <p:sp>
        <p:nvSpPr>
          <p:cNvPr id="30" name="Text Placeholder 8">
            <a:extLst>
              <a:ext uri="{FF2B5EF4-FFF2-40B4-BE49-F238E27FC236}">
                <a16:creationId xmlns:a16="http://schemas.microsoft.com/office/drawing/2014/main" id="{D72408D2-5287-F14F-85A3-5EEFBBA9471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316163" y="3752482"/>
            <a:ext cx="9109075" cy="2168258"/>
          </a:xfrm>
          <a:prstGeom prst="rect">
            <a:avLst/>
          </a:prstGeom>
        </p:spPr>
        <p:txBody>
          <a:bodyPr lIns="0" tIns="0" rIns="0" bIns="0" numCol="2" spcCol="180000"/>
          <a:lstStyle>
            <a:lvl1pPr marL="0" indent="-1044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/>
              <a:defRPr sz="9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CA" dirty="0" err="1"/>
              <a:t>Texte</a:t>
            </a:r>
            <a:endParaRPr lang="en-CA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E4FEFE0-9196-B245-B2EE-BE76B7D8F618}"/>
              </a:ext>
            </a:extLst>
          </p:cNvPr>
          <p:cNvSpPr txBox="1"/>
          <p:nvPr userDrawn="1"/>
        </p:nvSpPr>
        <p:spPr>
          <a:xfrm>
            <a:off x="3313355" y="4367605"/>
            <a:ext cx="0" cy="0"/>
          </a:xfrm>
          <a:prstGeom prst="rect">
            <a:avLst/>
          </a:prstGeom>
        </p:spPr>
        <p:txBody>
          <a:bodyPr vert="horz" wrap="none" lIns="0" tIns="0" rIns="0" bIns="0" rtlCol="0" anchor="t" anchorCtr="0">
            <a:normAutofit fontScale="25000" lnSpcReduction="20000"/>
          </a:bodyPr>
          <a:lstStyle/>
          <a:p>
            <a:pPr algn="l"/>
            <a:endParaRPr lang="en-CA"/>
          </a:p>
        </p:txBody>
      </p:sp>
      <p:sp>
        <p:nvSpPr>
          <p:cNvPr id="32" name="Text Placeholder 3">
            <a:extLst>
              <a:ext uri="{FF2B5EF4-FFF2-40B4-BE49-F238E27FC236}">
                <a16:creationId xmlns:a16="http://schemas.microsoft.com/office/drawing/2014/main" id="{DF5D046D-73EB-384F-A89F-8A70D1083E1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67408" y="2169441"/>
            <a:ext cx="1251464" cy="1988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accent3"/>
                </a:solidFill>
              </a:defRPr>
            </a:lvl1pPr>
          </a:lstStyle>
          <a:p>
            <a:r>
              <a:rPr lang="en-CA" sz="1200" b="1" dirty="0" err="1">
                <a:solidFill>
                  <a:schemeClr val="accent3"/>
                </a:solidFill>
              </a:rPr>
              <a:t>Secteurs</a:t>
            </a:r>
            <a:endParaRPr lang="en-CA" dirty="0"/>
          </a:p>
        </p:txBody>
      </p:sp>
      <p:sp>
        <p:nvSpPr>
          <p:cNvPr id="33" name="Text Placeholder 8">
            <a:extLst>
              <a:ext uri="{FF2B5EF4-FFF2-40B4-BE49-F238E27FC236}">
                <a16:creationId xmlns:a16="http://schemas.microsoft.com/office/drawing/2014/main" id="{0E6E6EE5-3E45-724C-B03C-6AF0B9F54EB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7409" y="2404153"/>
            <a:ext cx="1247372" cy="3534733"/>
          </a:xfrm>
          <a:prstGeom prst="rect">
            <a:avLst/>
          </a:prstGeom>
        </p:spPr>
        <p:txBody>
          <a:bodyPr lIns="0" tIns="0" rIns="0" bIns="0"/>
          <a:lstStyle>
            <a:lvl1pPr mar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9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CA" dirty="0" err="1"/>
              <a:t>Texte</a:t>
            </a:r>
            <a:endParaRPr lang="en-CA" dirty="0"/>
          </a:p>
        </p:txBody>
      </p:sp>
      <p:sp>
        <p:nvSpPr>
          <p:cNvPr id="17" name="Espace réservé du numéro de diapositive 2">
            <a:extLst>
              <a:ext uri="{FF2B5EF4-FFF2-40B4-BE49-F238E27FC236}">
                <a16:creationId xmlns:a16="http://schemas.microsoft.com/office/drawing/2014/main" id="{23036407-D96C-C547-8CD5-FCAA41B9A8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034" y="6264308"/>
            <a:ext cx="261660" cy="169200"/>
          </a:xfrm>
        </p:spPr>
        <p:txBody>
          <a:bodyPr>
            <a:noAutofit/>
          </a:bodyPr>
          <a:lstStyle/>
          <a:p>
            <a:fld id="{525A3C56-E491-49B2-93F3-63532DF516BC}" type="slidenum">
              <a:rPr lang="en-CA" smtClean="0"/>
              <a:pPr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42399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3416D0CC-045F-594D-BDF5-1FCC074C465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63034" y="6264308"/>
            <a:ext cx="261660" cy="169200"/>
          </a:xfrm>
        </p:spPr>
        <p:txBody>
          <a:bodyPr/>
          <a:lstStyle/>
          <a:p>
            <a:fld id="{525A3C56-E491-49B2-93F3-63532DF516BC}" type="slidenum">
              <a:rPr lang="en-CA" smtClean="0"/>
              <a:pPr/>
              <a:t>‹N°›</a:t>
            </a:fld>
            <a:endParaRPr lang="en-CA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F46B3183-779A-BF46-9670-39F1C2BBFC2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7409" y="1277007"/>
            <a:ext cx="1247372" cy="481581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9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CA" dirty="0" err="1"/>
              <a:t>Texte</a:t>
            </a:r>
            <a:endParaRPr lang="en-CA" dirty="0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3BE3F43F-50C4-B445-8B73-F30ED8B309B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309813" y="811322"/>
            <a:ext cx="9115474" cy="20467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200" b="1">
                <a:solidFill>
                  <a:schemeClr val="accent3"/>
                </a:solidFill>
              </a:defRPr>
            </a:lvl1pPr>
          </a:lstStyle>
          <a:p>
            <a:pPr marL="0" indent="0">
              <a:buNone/>
            </a:pPr>
            <a:r>
              <a:rPr lang="en-CA" sz="1200" b="1" dirty="0" err="1">
                <a:solidFill>
                  <a:schemeClr val="accent3"/>
                </a:solidFill>
              </a:rPr>
              <a:t>Autres</a:t>
            </a:r>
            <a:r>
              <a:rPr lang="en-CA" sz="1200" b="1" dirty="0">
                <a:solidFill>
                  <a:schemeClr val="accent3"/>
                </a:solidFill>
              </a:rPr>
              <a:t> </a:t>
            </a:r>
            <a:r>
              <a:rPr lang="en-CA" sz="1200" b="1" dirty="0" err="1">
                <a:solidFill>
                  <a:schemeClr val="accent3"/>
                </a:solidFill>
              </a:rPr>
              <a:t>expériences</a:t>
            </a:r>
            <a:endParaRPr lang="en-CA" sz="1200" b="1" dirty="0">
              <a:solidFill>
                <a:schemeClr val="accent3"/>
              </a:solidFill>
            </a:endParaRP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443A9262-8BA3-8E41-B4B0-F6F4BDF9F58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316162" y="1023815"/>
            <a:ext cx="9109075" cy="5069009"/>
          </a:xfrm>
          <a:prstGeom prst="rect">
            <a:avLst/>
          </a:prstGeom>
        </p:spPr>
        <p:txBody>
          <a:bodyPr lIns="0" tIns="0" rIns="0" bIns="0"/>
          <a:lstStyle>
            <a:lvl1pPr marL="0" indent="-1044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/>
              <a:defRPr sz="9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CA" dirty="0" err="1"/>
              <a:t>Texte</a:t>
            </a:r>
            <a:endParaRPr lang="en-CA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5A1D13C4-22F3-204D-8372-F7A9579F711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67408" y="809249"/>
            <a:ext cx="1251464" cy="26267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accent3"/>
                </a:solidFill>
              </a:defRPr>
            </a:lvl1pPr>
          </a:lstStyle>
          <a:p>
            <a:r>
              <a:rPr lang="en-CA" sz="1200" b="1" dirty="0" err="1">
                <a:solidFill>
                  <a:schemeClr val="accent3"/>
                </a:solidFill>
              </a:rPr>
              <a:t>Outils</a:t>
            </a:r>
            <a:r>
              <a:rPr lang="en-CA" sz="1200" b="1" dirty="0">
                <a:solidFill>
                  <a:schemeClr val="accent3"/>
                </a:solidFill>
              </a:rPr>
              <a:t> et </a:t>
            </a:r>
            <a:br>
              <a:rPr lang="en-CA" sz="1200" b="1" dirty="0">
                <a:solidFill>
                  <a:schemeClr val="accent3"/>
                </a:solidFill>
              </a:rPr>
            </a:br>
            <a:r>
              <a:rPr lang="en-CA" sz="1200" b="1" dirty="0" err="1">
                <a:solidFill>
                  <a:schemeClr val="accent3"/>
                </a:solidFill>
              </a:rPr>
              <a:t>Logiciels</a:t>
            </a:r>
            <a:endParaRPr lang="en-CA" sz="12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691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Équipe –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360BE23-CA16-4146-BB98-805987ADAD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>
            <a:noAutofit/>
          </a:bodyPr>
          <a:lstStyle/>
          <a:p>
            <a:fld id="{525A3C56-E491-49B2-93F3-63532DF516BC}" type="slidenum">
              <a:rPr lang="en-CA" smtClean="0"/>
              <a:pPr/>
              <a:t>‹N°›</a:t>
            </a:fld>
            <a:endParaRPr lang="en-CA"/>
          </a:p>
        </p:txBody>
      </p:sp>
      <p:sp>
        <p:nvSpPr>
          <p:cNvPr id="16" name="Espace réservé pour une image  5">
            <a:extLst>
              <a:ext uri="{FF2B5EF4-FFF2-40B4-BE49-F238E27FC236}">
                <a16:creationId xmlns:a16="http://schemas.microsoft.com/office/drawing/2014/main" id="{7D61EEBE-3B41-5D46-80DE-AC722F451B1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84223" y="1590206"/>
            <a:ext cx="2268538" cy="2268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/>
            </a:lvl1pPr>
          </a:lstStyle>
          <a:p>
            <a:r>
              <a:rPr lang="fr-CA"/>
              <a:t>Cliquer sur l'icône pour ajouter une image</a:t>
            </a:r>
            <a:endParaRPr lang="fr-FR"/>
          </a:p>
        </p:txBody>
      </p:sp>
      <p:sp>
        <p:nvSpPr>
          <p:cNvPr id="17" name="Espace réservé pour une image  5">
            <a:extLst>
              <a:ext uri="{FF2B5EF4-FFF2-40B4-BE49-F238E27FC236}">
                <a16:creationId xmlns:a16="http://schemas.microsoft.com/office/drawing/2014/main" id="{29D9025A-85B0-584F-98C5-38CC892AE12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508411" y="1590206"/>
            <a:ext cx="2268538" cy="2268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/>
            </a:lvl1pPr>
          </a:lstStyle>
          <a:p>
            <a:r>
              <a:rPr lang="fr-CA"/>
              <a:t>Cliquer sur l'icône pour ajouter une image</a:t>
            </a:r>
            <a:endParaRPr lang="fr-FR"/>
          </a:p>
        </p:txBody>
      </p:sp>
      <p:sp>
        <p:nvSpPr>
          <p:cNvPr id="19" name="Titre 1">
            <a:extLst>
              <a:ext uri="{FF2B5EF4-FFF2-40B4-BE49-F238E27FC236}">
                <a16:creationId xmlns:a16="http://schemas.microsoft.com/office/drawing/2014/main" id="{E66DC41F-5ACE-874C-857A-162C3A79A89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5737" y="683246"/>
            <a:ext cx="10676438" cy="531097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CA" dirty="0" err="1"/>
              <a:t>Équipe</a:t>
            </a:r>
            <a:endParaRPr lang="en-CA" dirty="0"/>
          </a:p>
        </p:txBody>
      </p:sp>
      <p:sp>
        <p:nvSpPr>
          <p:cNvPr id="12" name="Espace réservé du texte 5">
            <a:extLst>
              <a:ext uri="{FF2B5EF4-FFF2-40B4-BE49-F238E27FC236}">
                <a16:creationId xmlns:a16="http://schemas.microsoft.com/office/drawing/2014/main" id="{F81D715D-283C-3542-9DE5-920E129C30C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481691" y="4156797"/>
            <a:ext cx="2272437" cy="47271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lvl="0"/>
            <a:r>
              <a:rPr lang="en-CA" dirty="0"/>
              <a:t>Nom</a:t>
            </a:r>
          </a:p>
        </p:txBody>
      </p:sp>
      <p:sp>
        <p:nvSpPr>
          <p:cNvPr id="13" name="Espace réservé du texte 5">
            <a:extLst>
              <a:ext uri="{FF2B5EF4-FFF2-40B4-BE49-F238E27FC236}">
                <a16:creationId xmlns:a16="http://schemas.microsoft.com/office/drawing/2014/main" id="{7707DEFF-AE6F-9B4B-BDFE-3AA0799A5A5E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481691" y="4789582"/>
            <a:ext cx="2272437" cy="1299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spcBef>
                <a:spcPts val="0"/>
              </a:spcBef>
              <a:buNone/>
              <a:defRPr lang="en-US" sz="1600" b="0" i="0" smtClean="0">
                <a:effectLst/>
              </a:defRPr>
            </a:lvl1pPr>
            <a:lvl4pPr marL="1371600" indent="0">
              <a:buNone/>
              <a:defRPr/>
            </a:lvl4pPr>
          </a:lstStyle>
          <a:p>
            <a:pPr lvl="0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Titre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>
                <a:solidFill>
                  <a:srgbClr val="0C0C0C"/>
                </a:solidFill>
                <a:effectLst/>
                <a:latin typeface="Arial" panose="020B0604020202020204" pitchFamily="34" charset="0"/>
              </a:rPr>
              <a:t>du</a:t>
            </a:r>
            <a:r>
              <a:rPr lang="en-US" b="0" i="0" dirty="0">
                <a:solidFill>
                  <a:srgbClr val="181818"/>
                </a:solidFill>
                <a:effectLst/>
                <a:latin typeface="Arial" panose="020B0604020202020204" pitchFamily="34" charset="0"/>
              </a:rPr>
              <a:t> pos</a:t>
            </a:r>
            <a:r>
              <a:rPr lang="en-US" b="0" i="0" dirty="0">
                <a:solidFill>
                  <a:srgbClr val="242424"/>
                </a:solidFill>
                <a:effectLst/>
                <a:latin typeface="Arial" panose="020B0604020202020204" pitchFamily="34" charset="0"/>
              </a:rPr>
              <a:t>te</a:t>
            </a:r>
          </a:p>
          <a:p>
            <a:pPr lvl="0"/>
            <a:r>
              <a:rPr lang="en-CA" dirty="0"/>
              <a:t>Division</a:t>
            </a:r>
          </a:p>
          <a:p>
            <a:pPr lvl="0"/>
            <a:r>
              <a:rPr lang="en-CA" dirty="0"/>
              <a:t>Bureau</a:t>
            </a:r>
          </a:p>
        </p:txBody>
      </p:sp>
      <p:sp>
        <p:nvSpPr>
          <p:cNvPr id="14" name="Espace réservé du texte 5">
            <a:extLst>
              <a:ext uri="{FF2B5EF4-FFF2-40B4-BE49-F238E27FC236}">
                <a16:creationId xmlns:a16="http://schemas.microsoft.com/office/drawing/2014/main" id="{809269EA-475F-8647-8F49-26134BEA6996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508671" y="4156797"/>
            <a:ext cx="2272437" cy="47271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lvl="0"/>
            <a:r>
              <a:rPr lang="en-CA" dirty="0"/>
              <a:t>Nom</a:t>
            </a:r>
          </a:p>
        </p:txBody>
      </p:sp>
      <p:sp>
        <p:nvSpPr>
          <p:cNvPr id="15" name="Espace réservé du texte 5">
            <a:extLst>
              <a:ext uri="{FF2B5EF4-FFF2-40B4-BE49-F238E27FC236}">
                <a16:creationId xmlns:a16="http://schemas.microsoft.com/office/drawing/2014/main" id="{0483396E-96D9-5D44-817D-E5514525C23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508671" y="4789582"/>
            <a:ext cx="2272437" cy="1299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spcBef>
                <a:spcPts val="0"/>
              </a:spcBef>
              <a:buNone/>
              <a:defRPr lang="en-US" sz="1600" b="0" i="0" smtClean="0">
                <a:effectLst/>
              </a:defRPr>
            </a:lvl1pPr>
            <a:lvl4pPr marL="1371600" indent="0">
              <a:buNone/>
              <a:defRPr/>
            </a:lvl4pPr>
          </a:lstStyle>
          <a:p>
            <a:pPr lvl="0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Titre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>
                <a:solidFill>
                  <a:srgbClr val="0C0C0C"/>
                </a:solidFill>
                <a:effectLst/>
                <a:latin typeface="Arial" panose="020B0604020202020204" pitchFamily="34" charset="0"/>
              </a:rPr>
              <a:t>du</a:t>
            </a:r>
            <a:r>
              <a:rPr lang="en-US" b="0" i="0" dirty="0">
                <a:solidFill>
                  <a:srgbClr val="181818"/>
                </a:solidFill>
                <a:effectLst/>
                <a:latin typeface="Arial" panose="020B0604020202020204" pitchFamily="34" charset="0"/>
              </a:rPr>
              <a:t> pos</a:t>
            </a:r>
            <a:r>
              <a:rPr lang="en-US" b="0" i="0" dirty="0">
                <a:solidFill>
                  <a:srgbClr val="242424"/>
                </a:solidFill>
                <a:effectLst/>
                <a:latin typeface="Arial" panose="020B0604020202020204" pitchFamily="34" charset="0"/>
              </a:rPr>
              <a:t>te</a:t>
            </a:r>
          </a:p>
          <a:p>
            <a:pPr lvl="0"/>
            <a:r>
              <a:rPr lang="en-CA" dirty="0"/>
              <a:t>Division</a:t>
            </a:r>
          </a:p>
          <a:p>
            <a:pPr lvl="0"/>
            <a:r>
              <a:rPr lang="en-CA" dirty="0"/>
              <a:t>Bureau</a:t>
            </a:r>
          </a:p>
        </p:txBody>
      </p:sp>
    </p:spTree>
    <p:extLst>
      <p:ext uri="{BB962C8B-B14F-4D97-AF65-F5344CB8AC3E}">
        <p14:creationId xmlns:p14="http://schemas.microsoft.com/office/powerpoint/2010/main" val="837965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Équipe –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360BE23-CA16-4146-BB98-805987ADAD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>
            <a:noAutofit/>
          </a:bodyPr>
          <a:lstStyle/>
          <a:p>
            <a:fld id="{525A3C56-E491-49B2-93F3-63532DF516BC}" type="slidenum">
              <a:rPr lang="en-CA" smtClean="0"/>
              <a:pPr/>
              <a:t>‹N°›</a:t>
            </a:fld>
            <a:endParaRPr lang="en-CA"/>
          </a:p>
        </p:txBody>
      </p:sp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ADB2690B-AF61-1A44-8C12-7A791715382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918691" y="1590206"/>
            <a:ext cx="2268538" cy="2268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/>
            </a:lvl1pPr>
          </a:lstStyle>
          <a:p>
            <a:r>
              <a:rPr lang="fr-CA"/>
              <a:t>Cliquer sur l'icône pour ajouter une image</a:t>
            </a:r>
            <a:endParaRPr lang="fr-FR"/>
          </a:p>
        </p:txBody>
      </p:sp>
      <p:sp>
        <p:nvSpPr>
          <p:cNvPr id="16" name="Espace réservé pour une image  5">
            <a:extLst>
              <a:ext uri="{FF2B5EF4-FFF2-40B4-BE49-F238E27FC236}">
                <a16:creationId xmlns:a16="http://schemas.microsoft.com/office/drawing/2014/main" id="{7D61EEBE-3B41-5D46-80DE-AC722F451B1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979390" y="1590206"/>
            <a:ext cx="2268538" cy="2268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/>
            </a:lvl1pPr>
          </a:lstStyle>
          <a:p>
            <a:r>
              <a:rPr lang="fr-CA"/>
              <a:t>Cliquer sur l'icône pour ajouter une image</a:t>
            </a:r>
            <a:endParaRPr lang="fr-FR"/>
          </a:p>
        </p:txBody>
      </p:sp>
      <p:sp>
        <p:nvSpPr>
          <p:cNvPr id="17" name="Espace réservé pour une image  5">
            <a:extLst>
              <a:ext uri="{FF2B5EF4-FFF2-40B4-BE49-F238E27FC236}">
                <a16:creationId xmlns:a16="http://schemas.microsoft.com/office/drawing/2014/main" id="{29D9025A-85B0-584F-98C5-38CC892AE12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003578" y="1590206"/>
            <a:ext cx="2268538" cy="2268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/>
            </a:lvl1pPr>
          </a:lstStyle>
          <a:p>
            <a:r>
              <a:rPr lang="fr-CA"/>
              <a:t>Cliquer sur l'icône pour ajouter une image</a:t>
            </a:r>
            <a:endParaRPr lang="fr-FR"/>
          </a:p>
        </p:txBody>
      </p:sp>
      <p:sp>
        <p:nvSpPr>
          <p:cNvPr id="19" name="Titre 1">
            <a:extLst>
              <a:ext uri="{FF2B5EF4-FFF2-40B4-BE49-F238E27FC236}">
                <a16:creationId xmlns:a16="http://schemas.microsoft.com/office/drawing/2014/main" id="{E66DC41F-5ACE-874C-857A-162C3A79A89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5737" y="683246"/>
            <a:ext cx="10676438" cy="531097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CA" dirty="0" err="1"/>
              <a:t>Équipe</a:t>
            </a:r>
            <a:endParaRPr lang="en-CA" dirty="0"/>
          </a:p>
        </p:txBody>
      </p:sp>
      <p:sp>
        <p:nvSpPr>
          <p:cNvPr id="10" name="Espace réservé du texte 5">
            <a:extLst>
              <a:ext uri="{FF2B5EF4-FFF2-40B4-BE49-F238E27FC236}">
                <a16:creationId xmlns:a16="http://schemas.microsoft.com/office/drawing/2014/main" id="{A5FB43EF-6CA6-024F-8F77-FC5838D6DDE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923603" y="4162052"/>
            <a:ext cx="2272437" cy="47271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lvl="0"/>
            <a:r>
              <a:rPr lang="en-CA" dirty="0"/>
              <a:t>Nom</a:t>
            </a:r>
          </a:p>
        </p:txBody>
      </p:sp>
      <p:sp>
        <p:nvSpPr>
          <p:cNvPr id="11" name="Espace réservé du texte 5">
            <a:extLst>
              <a:ext uri="{FF2B5EF4-FFF2-40B4-BE49-F238E27FC236}">
                <a16:creationId xmlns:a16="http://schemas.microsoft.com/office/drawing/2014/main" id="{CA153E98-7681-0A40-9CD3-6D021604575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923603" y="4789582"/>
            <a:ext cx="2272437" cy="1299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spcBef>
                <a:spcPts val="0"/>
              </a:spcBef>
              <a:buNone/>
              <a:defRPr sz="1600" b="0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lvl="0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Titre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>
                <a:solidFill>
                  <a:srgbClr val="0C0C0C"/>
                </a:solidFill>
                <a:effectLst/>
                <a:latin typeface="Arial" panose="020B0604020202020204" pitchFamily="34" charset="0"/>
              </a:rPr>
              <a:t>du</a:t>
            </a:r>
            <a:r>
              <a:rPr lang="en-US" b="0" i="0" dirty="0">
                <a:solidFill>
                  <a:srgbClr val="181818"/>
                </a:solidFill>
                <a:effectLst/>
                <a:latin typeface="Arial" panose="020B0604020202020204" pitchFamily="34" charset="0"/>
              </a:rPr>
              <a:t> pos</a:t>
            </a:r>
            <a:r>
              <a:rPr lang="en-US" b="0" i="0" dirty="0">
                <a:solidFill>
                  <a:srgbClr val="242424"/>
                </a:solidFill>
                <a:effectLst/>
                <a:latin typeface="Arial" panose="020B0604020202020204" pitchFamily="34" charset="0"/>
              </a:rPr>
              <a:t>te</a:t>
            </a:r>
          </a:p>
          <a:p>
            <a:pPr lvl="0"/>
            <a:r>
              <a:rPr lang="en-CA" dirty="0"/>
              <a:t>Division</a:t>
            </a:r>
          </a:p>
          <a:p>
            <a:pPr lvl="0"/>
            <a:r>
              <a:rPr lang="en-CA" dirty="0"/>
              <a:t>Bureau</a:t>
            </a:r>
          </a:p>
        </p:txBody>
      </p:sp>
      <p:sp>
        <p:nvSpPr>
          <p:cNvPr id="12" name="Espace réservé du texte 5">
            <a:extLst>
              <a:ext uri="{FF2B5EF4-FFF2-40B4-BE49-F238E27FC236}">
                <a16:creationId xmlns:a16="http://schemas.microsoft.com/office/drawing/2014/main" id="{F81D715D-283C-3542-9DE5-920E129C30C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976858" y="4156797"/>
            <a:ext cx="2272437" cy="47271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lvl="0"/>
            <a:r>
              <a:rPr lang="en-CA" dirty="0"/>
              <a:t>Nom</a:t>
            </a:r>
          </a:p>
        </p:txBody>
      </p:sp>
      <p:sp>
        <p:nvSpPr>
          <p:cNvPr id="13" name="Espace réservé du texte 5">
            <a:extLst>
              <a:ext uri="{FF2B5EF4-FFF2-40B4-BE49-F238E27FC236}">
                <a16:creationId xmlns:a16="http://schemas.microsoft.com/office/drawing/2014/main" id="{7707DEFF-AE6F-9B4B-BDFE-3AA0799A5A5E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976858" y="4789582"/>
            <a:ext cx="2272437" cy="1299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spcBef>
                <a:spcPts val="0"/>
              </a:spcBef>
              <a:buNone/>
              <a:defRPr sz="1600" b="0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lvl="0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Titre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>
                <a:solidFill>
                  <a:srgbClr val="0C0C0C"/>
                </a:solidFill>
                <a:effectLst/>
                <a:latin typeface="Arial" panose="020B0604020202020204" pitchFamily="34" charset="0"/>
              </a:rPr>
              <a:t>du</a:t>
            </a:r>
            <a:r>
              <a:rPr lang="en-US" b="0" i="0" dirty="0">
                <a:solidFill>
                  <a:srgbClr val="181818"/>
                </a:solidFill>
                <a:effectLst/>
                <a:latin typeface="Arial" panose="020B0604020202020204" pitchFamily="34" charset="0"/>
              </a:rPr>
              <a:t> pos</a:t>
            </a:r>
            <a:r>
              <a:rPr lang="en-US" b="0" i="0" dirty="0">
                <a:solidFill>
                  <a:srgbClr val="242424"/>
                </a:solidFill>
                <a:effectLst/>
                <a:latin typeface="Arial" panose="020B0604020202020204" pitchFamily="34" charset="0"/>
              </a:rPr>
              <a:t>te</a:t>
            </a:r>
          </a:p>
          <a:p>
            <a:pPr lvl="0"/>
            <a:r>
              <a:rPr lang="en-CA" dirty="0"/>
              <a:t>Division</a:t>
            </a:r>
          </a:p>
          <a:p>
            <a:pPr lvl="0"/>
            <a:r>
              <a:rPr lang="en-CA" dirty="0"/>
              <a:t>Bureau</a:t>
            </a:r>
          </a:p>
        </p:txBody>
      </p:sp>
      <p:sp>
        <p:nvSpPr>
          <p:cNvPr id="14" name="Espace réservé du texte 5">
            <a:extLst>
              <a:ext uri="{FF2B5EF4-FFF2-40B4-BE49-F238E27FC236}">
                <a16:creationId xmlns:a16="http://schemas.microsoft.com/office/drawing/2014/main" id="{809269EA-475F-8647-8F49-26134BEA6996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03838" y="4156797"/>
            <a:ext cx="2272437" cy="47271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lvl="0"/>
            <a:r>
              <a:rPr lang="en-CA" dirty="0"/>
              <a:t>Nom</a:t>
            </a:r>
          </a:p>
        </p:txBody>
      </p:sp>
      <p:sp>
        <p:nvSpPr>
          <p:cNvPr id="15" name="Espace réservé du texte 5">
            <a:extLst>
              <a:ext uri="{FF2B5EF4-FFF2-40B4-BE49-F238E27FC236}">
                <a16:creationId xmlns:a16="http://schemas.microsoft.com/office/drawing/2014/main" id="{0483396E-96D9-5D44-817D-E5514525C23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003838" y="4789582"/>
            <a:ext cx="2272437" cy="1299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spcBef>
                <a:spcPts val="0"/>
              </a:spcBef>
              <a:buNone/>
              <a:defRPr sz="1600" b="0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lvl="0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Titre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>
                <a:solidFill>
                  <a:srgbClr val="0C0C0C"/>
                </a:solidFill>
                <a:effectLst/>
                <a:latin typeface="Arial" panose="020B0604020202020204" pitchFamily="34" charset="0"/>
              </a:rPr>
              <a:t>du</a:t>
            </a:r>
            <a:r>
              <a:rPr lang="en-US" b="0" i="0" dirty="0">
                <a:solidFill>
                  <a:srgbClr val="181818"/>
                </a:solidFill>
                <a:effectLst/>
                <a:latin typeface="Arial" panose="020B0604020202020204" pitchFamily="34" charset="0"/>
              </a:rPr>
              <a:t> pos</a:t>
            </a:r>
            <a:r>
              <a:rPr lang="en-US" b="0" i="0" dirty="0">
                <a:solidFill>
                  <a:srgbClr val="242424"/>
                </a:solidFill>
                <a:effectLst/>
                <a:latin typeface="Arial" panose="020B0604020202020204" pitchFamily="34" charset="0"/>
              </a:rPr>
              <a:t>te</a:t>
            </a:r>
          </a:p>
          <a:p>
            <a:pPr lvl="0"/>
            <a:r>
              <a:rPr lang="en-CA" dirty="0"/>
              <a:t>Division</a:t>
            </a:r>
          </a:p>
          <a:p>
            <a:pPr lvl="0"/>
            <a:r>
              <a:rPr lang="en-CA" dirty="0"/>
              <a:t>Bureau</a:t>
            </a:r>
          </a:p>
        </p:txBody>
      </p:sp>
    </p:spTree>
    <p:extLst>
      <p:ext uri="{BB962C8B-B14F-4D97-AF65-F5344CB8AC3E}">
        <p14:creationId xmlns:p14="http://schemas.microsoft.com/office/powerpoint/2010/main" val="3001126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Équipe –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360BE23-CA16-4146-BB98-805987ADAD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>
            <a:noAutofit/>
          </a:bodyPr>
          <a:lstStyle/>
          <a:p>
            <a:fld id="{525A3C56-E491-49B2-93F3-63532DF516BC}" type="slidenum">
              <a:rPr lang="en-CA" smtClean="0"/>
              <a:pPr/>
              <a:t>‹N°›</a:t>
            </a:fld>
            <a:endParaRPr lang="en-CA"/>
          </a:p>
        </p:txBody>
      </p:sp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ADB2690B-AF61-1A44-8C12-7A791715382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918687" y="1971117"/>
            <a:ext cx="1512888" cy="1512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/>
            </a:lvl1pPr>
          </a:lstStyle>
          <a:p>
            <a:r>
              <a:rPr lang="fr-CA"/>
              <a:t>Cliquer sur l'icône pour ajouter une image</a:t>
            </a:r>
            <a:endParaRPr lang="fr-FR"/>
          </a:p>
        </p:txBody>
      </p:sp>
      <p:sp>
        <p:nvSpPr>
          <p:cNvPr id="11" name="Espace réservé pour une image  5">
            <a:extLst>
              <a:ext uri="{FF2B5EF4-FFF2-40B4-BE49-F238E27FC236}">
                <a16:creationId xmlns:a16="http://schemas.microsoft.com/office/drawing/2014/main" id="{6648063D-6682-1248-A670-ACA6889C1AF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217192" y="1971117"/>
            <a:ext cx="1512888" cy="1519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/>
            </a:lvl1pPr>
          </a:lstStyle>
          <a:p>
            <a:r>
              <a:rPr lang="fr-CA"/>
              <a:t>Cliquer sur l'icône pour ajouter une image</a:t>
            </a:r>
            <a:endParaRPr lang="fr-FR"/>
          </a:p>
        </p:txBody>
      </p:sp>
      <p:sp>
        <p:nvSpPr>
          <p:cNvPr id="12" name="Espace réservé pour une image  5">
            <a:extLst>
              <a:ext uri="{FF2B5EF4-FFF2-40B4-BE49-F238E27FC236}">
                <a16:creationId xmlns:a16="http://schemas.microsoft.com/office/drawing/2014/main" id="{A792B46A-6C96-6840-832B-E20CE039D87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760812" y="1971117"/>
            <a:ext cx="1512888" cy="1519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/>
            </a:lvl1pPr>
          </a:lstStyle>
          <a:p>
            <a:r>
              <a:rPr lang="fr-CA"/>
              <a:t>Cliquer sur l'icône pour ajouter une image</a:t>
            </a:r>
            <a:endParaRPr lang="fr-FR"/>
          </a:p>
        </p:txBody>
      </p:sp>
      <p:sp>
        <p:nvSpPr>
          <p:cNvPr id="13" name="Espace réservé pour une image  5">
            <a:extLst>
              <a:ext uri="{FF2B5EF4-FFF2-40B4-BE49-F238E27FC236}">
                <a16:creationId xmlns:a16="http://schemas.microsoft.com/office/drawing/2014/main" id="{B85760F7-AAF7-BC45-9E56-D0AD952799B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492275" y="1971117"/>
            <a:ext cx="1512888" cy="1519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/>
            </a:lvl1pPr>
          </a:lstStyle>
          <a:p>
            <a:r>
              <a:rPr lang="fr-CA"/>
              <a:t>Cliquer sur l'icône pour ajouter une image</a:t>
            </a:r>
            <a:endParaRPr lang="fr-FR"/>
          </a:p>
        </p:txBody>
      </p:sp>
      <p:sp>
        <p:nvSpPr>
          <p:cNvPr id="18" name="Espace réservé du texte 5">
            <a:extLst>
              <a:ext uri="{FF2B5EF4-FFF2-40B4-BE49-F238E27FC236}">
                <a16:creationId xmlns:a16="http://schemas.microsoft.com/office/drawing/2014/main" id="{9F6E5A65-4FB3-D947-9C8C-AB5C4577AEC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913090" y="3647746"/>
            <a:ext cx="1519200" cy="44420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lvl="0"/>
            <a:r>
              <a:rPr lang="en-CA" dirty="0"/>
              <a:t>Nom</a:t>
            </a:r>
          </a:p>
        </p:txBody>
      </p:sp>
      <p:sp>
        <p:nvSpPr>
          <p:cNvPr id="20" name="Espace réservé du texte 5">
            <a:extLst>
              <a:ext uri="{FF2B5EF4-FFF2-40B4-BE49-F238E27FC236}">
                <a16:creationId xmlns:a16="http://schemas.microsoft.com/office/drawing/2014/main" id="{8F6BBFEE-AEF3-9141-A362-28E27737511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913090" y="4208678"/>
            <a:ext cx="1519200" cy="92982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0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lvl="0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Titre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>
                <a:solidFill>
                  <a:srgbClr val="0C0C0C"/>
                </a:solidFill>
                <a:effectLst/>
                <a:latin typeface="Arial" panose="020B0604020202020204" pitchFamily="34" charset="0"/>
              </a:rPr>
              <a:t>du</a:t>
            </a:r>
            <a:r>
              <a:rPr lang="en-US" b="0" i="0" dirty="0">
                <a:solidFill>
                  <a:srgbClr val="181818"/>
                </a:solidFill>
                <a:effectLst/>
                <a:latin typeface="Arial" panose="020B0604020202020204" pitchFamily="34" charset="0"/>
              </a:rPr>
              <a:t> pos</a:t>
            </a:r>
            <a:r>
              <a:rPr lang="en-US" b="0" i="0" dirty="0">
                <a:solidFill>
                  <a:srgbClr val="242424"/>
                </a:solidFill>
                <a:effectLst/>
                <a:latin typeface="Arial" panose="020B0604020202020204" pitchFamily="34" charset="0"/>
              </a:rPr>
              <a:t>te</a:t>
            </a:r>
          </a:p>
          <a:p>
            <a:pPr lvl="0"/>
            <a:r>
              <a:rPr lang="en-CA" dirty="0"/>
              <a:t>Division</a:t>
            </a:r>
          </a:p>
          <a:p>
            <a:pPr lvl="0"/>
            <a:r>
              <a:rPr lang="en-CA" dirty="0"/>
              <a:t>Bureau</a:t>
            </a:r>
          </a:p>
        </p:txBody>
      </p:sp>
      <p:sp>
        <p:nvSpPr>
          <p:cNvPr id="21" name="Espace réservé du texte 5">
            <a:extLst>
              <a:ext uri="{FF2B5EF4-FFF2-40B4-BE49-F238E27FC236}">
                <a16:creationId xmlns:a16="http://schemas.microsoft.com/office/drawing/2014/main" id="{D0A2E1FE-F04D-E54E-BE60-45260ED35785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209600" y="3642491"/>
            <a:ext cx="1519200" cy="44420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lvl="0"/>
            <a:r>
              <a:rPr lang="en-CA" dirty="0"/>
              <a:t>Nom</a:t>
            </a:r>
          </a:p>
        </p:txBody>
      </p:sp>
      <p:sp>
        <p:nvSpPr>
          <p:cNvPr id="22" name="Espace réservé du texte 5">
            <a:extLst>
              <a:ext uri="{FF2B5EF4-FFF2-40B4-BE49-F238E27FC236}">
                <a16:creationId xmlns:a16="http://schemas.microsoft.com/office/drawing/2014/main" id="{E0587BEC-02AD-8D44-A4A6-C9F181EBC0BD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209600" y="4203423"/>
            <a:ext cx="1519200" cy="92982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0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lvl="0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Titre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>
                <a:solidFill>
                  <a:srgbClr val="0C0C0C"/>
                </a:solidFill>
                <a:effectLst/>
                <a:latin typeface="Arial" panose="020B0604020202020204" pitchFamily="34" charset="0"/>
              </a:rPr>
              <a:t>du</a:t>
            </a:r>
            <a:r>
              <a:rPr lang="en-US" b="0" i="0" dirty="0">
                <a:solidFill>
                  <a:srgbClr val="181818"/>
                </a:solidFill>
                <a:effectLst/>
                <a:latin typeface="Arial" panose="020B0604020202020204" pitchFamily="34" charset="0"/>
              </a:rPr>
              <a:t> pos</a:t>
            </a:r>
            <a:r>
              <a:rPr lang="en-US" b="0" i="0" dirty="0">
                <a:solidFill>
                  <a:srgbClr val="242424"/>
                </a:solidFill>
                <a:effectLst/>
                <a:latin typeface="Arial" panose="020B0604020202020204" pitchFamily="34" charset="0"/>
              </a:rPr>
              <a:t>te</a:t>
            </a:r>
          </a:p>
          <a:p>
            <a:pPr lvl="0"/>
            <a:r>
              <a:rPr lang="en-CA" dirty="0"/>
              <a:t>Division</a:t>
            </a:r>
          </a:p>
          <a:p>
            <a:pPr lvl="0"/>
            <a:r>
              <a:rPr lang="en-CA" dirty="0"/>
              <a:t>Bureau</a:t>
            </a:r>
          </a:p>
        </p:txBody>
      </p:sp>
      <p:sp>
        <p:nvSpPr>
          <p:cNvPr id="23" name="Espace réservé du texte 5">
            <a:extLst>
              <a:ext uri="{FF2B5EF4-FFF2-40B4-BE49-F238E27FC236}">
                <a16:creationId xmlns:a16="http://schemas.microsoft.com/office/drawing/2014/main" id="{E33CFF3B-954E-2944-8A83-B3BA6CF1032B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490345" y="3653001"/>
            <a:ext cx="1519200" cy="44420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lvl="0"/>
            <a:r>
              <a:rPr lang="en-CA" dirty="0"/>
              <a:t>Nom</a:t>
            </a:r>
          </a:p>
        </p:txBody>
      </p:sp>
      <p:sp>
        <p:nvSpPr>
          <p:cNvPr id="24" name="Espace réservé du texte 5">
            <a:extLst>
              <a:ext uri="{FF2B5EF4-FFF2-40B4-BE49-F238E27FC236}">
                <a16:creationId xmlns:a16="http://schemas.microsoft.com/office/drawing/2014/main" id="{E4B824FD-1DF5-E644-BD81-36BA01403EC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490345" y="4213933"/>
            <a:ext cx="1519200" cy="92982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0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lvl="0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Titre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>
                <a:solidFill>
                  <a:srgbClr val="0C0C0C"/>
                </a:solidFill>
                <a:effectLst/>
                <a:latin typeface="Arial" panose="020B0604020202020204" pitchFamily="34" charset="0"/>
              </a:rPr>
              <a:t>du</a:t>
            </a:r>
            <a:r>
              <a:rPr lang="en-US" b="0" i="0" dirty="0">
                <a:solidFill>
                  <a:srgbClr val="181818"/>
                </a:solidFill>
                <a:effectLst/>
                <a:latin typeface="Arial" panose="020B0604020202020204" pitchFamily="34" charset="0"/>
              </a:rPr>
              <a:t> pos</a:t>
            </a:r>
            <a:r>
              <a:rPr lang="en-US" b="0" i="0" dirty="0">
                <a:solidFill>
                  <a:srgbClr val="242424"/>
                </a:solidFill>
                <a:effectLst/>
                <a:latin typeface="Arial" panose="020B0604020202020204" pitchFamily="34" charset="0"/>
              </a:rPr>
              <a:t>te</a:t>
            </a:r>
          </a:p>
          <a:p>
            <a:pPr lvl="0"/>
            <a:r>
              <a:rPr lang="en-CA" dirty="0"/>
              <a:t>Division</a:t>
            </a:r>
          </a:p>
          <a:p>
            <a:pPr lvl="0"/>
            <a:r>
              <a:rPr lang="en-CA" dirty="0"/>
              <a:t>Bureau</a:t>
            </a:r>
          </a:p>
        </p:txBody>
      </p:sp>
      <p:sp>
        <p:nvSpPr>
          <p:cNvPr id="25" name="Espace réservé du texte 5">
            <a:extLst>
              <a:ext uri="{FF2B5EF4-FFF2-40B4-BE49-F238E27FC236}">
                <a16:creationId xmlns:a16="http://schemas.microsoft.com/office/drawing/2014/main" id="{D9072BA4-9DAB-3F4E-BBD2-73CBD1EF757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760580" y="3642491"/>
            <a:ext cx="1519200" cy="44420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lvl="0"/>
            <a:r>
              <a:rPr lang="en-CA" dirty="0"/>
              <a:t>Nom</a:t>
            </a:r>
          </a:p>
        </p:txBody>
      </p:sp>
      <p:sp>
        <p:nvSpPr>
          <p:cNvPr id="26" name="Espace réservé du texte 5">
            <a:extLst>
              <a:ext uri="{FF2B5EF4-FFF2-40B4-BE49-F238E27FC236}">
                <a16:creationId xmlns:a16="http://schemas.microsoft.com/office/drawing/2014/main" id="{A149E7E1-2EE8-5B41-AAE5-E706695AEE5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8760580" y="4203423"/>
            <a:ext cx="1519200" cy="92982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0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lvl="0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Titre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>
                <a:solidFill>
                  <a:srgbClr val="0C0C0C"/>
                </a:solidFill>
                <a:effectLst/>
                <a:latin typeface="Arial" panose="020B0604020202020204" pitchFamily="34" charset="0"/>
              </a:rPr>
              <a:t>du</a:t>
            </a:r>
            <a:r>
              <a:rPr lang="en-US" b="0" i="0" dirty="0">
                <a:solidFill>
                  <a:srgbClr val="181818"/>
                </a:solidFill>
                <a:effectLst/>
                <a:latin typeface="Arial" panose="020B0604020202020204" pitchFamily="34" charset="0"/>
              </a:rPr>
              <a:t> pos</a:t>
            </a:r>
            <a:r>
              <a:rPr lang="en-US" b="0" i="0" dirty="0">
                <a:solidFill>
                  <a:srgbClr val="242424"/>
                </a:solidFill>
                <a:effectLst/>
                <a:latin typeface="Arial" panose="020B0604020202020204" pitchFamily="34" charset="0"/>
              </a:rPr>
              <a:t>te</a:t>
            </a:r>
          </a:p>
          <a:p>
            <a:pPr lvl="0"/>
            <a:r>
              <a:rPr lang="en-CA" dirty="0"/>
              <a:t>Division</a:t>
            </a:r>
          </a:p>
          <a:p>
            <a:pPr lvl="0"/>
            <a:r>
              <a:rPr lang="en-CA" dirty="0"/>
              <a:t>Bureau</a:t>
            </a:r>
          </a:p>
        </p:txBody>
      </p:sp>
      <p:sp>
        <p:nvSpPr>
          <p:cNvPr id="16" name="Titre 1">
            <a:extLst>
              <a:ext uri="{FF2B5EF4-FFF2-40B4-BE49-F238E27FC236}">
                <a16:creationId xmlns:a16="http://schemas.microsoft.com/office/drawing/2014/main" id="{3CDA66FE-4D5A-4E48-BDC4-6C987A8FA0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5737" y="683246"/>
            <a:ext cx="10676438" cy="531097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CA" dirty="0" err="1"/>
              <a:t>Équipe</a:t>
            </a:r>
            <a:endParaRPr lang="en-CA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D4ED3D8-F040-B14A-A05D-37277FBF0FE1}"/>
              </a:ext>
            </a:extLst>
          </p:cNvPr>
          <p:cNvSpPr txBox="1"/>
          <p:nvPr userDrawn="1"/>
        </p:nvSpPr>
        <p:spPr>
          <a:xfrm>
            <a:off x="1544595" y="1800404"/>
            <a:ext cx="0" cy="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pPr algn="l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86101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Équipe –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360BE23-CA16-4146-BB98-805987ADAD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>
            <a:noAutofit/>
          </a:bodyPr>
          <a:lstStyle/>
          <a:p>
            <a:fld id="{525A3C56-E491-49B2-93F3-63532DF516BC}" type="slidenum">
              <a:rPr lang="en-CA" smtClean="0"/>
              <a:pPr/>
              <a:t>‹N°›</a:t>
            </a:fld>
            <a:endParaRPr lang="en-CA"/>
          </a:p>
        </p:txBody>
      </p:sp>
      <p:sp>
        <p:nvSpPr>
          <p:cNvPr id="11" name="Espace réservé pour une image  5">
            <a:extLst>
              <a:ext uri="{FF2B5EF4-FFF2-40B4-BE49-F238E27FC236}">
                <a16:creationId xmlns:a16="http://schemas.microsoft.com/office/drawing/2014/main" id="{6648063D-6682-1248-A670-ACA6889C1AF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076526" y="2201289"/>
            <a:ext cx="1512888" cy="1512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200"/>
            </a:lvl1pPr>
          </a:lstStyle>
          <a:p>
            <a:r>
              <a:rPr lang="fr-CA"/>
              <a:t>Cliquer sur l'icône pour ajouter une image</a:t>
            </a:r>
            <a:endParaRPr lang="fr-FR"/>
          </a:p>
        </p:txBody>
      </p:sp>
      <p:sp>
        <p:nvSpPr>
          <p:cNvPr id="22" name="Espace réservé du texte 5">
            <a:extLst>
              <a:ext uri="{FF2B5EF4-FFF2-40B4-BE49-F238E27FC236}">
                <a16:creationId xmlns:a16="http://schemas.microsoft.com/office/drawing/2014/main" id="{CEFBA174-11E0-3640-A143-0A8CE7D169D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073370" y="3834087"/>
            <a:ext cx="1519200" cy="391552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lvl="0"/>
            <a:r>
              <a:rPr lang="en-CA" dirty="0"/>
              <a:t>Nom</a:t>
            </a:r>
          </a:p>
        </p:txBody>
      </p:sp>
      <p:sp>
        <p:nvSpPr>
          <p:cNvPr id="23" name="Espace réservé du texte 5">
            <a:extLst>
              <a:ext uri="{FF2B5EF4-FFF2-40B4-BE49-F238E27FC236}">
                <a16:creationId xmlns:a16="http://schemas.microsoft.com/office/drawing/2014/main" id="{52C82127-7629-214F-8A6C-23D5E762916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073370" y="4302505"/>
            <a:ext cx="1519200" cy="62971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0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lvl="0"/>
            <a:r>
              <a:rPr lang="en-CA" dirty="0" err="1"/>
              <a:t>Rôle</a:t>
            </a:r>
            <a:endParaRPr lang="en-CA" dirty="0"/>
          </a:p>
        </p:txBody>
      </p:sp>
      <p:sp>
        <p:nvSpPr>
          <p:cNvPr id="44" name="Espace réservé pour une image  5">
            <a:extLst>
              <a:ext uri="{FF2B5EF4-FFF2-40B4-BE49-F238E27FC236}">
                <a16:creationId xmlns:a16="http://schemas.microsoft.com/office/drawing/2014/main" id="{92079528-16A8-AC47-99D5-BA246ED893F7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89229" y="2202202"/>
            <a:ext cx="1512888" cy="1512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200"/>
            </a:lvl1pPr>
          </a:lstStyle>
          <a:p>
            <a:r>
              <a:rPr lang="fr-CA"/>
              <a:t>Cliquer sur l'icône pour ajouter une image</a:t>
            </a:r>
            <a:endParaRPr lang="fr-FR"/>
          </a:p>
        </p:txBody>
      </p:sp>
      <p:sp>
        <p:nvSpPr>
          <p:cNvPr id="45" name="Espace réservé du texte 5">
            <a:extLst>
              <a:ext uri="{FF2B5EF4-FFF2-40B4-BE49-F238E27FC236}">
                <a16:creationId xmlns:a16="http://schemas.microsoft.com/office/drawing/2014/main" id="{F6F24C28-52C6-4446-A047-8BAE1E23BA2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86073" y="3835000"/>
            <a:ext cx="1519200" cy="391552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lvl="0"/>
            <a:r>
              <a:rPr lang="en-CA" dirty="0"/>
              <a:t>Nom</a:t>
            </a:r>
          </a:p>
        </p:txBody>
      </p:sp>
      <p:sp>
        <p:nvSpPr>
          <p:cNvPr id="46" name="Espace réservé du texte 5">
            <a:extLst>
              <a:ext uri="{FF2B5EF4-FFF2-40B4-BE49-F238E27FC236}">
                <a16:creationId xmlns:a16="http://schemas.microsoft.com/office/drawing/2014/main" id="{249F9432-E942-F847-85CC-7C127BD72D6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86073" y="4303418"/>
            <a:ext cx="1519200" cy="62971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0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lvl="0"/>
            <a:r>
              <a:rPr lang="en-CA" dirty="0" err="1"/>
              <a:t>Rôle</a:t>
            </a:r>
            <a:endParaRPr lang="en-CA" dirty="0"/>
          </a:p>
        </p:txBody>
      </p:sp>
      <p:sp>
        <p:nvSpPr>
          <p:cNvPr id="47" name="Espace réservé pour une image  5">
            <a:extLst>
              <a:ext uri="{FF2B5EF4-FFF2-40B4-BE49-F238E27FC236}">
                <a16:creationId xmlns:a16="http://schemas.microsoft.com/office/drawing/2014/main" id="{51D00EB2-82E8-2843-A074-1076D0975ABF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5378431" y="2206545"/>
            <a:ext cx="1512888" cy="1512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200"/>
            </a:lvl1pPr>
          </a:lstStyle>
          <a:p>
            <a:r>
              <a:rPr lang="fr-CA"/>
              <a:t>Cliquer sur l'icône pour ajouter une image</a:t>
            </a:r>
            <a:endParaRPr lang="fr-FR"/>
          </a:p>
        </p:txBody>
      </p:sp>
      <p:sp>
        <p:nvSpPr>
          <p:cNvPr id="48" name="Espace réservé du texte 5">
            <a:extLst>
              <a:ext uri="{FF2B5EF4-FFF2-40B4-BE49-F238E27FC236}">
                <a16:creationId xmlns:a16="http://schemas.microsoft.com/office/drawing/2014/main" id="{22520BB7-44E3-AB4D-B164-EF25D8DAD6D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375275" y="3839343"/>
            <a:ext cx="1519200" cy="391552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lvl="0"/>
            <a:r>
              <a:rPr lang="en-CA" dirty="0"/>
              <a:t>Nom</a:t>
            </a:r>
          </a:p>
        </p:txBody>
      </p:sp>
      <p:sp>
        <p:nvSpPr>
          <p:cNvPr id="49" name="Espace réservé du texte 5">
            <a:extLst>
              <a:ext uri="{FF2B5EF4-FFF2-40B4-BE49-F238E27FC236}">
                <a16:creationId xmlns:a16="http://schemas.microsoft.com/office/drawing/2014/main" id="{EF8F210A-69BC-0341-9730-34FC399FB3C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375275" y="4307761"/>
            <a:ext cx="1519200" cy="62971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0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lvl="0"/>
            <a:r>
              <a:rPr lang="en-CA" dirty="0" err="1"/>
              <a:t>Rôle</a:t>
            </a:r>
            <a:endParaRPr lang="en-CA" dirty="0"/>
          </a:p>
        </p:txBody>
      </p:sp>
      <p:sp>
        <p:nvSpPr>
          <p:cNvPr id="50" name="Espace réservé pour une image  5">
            <a:extLst>
              <a:ext uri="{FF2B5EF4-FFF2-40B4-BE49-F238E27FC236}">
                <a16:creationId xmlns:a16="http://schemas.microsoft.com/office/drawing/2014/main" id="{B42152F6-1866-7942-AD47-EA9F9115930B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7646969" y="2206545"/>
            <a:ext cx="1512888" cy="1512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200"/>
            </a:lvl1pPr>
          </a:lstStyle>
          <a:p>
            <a:r>
              <a:rPr lang="fr-CA"/>
              <a:t>Cliquer sur l'icône pour ajouter une image</a:t>
            </a:r>
            <a:endParaRPr lang="fr-FR"/>
          </a:p>
        </p:txBody>
      </p:sp>
      <p:sp>
        <p:nvSpPr>
          <p:cNvPr id="51" name="Espace réservé du texte 5">
            <a:extLst>
              <a:ext uri="{FF2B5EF4-FFF2-40B4-BE49-F238E27FC236}">
                <a16:creationId xmlns:a16="http://schemas.microsoft.com/office/drawing/2014/main" id="{706B3FDE-7B3F-6240-B1F1-2183E848D8D9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643813" y="3839343"/>
            <a:ext cx="1519200" cy="391552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lvl="0"/>
            <a:r>
              <a:rPr lang="en-CA" dirty="0"/>
              <a:t>Nom</a:t>
            </a:r>
          </a:p>
        </p:txBody>
      </p:sp>
      <p:sp>
        <p:nvSpPr>
          <p:cNvPr id="52" name="Espace réservé du texte 5">
            <a:extLst>
              <a:ext uri="{FF2B5EF4-FFF2-40B4-BE49-F238E27FC236}">
                <a16:creationId xmlns:a16="http://schemas.microsoft.com/office/drawing/2014/main" id="{1BDDCDC0-26C5-784E-B047-A360BCEA4566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7643813" y="4307761"/>
            <a:ext cx="1519200" cy="62971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0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lvl="0"/>
            <a:r>
              <a:rPr lang="en-CA" dirty="0" err="1"/>
              <a:t>Rôle</a:t>
            </a:r>
            <a:endParaRPr lang="en-CA" dirty="0"/>
          </a:p>
        </p:txBody>
      </p:sp>
      <p:sp>
        <p:nvSpPr>
          <p:cNvPr id="53" name="Espace réservé pour une image  5">
            <a:extLst>
              <a:ext uri="{FF2B5EF4-FFF2-40B4-BE49-F238E27FC236}">
                <a16:creationId xmlns:a16="http://schemas.microsoft.com/office/drawing/2014/main" id="{A2EF995F-6F18-1E48-A0F5-E0CA9BBFE91F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9915506" y="2206544"/>
            <a:ext cx="1512888" cy="1512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200"/>
            </a:lvl1pPr>
          </a:lstStyle>
          <a:p>
            <a:r>
              <a:rPr lang="fr-CA"/>
              <a:t>Cliquer sur l'icône pour ajouter une image</a:t>
            </a:r>
            <a:endParaRPr lang="fr-FR"/>
          </a:p>
        </p:txBody>
      </p:sp>
      <p:sp>
        <p:nvSpPr>
          <p:cNvPr id="54" name="Espace réservé du texte 5">
            <a:extLst>
              <a:ext uri="{FF2B5EF4-FFF2-40B4-BE49-F238E27FC236}">
                <a16:creationId xmlns:a16="http://schemas.microsoft.com/office/drawing/2014/main" id="{47994C68-BBD0-6A47-8531-AC9859E8A389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912350" y="3839342"/>
            <a:ext cx="1519200" cy="391552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lvl="0"/>
            <a:r>
              <a:rPr lang="en-CA" dirty="0"/>
              <a:t>Nom</a:t>
            </a:r>
          </a:p>
        </p:txBody>
      </p:sp>
      <p:sp>
        <p:nvSpPr>
          <p:cNvPr id="55" name="Espace réservé du texte 5">
            <a:extLst>
              <a:ext uri="{FF2B5EF4-FFF2-40B4-BE49-F238E27FC236}">
                <a16:creationId xmlns:a16="http://schemas.microsoft.com/office/drawing/2014/main" id="{09C1574A-363A-EE48-B9A1-4BE9E7A90DC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9912350" y="4307760"/>
            <a:ext cx="1519200" cy="62971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0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lvl="0"/>
            <a:r>
              <a:rPr lang="en-CA" dirty="0" err="1"/>
              <a:t>Rôle</a:t>
            </a:r>
            <a:endParaRPr lang="en-CA" dirty="0"/>
          </a:p>
        </p:txBody>
      </p:sp>
      <p:sp>
        <p:nvSpPr>
          <p:cNvPr id="20" name="Titre 1">
            <a:extLst>
              <a:ext uri="{FF2B5EF4-FFF2-40B4-BE49-F238E27FC236}">
                <a16:creationId xmlns:a16="http://schemas.microsoft.com/office/drawing/2014/main" id="{FCE2C510-3773-D94D-B183-17C419A0D8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5737" y="683246"/>
            <a:ext cx="10676438" cy="531097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CA" dirty="0" err="1"/>
              <a:t>Équipe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64682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Équipe –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360BE23-CA16-4146-BB98-805987ADAD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>
            <a:noAutofit/>
          </a:bodyPr>
          <a:lstStyle/>
          <a:p>
            <a:fld id="{525A3C56-E491-49B2-93F3-63532DF516BC}" type="slidenum">
              <a:rPr lang="en-CA" smtClean="0"/>
              <a:pPr/>
              <a:t>‹N°›</a:t>
            </a:fld>
            <a:endParaRPr lang="en-CA"/>
          </a:p>
        </p:txBody>
      </p:sp>
      <p:sp>
        <p:nvSpPr>
          <p:cNvPr id="66" name="Espace réservé pour une image  5">
            <a:extLst>
              <a:ext uri="{FF2B5EF4-FFF2-40B4-BE49-F238E27FC236}">
                <a16:creationId xmlns:a16="http://schemas.microsoft.com/office/drawing/2014/main" id="{EE786B5B-ADB1-914E-B22C-446987A74902}"/>
              </a:ext>
            </a:extLst>
          </p:cNvPr>
          <p:cNvSpPr>
            <a:spLocks noGrp="1" noChangeAspect="1"/>
          </p:cNvSpPr>
          <p:nvPr>
            <p:ph type="pic" sz="quarter" idx="57" hasCustomPrompt="1"/>
          </p:nvPr>
        </p:nvSpPr>
        <p:spPr>
          <a:xfrm>
            <a:off x="772630" y="1505036"/>
            <a:ext cx="1332000" cy="1332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200"/>
            </a:lvl1pPr>
          </a:lstStyle>
          <a:p>
            <a:r>
              <a:rPr lang="fr-CA"/>
              <a:t>Cliquer sur l'icône pour ajouter une image</a:t>
            </a:r>
            <a:endParaRPr lang="fr-FR"/>
          </a:p>
        </p:txBody>
      </p:sp>
      <p:sp>
        <p:nvSpPr>
          <p:cNvPr id="67" name="Espace réservé du texte 5">
            <a:extLst>
              <a:ext uri="{FF2B5EF4-FFF2-40B4-BE49-F238E27FC236}">
                <a16:creationId xmlns:a16="http://schemas.microsoft.com/office/drawing/2014/main" id="{3D2BFFA9-A0BB-4141-A691-E3BF1DB263B2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772630" y="3245733"/>
            <a:ext cx="1332000" cy="504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marR="0" indent="-1714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 b="0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marL="171450" marR="0" lvl="0" indent="-1714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CA" dirty="0"/>
              <a:t>Titre</a:t>
            </a:r>
          </a:p>
        </p:txBody>
      </p:sp>
      <p:sp>
        <p:nvSpPr>
          <p:cNvPr id="68" name="Espace réservé du texte 5">
            <a:extLst>
              <a:ext uri="{FF2B5EF4-FFF2-40B4-BE49-F238E27FC236}">
                <a16:creationId xmlns:a16="http://schemas.microsoft.com/office/drawing/2014/main" id="{4624AFB6-631A-A342-BBEB-E9490E4283E4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772630" y="2865775"/>
            <a:ext cx="1332000" cy="36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171450" marR="0" indent="-1714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 b="1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marL="171450" marR="0" lvl="0" indent="-1714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CA" dirty="0"/>
              <a:t>Nom</a:t>
            </a:r>
          </a:p>
        </p:txBody>
      </p:sp>
      <p:sp>
        <p:nvSpPr>
          <p:cNvPr id="111" name="Espace réservé pour une image  5">
            <a:extLst>
              <a:ext uri="{FF2B5EF4-FFF2-40B4-BE49-F238E27FC236}">
                <a16:creationId xmlns:a16="http://schemas.microsoft.com/office/drawing/2014/main" id="{8E0BCA09-C5BF-D843-872B-821AF2D8187C}"/>
              </a:ext>
            </a:extLst>
          </p:cNvPr>
          <p:cNvSpPr>
            <a:spLocks noGrp="1" noChangeAspect="1"/>
          </p:cNvSpPr>
          <p:nvPr>
            <p:ph type="pic" sz="quarter" idx="60" hasCustomPrompt="1"/>
          </p:nvPr>
        </p:nvSpPr>
        <p:spPr>
          <a:xfrm>
            <a:off x="772630" y="3856188"/>
            <a:ext cx="1332000" cy="1332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r>
              <a:rPr lang="fr-CA"/>
              <a:t>Cliquer sur l'icône pour ajouter une image</a:t>
            </a:r>
            <a:endParaRPr lang="fr-FR"/>
          </a:p>
        </p:txBody>
      </p:sp>
      <p:sp>
        <p:nvSpPr>
          <p:cNvPr id="112" name="Espace réservé du texte 5">
            <a:extLst>
              <a:ext uri="{FF2B5EF4-FFF2-40B4-BE49-F238E27FC236}">
                <a16:creationId xmlns:a16="http://schemas.microsoft.com/office/drawing/2014/main" id="{F0985BBD-C1F4-4B4A-937A-6E61D3A1806F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772630" y="5595681"/>
            <a:ext cx="1332000" cy="50132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marR="0" indent="-1714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 b="0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marL="171450" marR="0" lvl="0" indent="-1714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CA" dirty="0"/>
              <a:t>Titre</a:t>
            </a:r>
          </a:p>
        </p:txBody>
      </p:sp>
      <p:sp>
        <p:nvSpPr>
          <p:cNvPr id="113" name="Espace réservé du texte 5">
            <a:extLst>
              <a:ext uri="{FF2B5EF4-FFF2-40B4-BE49-F238E27FC236}">
                <a16:creationId xmlns:a16="http://schemas.microsoft.com/office/drawing/2014/main" id="{7C357D04-4C41-B242-B5E6-B881823FF24B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772630" y="5212077"/>
            <a:ext cx="1332000" cy="36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171450" marR="0" indent="-1714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 b="1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marL="171450" marR="0" lvl="0" indent="-1714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CA" dirty="0"/>
              <a:t>Nom</a:t>
            </a:r>
          </a:p>
        </p:txBody>
      </p:sp>
      <p:sp>
        <p:nvSpPr>
          <p:cNvPr id="41" name="Espace réservé pour une image  5">
            <a:extLst>
              <a:ext uri="{FF2B5EF4-FFF2-40B4-BE49-F238E27FC236}">
                <a16:creationId xmlns:a16="http://schemas.microsoft.com/office/drawing/2014/main" id="{B53C58A7-88E3-BC47-A71C-C4CDDA0CF2D1}"/>
              </a:ext>
            </a:extLst>
          </p:cNvPr>
          <p:cNvSpPr>
            <a:spLocks noGrp="1" noChangeAspect="1"/>
          </p:cNvSpPr>
          <p:nvPr>
            <p:ph type="pic" sz="quarter" idx="63" hasCustomPrompt="1"/>
          </p:nvPr>
        </p:nvSpPr>
        <p:spPr>
          <a:xfrm>
            <a:off x="3096923" y="1513387"/>
            <a:ext cx="1332000" cy="1332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200"/>
            </a:lvl1pPr>
          </a:lstStyle>
          <a:p>
            <a:r>
              <a:rPr lang="fr-CA"/>
              <a:t>Cliquer sur l'icône pour ajouter une image</a:t>
            </a:r>
            <a:endParaRPr lang="fr-FR"/>
          </a:p>
        </p:txBody>
      </p:sp>
      <p:sp>
        <p:nvSpPr>
          <p:cNvPr id="42" name="Espace réservé du texte 5">
            <a:extLst>
              <a:ext uri="{FF2B5EF4-FFF2-40B4-BE49-F238E27FC236}">
                <a16:creationId xmlns:a16="http://schemas.microsoft.com/office/drawing/2014/main" id="{FD802FA2-99DC-FF40-BA3E-663B446CFFF6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3096923" y="3245733"/>
            <a:ext cx="1332000" cy="504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marR="0" indent="-1714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 b="0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marL="171450" marR="0" lvl="0" indent="-1714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CA" dirty="0"/>
              <a:t>Titre</a:t>
            </a:r>
          </a:p>
        </p:txBody>
      </p:sp>
      <p:sp>
        <p:nvSpPr>
          <p:cNvPr id="43" name="Espace réservé du texte 5">
            <a:extLst>
              <a:ext uri="{FF2B5EF4-FFF2-40B4-BE49-F238E27FC236}">
                <a16:creationId xmlns:a16="http://schemas.microsoft.com/office/drawing/2014/main" id="{51803403-26FF-B145-8A44-43BFC0B0D0E6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3096923" y="2865775"/>
            <a:ext cx="1332000" cy="36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171450" marR="0" indent="-1714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 b="1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marL="171450" marR="0" lvl="0" indent="-1714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CA" dirty="0"/>
              <a:t>Nom</a:t>
            </a:r>
          </a:p>
        </p:txBody>
      </p:sp>
      <p:sp>
        <p:nvSpPr>
          <p:cNvPr id="44" name="Espace réservé pour une image  5">
            <a:extLst>
              <a:ext uri="{FF2B5EF4-FFF2-40B4-BE49-F238E27FC236}">
                <a16:creationId xmlns:a16="http://schemas.microsoft.com/office/drawing/2014/main" id="{647C4664-4742-374A-A7E1-4F7610BDD3BB}"/>
              </a:ext>
            </a:extLst>
          </p:cNvPr>
          <p:cNvSpPr>
            <a:spLocks noGrp="1" noChangeAspect="1"/>
          </p:cNvSpPr>
          <p:nvPr>
            <p:ph type="pic" sz="quarter" idx="66" hasCustomPrompt="1"/>
          </p:nvPr>
        </p:nvSpPr>
        <p:spPr>
          <a:xfrm>
            <a:off x="3096923" y="3864539"/>
            <a:ext cx="1332000" cy="1332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r>
              <a:rPr lang="fr-CA"/>
              <a:t>Cliquer sur l'icône pour ajouter une image</a:t>
            </a:r>
            <a:endParaRPr lang="fr-FR"/>
          </a:p>
        </p:txBody>
      </p:sp>
      <p:sp>
        <p:nvSpPr>
          <p:cNvPr id="45" name="Espace réservé du texte 5">
            <a:extLst>
              <a:ext uri="{FF2B5EF4-FFF2-40B4-BE49-F238E27FC236}">
                <a16:creationId xmlns:a16="http://schemas.microsoft.com/office/drawing/2014/main" id="{2B49B4A6-EB7B-724D-9F41-C0D8635DD6F8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3096923" y="5595681"/>
            <a:ext cx="1332000" cy="50132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marR="0" indent="-1714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 b="0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marL="171450" marR="0" lvl="0" indent="-1714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CA" dirty="0"/>
              <a:t>Titre</a:t>
            </a:r>
          </a:p>
        </p:txBody>
      </p:sp>
      <p:sp>
        <p:nvSpPr>
          <p:cNvPr id="46" name="Espace réservé du texte 5">
            <a:extLst>
              <a:ext uri="{FF2B5EF4-FFF2-40B4-BE49-F238E27FC236}">
                <a16:creationId xmlns:a16="http://schemas.microsoft.com/office/drawing/2014/main" id="{DDC3CED0-DAE8-FF41-AC58-6E4CC35051A6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3096923" y="5212077"/>
            <a:ext cx="1332000" cy="36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171450" marR="0" indent="-1714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 b="1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marL="171450" marR="0" lvl="0" indent="-1714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CA" dirty="0"/>
              <a:t>Nom</a:t>
            </a:r>
          </a:p>
        </p:txBody>
      </p:sp>
      <p:sp>
        <p:nvSpPr>
          <p:cNvPr id="47" name="Espace réservé pour une image  5">
            <a:extLst>
              <a:ext uri="{FF2B5EF4-FFF2-40B4-BE49-F238E27FC236}">
                <a16:creationId xmlns:a16="http://schemas.microsoft.com/office/drawing/2014/main" id="{3A1AF66A-0642-9546-9367-C4D7B11E0D2E}"/>
              </a:ext>
            </a:extLst>
          </p:cNvPr>
          <p:cNvSpPr>
            <a:spLocks noGrp="1" noChangeAspect="1"/>
          </p:cNvSpPr>
          <p:nvPr>
            <p:ph type="pic" sz="quarter" idx="69" hasCustomPrompt="1"/>
          </p:nvPr>
        </p:nvSpPr>
        <p:spPr>
          <a:xfrm>
            <a:off x="5431389" y="1513388"/>
            <a:ext cx="1332000" cy="1332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200"/>
            </a:lvl1pPr>
          </a:lstStyle>
          <a:p>
            <a:r>
              <a:rPr lang="fr-CA"/>
              <a:t>Cliquer sur l'icône pour ajouter une image</a:t>
            </a:r>
            <a:endParaRPr lang="fr-FR"/>
          </a:p>
        </p:txBody>
      </p:sp>
      <p:sp>
        <p:nvSpPr>
          <p:cNvPr id="48" name="Espace réservé du texte 5">
            <a:extLst>
              <a:ext uri="{FF2B5EF4-FFF2-40B4-BE49-F238E27FC236}">
                <a16:creationId xmlns:a16="http://schemas.microsoft.com/office/drawing/2014/main" id="{714E316F-3190-0549-BE7D-55D1581EA9DC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5431389" y="3245733"/>
            <a:ext cx="1332000" cy="504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marR="0" indent="-1714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 b="0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marL="171450" marR="0" lvl="0" indent="-1714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CA" dirty="0"/>
              <a:t>Titre</a:t>
            </a:r>
          </a:p>
        </p:txBody>
      </p:sp>
      <p:sp>
        <p:nvSpPr>
          <p:cNvPr id="49" name="Espace réservé du texte 5">
            <a:extLst>
              <a:ext uri="{FF2B5EF4-FFF2-40B4-BE49-F238E27FC236}">
                <a16:creationId xmlns:a16="http://schemas.microsoft.com/office/drawing/2014/main" id="{C2D8EF22-B1DF-4344-8269-C27CA6ED9F65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5431389" y="2865775"/>
            <a:ext cx="1332000" cy="36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171450" marR="0" indent="-1714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 b="1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marL="171450" marR="0" lvl="0" indent="-1714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CA" dirty="0"/>
              <a:t>Nom</a:t>
            </a:r>
          </a:p>
        </p:txBody>
      </p:sp>
      <p:sp>
        <p:nvSpPr>
          <p:cNvPr id="50" name="Espace réservé pour une image  5">
            <a:extLst>
              <a:ext uri="{FF2B5EF4-FFF2-40B4-BE49-F238E27FC236}">
                <a16:creationId xmlns:a16="http://schemas.microsoft.com/office/drawing/2014/main" id="{9A1E6596-D7B1-084C-919F-05F806C50278}"/>
              </a:ext>
            </a:extLst>
          </p:cNvPr>
          <p:cNvSpPr>
            <a:spLocks noGrp="1" noChangeAspect="1"/>
          </p:cNvSpPr>
          <p:nvPr>
            <p:ph type="pic" sz="quarter" idx="72" hasCustomPrompt="1"/>
          </p:nvPr>
        </p:nvSpPr>
        <p:spPr>
          <a:xfrm>
            <a:off x="5431389" y="3864540"/>
            <a:ext cx="1332000" cy="1332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r>
              <a:rPr lang="fr-CA"/>
              <a:t>Cliquer sur l'icône pour ajouter une image</a:t>
            </a:r>
            <a:endParaRPr lang="fr-FR"/>
          </a:p>
        </p:txBody>
      </p:sp>
      <p:sp>
        <p:nvSpPr>
          <p:cNvPr id="51" name="Espace réservé du texte 5">
            <a:extLst>
              <a:ext uri="{FF2B5EF4-FFF2-40B4-BE49-F238E27FC236}">
                <a16:creationId xmlns:a16="http://schemas.microsoft.com/office/drawing/2014/main" id="{50ABBD99-D126-1546-8798-2BAA7DB51490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5431389" y="5595681"/>
            <a:ext cx="1332000" cy="50132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marR="0" indent="-1714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 b="0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marL="171450" marR="0" lvl="0" indent="-1714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CA" dirty="0"/>
              <a:t>Titre</a:t>
            </a:r>
          </a:p>
        </p:txBody>
      </p:sp>
      <p:sp>
        <p:nvSpPr>
          <p:cNvPr id="52" name="Espace réservé du texte 5">
            <a:extLst>
              <a:ext uri="{FF2B5EF4-FFF2-40B4-BE49-F238E27FC236}">
                <a16:creationId xmlns:a16="http://schemas.microsoft.com/office/drawing/2014/main" id="{F8BBAB7A-0874-F142-A742-9D362302388F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5431389" y="5212077"/>
            <a:ext cx="1332000" cy="36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171450" marR="0" indent="-1714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 b="1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marL="171450" marR="0" lvl="0" indent="-1714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CA" dirty="0"/>
              <a:t>Nom</a:t>
            </a:r>
          </a:p>
        </p:txBody>
      </p:sp>
      <p:sp>
        <p:nvSpPr>
          <p:cNvPr id="53" name="Espace réservé pour une image  5">
            <a:extLst>
              <a:ext uri="{FF2B5EF4-FFF2-40B4-BE49-F238E27FC236}">
                <a16:creationId xmlns:a16="http://schemas.microsoft.com/office/drawing/2014/main" id="{E17433F2-ACBF-3D46-8718-C2A899DDC66E}"/>
              </a:ext>
            </a:extLst>
          </p:cNvPr>
          <p:cNvSpPr>
            <a:spLocks noGrp="1" noChangeAspect="1"/>
          </p:cNvSpPr>
          <p:nvPr>
            <p:ph type="pic" sz="quarter" idx="75" hasCustomPrompt="1"/>
          </p:nvPr>
        </p:nvSpPr>
        <p:spPr>
          <a:xfrm>
            <a:off x="7765801" y="1505036"/>
            <a:ext cx="1332000" cy="1332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200"/>
            </a:lvl1pPr>
          </a:lstStyle>
          <a:p>
            <a:r>
              <a:rPr lang="fr-CA"/>
              <a:t>Cliquer sur l'icône pour ajouter une image</a:t>
            </a:r>
            <a:endParaRPr lang="fr-FR"/>
          </a:p>
        </p:txBody>
      </p:sp>
      <p:sp>
        <p:nvSpPr>
          <p:cNvPr id="54" name="Espace réservé du texte 5">
            <a:extLst>
              <a:ext uri="{FF2B5EF4-FFF2-40B4-BE49-F238E27FC236}">
                <a16:creationId xmlns:a16="http://schemas.microsoft.com/office/drawing/2014/main" id="{86F25E95-9D1E-A245-8C5D-E1610A1BE5E9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7765801" y="3245733"/>
            <a:ext cx="1332000" cy="504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marR="0" indent="-1714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 b="0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marL="171450" marR="0" lvl="0" indent="-1714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CA" dirty="0"/>
              <a:t>Titre</a:t>
            </a:r>
          </a:p>
        </p:txBody>
      </p:sp>
      <p:sp>
        <p:nvSpPr>
          <p:cNvPr id="55" name="Espace réservé du texte 5">
            <a:extLst>
              <a:ext uri="{FF2B5EF4-FFF2-40B4-BE49-F238E27FC236}">
                <a16:creationId xmlns:a16="http://schemas.microsoft.com/office/drawing/2014/main" id="{B6631680-32C8-034C-BF09-79FF3D93A1A9}"/>
              </a:ext>
            </a:extLst>
          </p:cNvPr>
          <p:cNvSpPr>
            <a:spLocks noGrp="1"/>
          </p:cNvSpPr>
          <p:nvPr>
            <p:ph type="body" sz="quarter" idx="77" hasCustomPrompt="1"/>
          </p:nvPr>
        </p:nvSpPr>
        <p:spPr>
          <a:xfrm>
            <a:off x="7765801" y="2865775"/>
            <a:ext cx="1332000" cy="36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171450" marR="0" indent="-1714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 b="1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marL="171450" marR="0" lvl="0" indent="-1714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CA" dirty="0"/>
              <a:t>Nom</a:t>
            </a:r>
          </a:p>
        </p:txBody>
      </p:sp>
      <p:sp>
        <p:nvSpPr>
          <p:cNvPr id="56" name="Espace réservé pour une image  5">
            <a:extLst>
              <a:ext uri="{FF2B5EF4-FFF2-40B4-BE49-F238E27FC236}">
                <a16:creationId xmlns:a16="http://schemas.microsoft.com/office/drawing/2014/main" id="{C0FF4D73-45DC-334F-8DBD-DBF3F5724457}"/>
              </a:ext>
            </a:extLst>
          </p:cNvPr>
          <p:cNvSpPr>
            <a:spLocks noGrp="1" noChangeAspect="1"/>
          </p:cNvSpPr>
          <p:nvPr>
            <p:ph type="pic" sz="quarter" idx="78" hasCustomPrompt="1"/>
          </p:nvPr>
        </p:nvSpPr>
        <p:spPr>
          <a:xfrm>
            <a:off x="7765801" y="3856188"/>
            <a:ext cx="1332000" cy="1332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r>
              <a:rPr lang="fr-CA"/>
              <a:t>Cliquer sur l'icône pour ajouter une image</a:t>
            </a:r>
            <a:endParaRPr lang="fr-FR"/>
          </a:p>
        </p:txBody>
      </p:sp>
      <p:sp>
        <p:nvSpPr>
          <p:cNvPr id="57" name="Espace réservé du texte 5">
            <a:extLst>
              <a:ext uri="{FF2B5EF4-FFF2-40B4-BE49-F238E27FC236}">
                <a16:creationId xmlns:a16="http://schemas.microsoft.com/office/drawing/2014/main" id="{E91127D2-B259-8345-889C-202ACB849300}"/>
              </a:ext>
            </a:extLst>
          </p:cNvPr>
          <p:cNvSpPr>
            <a:spLocks noGrp="1"/>
          </p:cNvSpPr>
          <p:nvPr>
            <p:ph type="body" sz="quarter" idx="79" hasCustomPrompt="1"/>
          </p:nvPr>
        </p:nvSpPr>
        <p:spPr>
          <a:xfrm>
            <a:off x="7765801" y="5595681"/>
            <a:ext cx="1332000" cy="50132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marR="0" indent="-1714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 b="0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marL="171450" marR="0" lvl="0" indent="-1714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CA" dirty="0"/>
              <a:t>Titre</a:t>
            </a:r>
          </a:p>
        </p:txBody>
      </p:sp>
      <p:sp>
        <p:nvSpPr>
          <p:cNvPr id="58" name="Espace réservé du texte 5">
            <a:extLst>
              <a:ext uri="{FF2B5EF4-FFF2-40B4-BE49-F238E27FC236}">
                <a16:creationId xmlns:a16="http://schemas.microsoft.com/office/drawing/2014/main" id="{996D847F-688A-E048-ADEC-9FEF4146952C}"/>
              </a:ext>
            </a:extLst>
          </p:cNvPr>
          <p:cNvSpPr>
            <a:spLocks noGrp="1"/>
          </p:cNvSpPr>
          <p:nvPr>
            <p:ph type="body" sz="quarter" idx="80" hasCustomPrompt="1"/>
          </p:nvPr>
        </p:nvSpPr>
        <p:spPr>
          <a:xfrm>
            <a:off x="7765801" y="5212077"/>
            <a:ext cx="1332000" cy="36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171450" marR="0" indent="-1714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 b="1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marL="171450" marR="0" lvl="0" indent="-1714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CA" dirty="0"/>
              <a:t>Nom</a:t>
            </a:r>
          </a:p>
        </p:txBody>
      </p:sp>
      <p:sp>
        <p:nvSpPr>
          <p:cNvPr id="59" name="Espace réservé pour une image  5">
            <a:extLst>
              <a:ext uri="{FF2B5EF4-FFF2-40B4-BE49-F238E27FC236}">
                <a16:creationId xmlns:a16="http://schemas.microsoft.com/office/drawing/2014/main" id="{EBF1FE4E-843B-BF42-82CC-5BD49C517620}"/>
              </a:ext>
            </a:extLst>
          </p:cNvPr>
          <p:cNvSpPr>
            <a:spLocks noGrp="1" noChangeAspect="1"/>
          </p:cNvSpPr>
          <p:nvPr>
            <p:ph type="pic" sz="quarter" idx="81" hasCustomPrompt="1"/>
          </p:nvPr>
        </p:nvSpPr>
        <p:spPr>
          <a:xfrm>
            <a:off x="10093238" y="1505036"/>
            <a:ext cx="1332000" cy="1332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200"/>
            </a:lvl1pPr>
          </a:lstStyle>
          <a:p>
            <a:r>
              <a:rPr lang="fr-CA"/>
              <a:t>Cliquer sur l'icône pour ajouter une image</a:t>
            </a:r>
            <a:endParaRPr lang="fr-FR"/>
          </a:p>
        </p:txBody>
      </p:sp>
      <p:sp>
        <p:nvSpPr>
          <p:cNvPr id="60" name="Espace réservé du texte 5">
            <a:extLst>
              <a:ext uri="{FF2B5EF4-FFF2-40B4-BE49-F238E27FC236}">
                <a16:creationId xmlns:a16="http://schemas.microsoft.com/office/drawing/2014/main" id="{1262C7B6-6252-C642-B297-716226E379CD}"/>
              </a:ext>
            </a:extLst>
          </p:cNvPr>
          <p:cNvSpPr>
            <a:spLocks noGrp="1"/>
          </p:cNvSpPr>
          <p:nvPr>
            <p:ph type="body" sz="quarter" idx="82" hasCustomPrompt="1"/>
          </p:nvPr>
        </p:nvSpPr>
        <p:spPr>
          <a:xfrm>
            <a:off x="10093238" y="3245733"/>
            <a:ext cx="1332000" cy="504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marR="0" indent="-1714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 b="0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marL="171450" marR="0" lvl="0" indent="-1714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CA" dirty="0"/>
              <a:t>Titre</a:t>
            </a:r>
          </a:p>
        </p:txBody>
      </p:sp>
      <p:sp>
        <p:nvSpPr>
          <p:cNvPr id="61" name="Espace réservé du texte 5">
            <a:extLst>
              <a:ext uri="{FF2B5EF4-FFF2-40B4-BE49-F238E27FC236}">
                <a16:creationId xmlns:a16="http://schemas.microsoft.com/office/drawing/2014/main" id="{573E24FE-8879-FB42-B8CA-4D3332150C4F}"/>
              </a:ext>
            </a:extLst>
          </p:cNvPr>
          <p:cNvSpPr>
            <a:spLocks noGrp="1"/>
          </p:cNvSpPr>
          <p:nvPr>
            <p:ph type="body" sz="quarter" idx="83" hasCustomPrompt="1"/>
          </p:nvPr>
        </p:nvSpPr>
        <p:spPr>
          <a:xfrm>
            <a:off x="10093238" y="2865775"/>
            <a:ext cx="1332000" cy="36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171450" marR="0" indent="-1714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 b="1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marL="171450" marR="0" lvl="0" indent="-1714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CA" dirty="0"/>
              <a:t>Nom</a:t>
            </a:r>
          </a:p>
        </p:txBody>
      </p:sp>
      <p:sp>
        <p:nvSpPr>
          <p:cNvPr id="62" name="Espace réservé pour une image  5">
            <a:extLst>
              <a:ext uri="{FF2B5EF4-FFF2-40B4-BE49-F238E27FC236}">
                <a16:creationId xmlns:a16="http://schemas.microsoft.com/office/drawing/2014/main" id="{CBD400C3-7A40-3048-8844-C3F44A0B40C3}"/>
              </a:ext>
            </a:extLst>
          </p:cNvPr>
          <p:cNvSpPr>
            <a:spLocks noGrp="1" noChangeAspect="1"/>
          </p:cNvSpPr>
          <p:nvPr>
            <p:ph type="pic" sz="quarter" idx="84" hasCustomPrompt="1"/>
          </p:nvPr>
        </p:nvSpPr>
        <p:spPr>
          <a:xfrm>
            <a:off x="10093238" y="3856188"/>
            <a:ext cx="1332000" cy="1332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r>
              <a:rPr lang="fr-CA"/>
              <a:t>Cliquer sur l'icône pour ajouter une image</a:t>
            </a:r>
            <a:endParaRPr lang="fr-FR"/>
          </a:p>
        </p:txBody>
      </p:sp>
      <p:sp>
        <p:nvSpPr>
          <p:cNvPr id="63" name="Espace réservé du texte 5">
            <a:extLst>
              <a:ext uri="{FF2B5EF4-FFF2-40B4-BE49-F238E27FC236}">
                <a16:creationId xmlns:a16="http://schemas.microsoft.com/office/drawing/2014/main" id="{9454FE9C-B016-F44D-A539-D12B206A0547}"/>
              </a:ext>
            </a:extLst>
          </p:cNvPr>
          <p:cNvSpPr>
            <a:spLocks noGrp="1"/>
          </p:cNvSpPr>
          <p:nvPr>
            <p:ph type="body" sz="quarter" idx="85" hasCustomPrompt="1"/>
          </p:nvPr>
        </p:nvSpPr>
        <p:spPr>
          <a:xfrm>
            <a:off x="10093238" y="5595681"/>
            <a:ext cx="1332000" cy="50132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marR="0" indent="-1714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 b="0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marL="171450" marR="0" lvl="0" indent="-1714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CA" dirty="0"/>
              <a:t>Titre</a:t>
            </a:r>
          </a:p>
        </p:txBody>
      </p:sp>
      <p:sp>
        <p:nvSpPr>
          <p:cNvPr id="64" name="Espace réservé du texte 5">
            <a:extLst>
              <a:ext uri="{FF2B5EF4-FFF2-40B4-BE49-F238E27FC236}">
                <a16:creationId xmlns:a16="http://schemas.microsoft.com/office/drawing/2014/main" id="{BA682D77-F315-3140-B228-45A7B87CC973}"/>
              </a:ext>
            </a:extLst>
          </p:cNvPr>
          <p:cNvSpPr>
            <a:spLocks noGrp="1"/>
          </p:cNvSpPr>
          <p:nvPr>
            <p:ph type="body" sz="quarter" idx="86" hasCustomPrompt="1"/>
          </p:nvPr>
        </p:nvSpPr>
        <p:spPr>
          <a:xfrm>
            <a:off x="10093238" y="5212077"/>
            <a:ext cx="1332000" cy="36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171450" marR="0" indent="-1714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 b="1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marL="171450" marR="0" lvl="0" indent="-1714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CA" dirty="0"/>
              <a:t>Nom</a:t>
            </a:r>
          </a:p>
        </p:txBody>
      </p:sp>
      <p:sp>
        <p:nvSpPr>
          <p:cNvPr id="34" name="Titre 1">
            <a:extLst>
              <a:ext uri="{FF2B5EF4-FFF2-40B4-BE49-F238E27FC236}">
                <a16:creationId xmlns:a16="http://schemas.microsoft.com/office/drawing/2014/main" id="{13DF76B2-8FA9-D54D-9F04-3EBFADE2D4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5737" y="683246"/>
            <a:ext cx="10676438" cy="531097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CA" dirty="0" err="1"/>
              <a:t>Équipe</a:t>
            </a:r>
            <a:endParaRPr lang="en-CA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2FBC9F9-E98D-064D-AE5F-D9D1467E6684}"/>
              </a:ext>
            </a:extLst>
          </p:cNvPr>
          <p:cNvSpPr txBox="1"/>
          <p:nvPr userDrawn="1"/>
        </p:nvSpPr>
        <p:spPr>
          <a:xfrm>
            <a:off x="7141464" y="1344168"/>
            <a:ext cx="0" cy="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pPr marL="0" indent="0" algn="l">
              <a:buFont typeface="Arial" panose="020B0604020202020204" pitchFamily="34" charset="0"/>
              <a:buNone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25344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gauche +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3E14D4F1-0AFF-214C-92AA-BD02450E38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88163" y="684000"/>
            <a:ext cx="4537859" cy="62218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 dirty="0" err="1"/>
              <a:t>Titre</a:t>
            </a:r>
            <a:endParaRPr lang="en-US" noProof="0" dirty="0"/>
          </a:p>
        </p:txBody>
      </p:sp>
      <p:sp>
        <p:nvSpPr>
          <p:cNvPr id="5" name="Content Placeholder 20">
            <a:extLst>
              <a:ext uri="{FF2B5EF4-FFF2-40B4-BE49-F238E27FC236}">
                <a16:creationId xmlns:a16="http://schemas.microsoft.com/office/drawing/2014/main" id="{6855D02E-339D-5043-B91B-5FF8B79BA5F8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888162" y="1681655"/>
            <a:ext cx="4535945" cy="441117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500"/>
              </a:spcBef>
              <a:buClr>
                <a:schemeClr val="tx1"/>
              </a:buClr>
              <a:buSzPct val="110000"/>
              <a:buFont typeface="Arial" pitchFamily="34" charset="0"/>
              <a:buNone/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263525" indent="-263525">
              <a:spcBef>
                <a:spcPts val="500"/>
              </a:spcBef>
              <a:buClr>
                <a:schemeClr val="tx1"/>
              </a:buClr>
              <a:buSzPct val="110000"/>
              <a:buFont typeface="Arial" pitchFamily="34" charset="0"/>
              <a:buChar char="•"/>
              <a:defRPr sz="2000" baseline="0">
                <a:solidFill>
                  <a:schemeClr val="tx1"/>
                </a:solidFill>
                <a:latin typeface="Arial" pitchFamily="34" charset="0"/>
              </a:defRPr>
            </a:lvl2pPr>
            <a:lvl3pPr marL="536575" indent="-273050">
              <a:spcBef>
                <a:spcPts val="500"/>
              </a:spcBef>
              <a:buClr>
                <a:schemeClr val="tx1"/>
              </a:buClr>
              <a:buSzPct val="100000"/>
              <a:buFont typeface="Calibri" panose="020F0502020204030204" pitchFamily="34" charset="0"/>
              <a:buChar char="–"/>
              <a:defRPr sz="180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4638">
              <a:spcBef>
                <a:spcPts val="500"/>
              </a:spcBef>
              <a:buClr>
                <a:schemeClr val="tx1"/>
              </a:buClr>
              <a:buSzPct val="11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accent1"/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BDBF016D-4A07-3C4E-84B2-4A358A221DCF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766762" y="765175"/>
            <a:ext cx="5365751" cy="532765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 algn="l">
              <a:buNone/>
              <a:defRPr sz="3200"/>
            </a:lvl1pPr>
          </a:lstStyle>
          <a:p>
            <a:r>
              <a:rPr lang="fr-FR"/>
              <a:t>Cliquer sur l'icône pour ajouter une image</a:t>
            </a: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15FDA85-64F9-BF40-A7DD-72C4DBB17A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034" y="6264308"/>
            <a:ext cx="261660" cy="169200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algn="r">
              <a:defRPr lang="en-GB" sz="10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fld id="{525A3C56-E491-49B2-93F3-63532DF516BC}" type="slidenum">
              <a:rPr lang="en-CA" smtClean="0"/>
              <a:pPr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32546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55E4144-6646-C747-B762-94F6E0C3EFB5}"/>
              </a:ext>
            </a:extLst>
          </p:cNvPr>
          <p:cNvSpPr/>
          <p:nvPr userDrawn="1"/>
        </p:nvSpPr>
        <p:spPr bwMode="gray">
          <a:xfrm flipH="1">
            <a:off x="0" y="0"/>
            <a:ext cx="12199459" cy="6858000"/>
          </a:xfrm>
          <a:prstGeom prst="rect">
            <a:avLst/>
          </a:prstGeom>
          <a:gradFill>
            <a:gsLst>
              <a:gs pos="100000">
                <a:srgbClr val="991F3D"/>
              </a:gs>
              <a:gs pos="66000">
                <a:srgbClr val="E31937"/>
              </a:gs>
              <a:gs pos="33000">
                <a:srgbClr val="FF6A00"/>
              </a:gs>
              <a:gs pos="0">
                <a:srgbClr val="FFCDD2"/>
              </a:gs>
            </a:gsLst>
            <a:lin ang="0" scaled="0"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63500" tIns="0" rIns="64800" bIns="0" rtlCol="0" anchor="ctr"/>
          <a:lstStyle/>
          <a:p>
            <a:pPr lvl="0" algn="ctr">
              <a:spcBef>
                <a:spcPct val="0"/>
              </a:spcBef>
              <a:buClrTx/>
              <a:buSzPct val="90000"/>
            </a:pPr>
            <a:endParaRPr lang="en-CA" sz="1600" b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785230" y="3119636"/>
            <a:ext cx="6119812" cy="205107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2400" b="1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noProof="0" dirty="0"/>
              <a:t>Sous-titre, </a:t>
            </a:r>
            <a:r>
              <a:rPr lang="en-CA" noProof="0" dirty="0" err="1"/>
              <a:t>si</a:t>
            </a:r>
            <a:r>
              <a:rPr lang="en-CA" noProof="0" dirty="0"/>
              <a:t> </a:t>
            </a:r>
            <a:r>
              <a:rPr lang="en-CA" noProof="0" dirty="0" err="1"/>
              <a:t>requis</a:t>
            </a:r>
            <a:endParaRPr lang="en-CA" noProof="0" dirty="0"/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8C605EF0-E4DC-2A4A-909F-D231546F9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748799" y="635964"/>
            <a:ext cx="6139363" cy="2226506"/>
          </a:xfrm>
        </p:spPr>
        <p:txBody>
          <a:bodyPr>
            <a:noAutofit/>
          </a:bodyPr>
          <a:lstStyle>
            <a:lvl1pPr>
              <a:defRPr sz="4800" baseline="0">
                <a:solidFill>
                  <a:schemeClr val="bg2"/>
                </a:solidFill>
              </a:defRPr>
            </a:lvl1pPr>
          </a:lstStyle>
          <a:p>
            <a:r>
              <a:rPr lang="en-CA" dirty="0"/>
              <a:t>Titre de la </a:t>
            </a:r>
            <a:r>
              <a:rPr lang="en-CA" dirty="0" err="1"/>
              <a:t>diapositive</a:t>
            </a:r>
            <a:r>
              <a:rPr lang="en-CA" dirty="0"/>
              <a:t> de transition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FF155A6-933D-3F47-A921-0C019D14B7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black">
          <a:xfrm>
            <a:off x="11163034" y="6264308"/>
            <a:ext cx="261660" cy="169200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algn="r">
              <a:defRPr lang="en-GB" sz="1000" kern="1200" noProof="0" dirty="0" smtClean="0">
                <a:solidFill>
                  <a:schemeClr val="bg2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fld id="{525A3C56-E491-49B2-93F3-63532DF516BC}" type="slidenum">
              <a:rPr lang="en-CA" smtClean="0"/>
              <a:pPr/>
              <a:t>‹N°›</a:t>
            </a:fld>
            <a:endParaRPr lang="en-CA"/>
          </a:p>
        </p:txBody>
      </p:sp>
      <p:sp>
        <p:nvSpPr>
          <p:cNvPr id="12" name="TextBox 95" descr="Copyright_box&#10;">
            <a:extLst>
              <a:ext uri="{FF2B5EF4-FFF2-40B4-BE49-F238E27FC236}">
                <a16:creationId xmlns:a16="http://schemas.microsoft.com/office/drawing/2014/main" id="{7A8DA9F1-CF08-104D-87AD-2C7918C70554}"/>
              </a:ext>
            </a:extLst>
          </p:cNvPr>
          <p:cNvSpPr txBox="1"/>
          <p:nvPr userDrawn="1"/>
        </p:nvSpPr>
        <p:spPr bwMode="white">
          <a:xfrm>
            <a:off x="766763" y="6264308"/>
            <a:ext cx="1920658" cy="169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none" lIns="0" tIns="0" rIns="0" bIns="0" rtlCol="0" anchor="ctr" anchorCtr="0">
            <a:noAutofit/>
          </a:bodyPr>
          <a:lstStyle/>
          <a:p>
            <a:pPr algn="l"/>
            <a:r>
              <a:rPr lang="en-CA" sz="1000">
                <a:solidFill>
                  <a:schemeClr val="bg2"/>
                </a:solidFill>
                <a:latin typeface="+mn-lt"/>
              </a:rPr>
              <a:t>© 20XX CGI inc.</a:t>
            </a:r>
            <a:endParaRPr lang="en-CA" sz="1000" b="0" i="0" u="none">
              <a:solidFill>
                <a:schemeClr val="bg2"/>
              </a:solidFill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tit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0">
            <a:extLst>
              <a:ext uri="{FF2B5EF4-FFF2-40B4-BE49-F238E27FC236}">
                <a16:creationId xmlns:a16="http://schemas.microsoft.com/office/drawing/2014/main" id="{3A8E2A17-934C-7740-A581-F2AA6728D74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32513" y="765176"/>
            <a:ext cx="5292725" cy="53276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61913" indent="-61913">
              <a:spcBef>
                <a:spcPts val="500"/>
              </a:spcBef>
              <a:buNone/>
              <a:defRPr lang="en-GB" sz="3200" kern="1200" baseline="0" noProof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r>
              <a:rPr lang="fr-FR"/>
              <a:t>Cliquer sur l'icône pour ajouter une image</a:t>
            </a:r>
            <a:endParaRPr lang="en-US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304507B7-5A7C-1142-B280-7D316907D03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6763" y="684000"/>
            <a:ext cx="4608512" cy="6263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 err="1"/>
              <a:t>Titre</a:t>
            </a:r>
            <a:endParaRPr lang="en-US" noProof="0" dirty="0"/>
          </a:p>
        </p:txBody>
      </p:sp>
      <p:sp>
        <p:nvSpPr>
          <p:cNvPr id="6" name="Content Placeholder 20">
            <a:extLst>
              <a:ext uri="{FF2B5EF4-FFF2-40B4-BE49-F238E27FC236}">
                <a16:creationId xmlns:a16="http://schemas.microsoft.com/office/drawing/2014/main" id="{33476934-CF78-2D44-A533-364A3E20704C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66763" y="1656522"/>
            <a:ext cx="4608512" cy="443630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500"/>
              </a:spcBef>
              <a:buClr>
                <a:schemeClr val="tx1"/>
              </a:buClr>
              <a:buSzPct val="110000"/>
              <a:buFont typeface="Arial" pitchFamily="34" charset="0"/>
              <a:buNone/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263525" indent="-263525">
              <a:spcBef>
                <a:spcPts val="500"/>
              </a:spcBef>
              <a:buClr>
                <a:schemeClr val="tx1"/>
              </a:buClr>
              <a:buSzPct val="110000"/>
              <a:buFont typeface="Arial" pitchFamily="34" charset="0"/>
              <a:buChar char="•"/>
              <a:defRPr sz="2000" baseline="0">
                <a:solidFill>
                  <a:schemeClr val="tx1"/>
                </a:solidFill>
                <a:latin typeface="Arial" pitchFamily="34" charset="0"/>
              </a:defRPr>
            </a:lvl2pPr>
            <a:lvl3pPr marL="536575" indent="-273050">
              <a:spcBef>
                <a:spcPts val="500"/>
              </a:spcBef>
              <a:buClr>
                <a:schemeClr val="tx1"/>
              </a:buClr>
              <a:buSzPct val="100000"/>
              <a:buFont typeface="Calibri" panose="020F0502020204030204" pitchFamily="34" charset="0"/>
              <a:buChar char="–"/>
              <a:defRPr sz="180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4638">
              <a:spcBef>
                <a:spcPts val="500"/>
              </a:spcBef>
              <a:buClr>
                <a:schemeClr val="tx1"/>
              </a:buClr>
              <a:buSzPct val="11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699261-482F-CC46-A8DC-45866B3268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034" y="6264308"/>
            <a:ext cx="261660" cy="169200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algn="r">
              <a:defRPr lang="en-GB" sz="10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fld id="{525A3C56-E491-49B2-93F3-63532DF516BC}" type="slidenum">
              <a:rPr lang="en-CA" smtClean="0"/>
              <a:pPr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08776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arge droite +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17AC7F31-D848-7A42-9ED8-A1A89D3409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7224" y="619403"/>
            <a:ext cx="4598051" cy="250811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noProof="0" dirty="0" err="1"/>
              <a:t>Titre</a:t>
            </a:r>
            <a:endParaRPr lang="en-US" noProof="0" dirty="0"/>
          </a:p>
        </p:txBody>
      </p:sp>
      <p:sp>
        <p:nvSpPr>
          <p:cNvPr id="5" name="Content Placeholder 20">
            <a:extLst>
              <a:ext uri="{FF2B5EF4-FFF2-40B4-BE49-F238E27FC236}">
                <a16:creationId xmlns:a16="http://schemas.microsoft.com/office/drawing/2014/main" id="{B70092EE-877E-F647-8457-99B829A53438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66764" y="3429000"/>
            <a:ext cx="4608512" cy="266382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500"/>
              </a:spcBef>
              <a:buClr>
                <a:schemeClr val="tx1"/>
              </a:buClr>
              <a:buSzPct val="110000"/>
              <a:buFont typeface="Arial" pitchFamily="34" charset="0"/>
              <a:buNone/>
              <a:defRPr sz="2000" b="0">
                <a:solidFill>
                  <a:schemeClr val="tx1"/>
                </a:solidFill>
                <a:latin typeface="Arial" pitchFamily="34" charset="0"/>
              </a:defRPr>
            </a:lvl1pPr>
            <a:lvl2pPr marL="263525" indent="-263525">
              <a:spcBef>
                <a:spcPts val="500"/>
              </a:spcBef>
              <a:buClr>
                <a:schemeClr val="tx1"/>
              </a:buClr>
              <a:buSzPct val="110000"/>
              <a:buFont typeface="Arial" pitchFamily="34" charset="0"/>
              <a:buChar char="•"/>
              <a:defRPr sz="2000" baseline="0">
                <a:solidFill>
                  <a:schemeClr val="tx1"/>
                </a:solidFill>
                <a:latin typeface="Arial" pitchFamily="34" charset="0"/>
              </a:defRPr>
            </a:lvl2pPr>
            <a:lvl3pPr marL="536575" indent="-273050">
              <a:spcBef>
                <a:spcPts val="500"/>
              </a:spcBef>
              <a:buClr>
                <a:schemeClr val="tx1"/>
              </a:buClr>
              <a:buSzPct val="100000"/>
              <a:buFont typeface="Calibri" panose="020F0502020204030204" pitchFamily="34" charset="0"/>
              <a:buChar char="–"/>
              <a:defRPr sz="180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4638">
              <a:spcBef>
                <a:spcPts val="500"/>
              </a:spcBef>
              <a:buClr>
                <a:schemeClr val="tx1"/>
              </a:buClr>
              <a:buSzPct val="11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accent1"/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en-GB" sz="2000" b="1" dirty="0"/>
              <a:t>Cliquer pour </a:t>
            </a:r>
            <a:r>
              <a:rPr lang="en-GB" sz="2000" b="1" dirty="0" err="1"/>
              <a:t>ajouter</a:t>
            </a:r>
            <a:r>
              <a:rPr lang="en-GB" sz="2000" b="1" dirty="0"/>
              <a:t> du </a:t>
            </a:r>
            <a:r>
              <a:rPr lang="en-GB" sz="2000" b="1" dirty="0" err="1"/>
              <a:t>texte</a:t>
            </a:r>
            <a:endParaRPr lang="en-US" dirty="0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84A30FA9-EFE0-BD49-888A-59263379F2F6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132513" y="765174"/>
            <a:ext cx="5292726" cy="5327651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 algn="l">
              <a:buNone/>
              <a:defRPr sz="3200"/>
            </a:lvl1pPr>
          </a:lstStyle>
          <a:p>
            <a:r>
              <a:rPr lang="fr-FR"/>
              <a:t>Cliquer sur l'icône pour ajouter une image</a:t>
            </a: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FA5BEA3-FBAD-324A-A722-33A5B9C7B0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034" y="6264308"/>
            <a:ext cx="261660" cy="169200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algn="r">
              <a:defRPr lang="en-GB" sz="10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fld id="{525A3C56-E491-49B2-93F3-63532DF516BC}" type="slidenum">
              <a:rPr lang="en-CA" smtClean="0"/>
              <a:pPr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11231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arge gauche +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4E82D4CB-D75A-1A45-B05D-E33B403048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88163" y="614877"/>
            <a:ext cx="4537075" cy="251138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noProof="0" dirty="0" err="1"/>
              <a:t>Titre</a:t>
            </a:r>
            <a:endParaRPr lang="en-US" noProof="0" dirty="0"/>
          </a:p>
        </p:txBody>
      </p:sp>
      <p:sp>
        <p:nvSpPr>
          <p:cNvPr id="5" name="Content Placeholder 20">
            <a:extLst>
              <a:ext uri="{FF2B5EF4-FFF2-40B4-BE49-F238E27FC236}">
                <a16:creationId xmlns:a16="http://schemas.microsoft.com/office/drawing/2014/main" id="{78BAFC30-690F-6A41-BE1B-8B7925B9B41A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888163" y="3392488"/>
            <a:ext cx="4537075" cy="270033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500"/>
              </a:spcBef>
              <a:buClr>
                <a:srgbClr val="000000"/>
              </a:buClr>
              <a:buSzPct val="110000"/>
              <a:buFont typeface="Arial" pitchFamily="34" charset="0"/>
              <a:buNone/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263525" indent="-263525">
              <a:spcBef>
                <a:spcPts val="500"/>
              </a:spcBef>
              <a:buClr>
                <a:srgbClr val="000000"/>
              </a:buClr>
              <a:buSzPct val="110000"/>
              <a:buFont typeface="Arial" pitchFamily="34" charset="0"/>
              <a:buChar char="•"/>
              <a:defRPr sz="2000" baseline="0">
                <a:solidFill>
                  <a:schemeClr val="tx1"/>
                </a:solidFill>
                <a:latin typeface="Arial" pitchFamily="34" charset="0"/>
              </a:defRPr>
            </a:lvl2pPr>
            <a:lvl3pPr marL="536575" indent="-273050">
              <a:spcBef>
                <a:spcPts val="500"/>
              </a:spcBef>
              <a:buClr>
                <a:srgbClr val="000000"/>
              </a:buClr>
              <a:buSzPct val="100000"/>
              <a:buFont typeface="Calibri" panose="020F0502020204030204" pitchFamily="34" charset="0"/>
              <a:buChar char="–"/>
              <a:defRPr sz="180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4638">
              <a:spcBef>
                <a:spcPts val="500"/>
              </a:spcBef>
              <a:buClr>
                <a:srgbClr val="000000"/>
              </a:buClr>
              <a:buSzPct val="11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>
                <a:srgbClr val="000000"/>
              </a:buClr>
              <a:buSzPct val="110000"/>
              <a:buFont typeface="Courier New" panose="02070309020205020404" pitchFamily="49" charset="0"/>
              <a:buChar char="o"/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accent1"/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A46A2561-43A0-D843-B868-9E14FD55F20B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766762" y="765174"/>
            <a:ext cx="5365751" cy="5327651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 algn="l">
              <a:buNone/>
              <a:defRPr sz="3200"/>
            </a:lvl1pPr>
          </a:lstStyle>
          <a:p>
            <a:r>
              <a:rPr lang="fr-FR"/>
              <a:t>Cliquer sur l'icône pour ajouter une image</a:t>
            </a: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D8B5A1A-FC46-2349-BBB1-B939578EEB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034" y="6264308"/>
            <a:ext cx="261660" cy="169200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algn="r">
              <a:defRPr lang="en-GB" sz="10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fld id="{525A3C56-E491-49B2-93F3-63532DF516BC}" type="slidenum">
              <a:rPr lang="en-CA" smtClean="0"/>
              <a:pPr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435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multip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0">
            <a:extLst>
              <a:ext uri="{FF2B5EF4-FFF2-40B4-BE49-F238E27FC236}">
                <a16:creationId xmlns:a16="http://schemas.microsoft.com/office/drawing/2014/main" id="{5170FB53-6BB4-B54A-8584-443D632100A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66764" y="1568767"/>
            <a:ext cx="3060700" cy="290955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buNone/>
              <a:defRPr lang="en-GB" sz="1800" kern="1200" baseline="0" noProof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r>
              <a:rPr lang="fr-FR"/>
              <a:t>Cliquer sur l'icône pour ajouter une image</a:t>
            </a:r>
            <a:endParaRPr lang="en-US"/>
          </a:p>
        </p:txBody>
      </p:sp>
      <p:sp>
        <p:nvSpPr>
          <p:cNvPr id="13" name="Picture Placeholder 20">
            <a:extLst>
              <a:ext uri="{FF2B5EF4-FFF2-40B4-BE49-F238E27FC236}">
                <a16:creationId xmlns:a16="http://schemas.microsoft.com/office/drawing/2014/main" id="{B1899592-EF28-9645-8C15-0EF1AC9F46A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583113" y="1568767"/>
            <a:ext cx="3025775" cy="290955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buNone/>
              <a:defRPr lang="en-GB" sz="1800" kern="1200" baseline="0" noProof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r>
              <a:rPr lang="fr-FR"/>
              <a:t>Cliquer sur l'icône pour ajouter une image</a:t>
            </a:r>
            <a:endParaRPr lang="en-US"/>
          </a:p>
        </p:txBody>
      </p:sp>
      <p:sp>
        <p:nvSpPr>
          <p:cNvPr id="14" name="Picture Placeholder 20">
            <a:extLst>
              <a:ext uri="{FF2B5EF4-FFF2-40B4-BE49-F238E27FC236}">
                <a16:creationId xmlns:a16="http://schemas.microsoft.com/office/drawing/2014/main" id="{692D9CF3-0D5D-0141-8B99-94C866845EA2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8401050" y="1568767"/>
            <a:ext cx="3024188" cy="290955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buNone/>
              <a:defRPr lang="en-GB" sz="1800" kern="1200" baseline="0" noProof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r>
              <a:rPr lang="fr-FR"/>
              <a:t>Cliquer sur l'icône pour ajouter une image</a:t>
            </a:r>
            <a:endParaRPr lang="en-US"/>
          </a:p>
        </p:txBody>
      </p:sp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3770998F-754D-FA42-A923-970280E1AFB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6763" y="684470"/>
            <a:ext cx="10658475" cy="66706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 err="1"/>
              <a:t>Titre</a:t>
            </a:r>
            <a:endParaRPr lang="en-US" noProof="0" dirty="0"/>
          </a:p>
        </p:txBody>
      </p:sp>
      <p:sp>
        <p:nvSpPr>
          <p:cNvPr id="16" name="Content Placeholder 20">
            <a:extLst>
              <a:ext uri="{FF2B5EF4-FFF2-40B4-BE49-F238E27FC236}">
                <a16:creationId xmlns:a16="http://schemas.microsoft.com/office/drawing/2014/main" id="{BC03956D-46EB-3F49-A20A-7C378E0B76A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66764" y="4614043"/>
            <a:ext cx="3060700" cy="147878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500"/>
              </a:spcBef>
              <a:buClr>
                <a:schemeClr val="tx1"/>
              </a:buClr>
              <a:buSzPct val="110000"/>
              <a:buFont typeface="Arial" pitchFamily="34" charset="0"/>
              <a:buNone/>
              <a:defRPr sz="1800">
                <a:solidFill>
                  <a:schemeClr val="tx1"/>
                </a:solidFill>
                <a:latin typeface="Arial" pitchFamily="34" charset="0"/>
              </a:defRPr>
            </a:lvl1pPr>
            <a:lvl2pPr marL="263525" indent="-263525">
              <a:spcBef>
                <a:spcPts val="500"/>
              </a:spcBef>
              <a:buClr>
                <a:schemeClr val="tx1"/>
              </a:buClr>
              <a:buSzPct val="110000"/>
              <a:buFont typeface="Arial" pitchFamily="34" charset="0"/>
              <a:buChar char="•"/>
              <a:defRPr sz="2000" baseline="0">
                <a:solidFill>
                  <a:schemeClr val="tx1"/>
                </a:solidFill>
                <a:latin typeface="Arial" pitchFamily="34" charset="0"/>
              </a:defRPr>
            </a:lvl2pPr>
            <a:lvl3pPr marL="536575" indent="-273050">
              <a:spcBef>
                <a:spcPts val="500"/>
              </a:spcBef>
              <a:buClr>
                <a:schemeClr val="tx1"/>
              </a:buClr>
              <a:buSzPct val="100000"/>
              <a:buFont typeface="Calibri" panose="020F0502020204030204" pitchFamily="34" charset="0"/>
              <a:buChar char="–"/>
              <a:defRPr sz="180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4638">
              <a:spcBef>
                <a:spcPts val="500"/>
              </a:spcBef>
              <a:buClr>
                <a:schemeClr val="tx1"/>
              </a:buClr>
              <a:buSzPct val="11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en-US" dirty="0" err="1"/>
              <a:t>Texte</a:t>
            </a:r>
            <a:endParaRPr lang="en-US" dirty="0"/>
          </a:p>
        </p:txBody>
      </p:sp>
      <p:sp>
        <p:nvSpPr>
          <p:cNvPr id="17" name="Content Placeholder 20">
            <a:extLst>
              <a:ext uri="{FF2B5EF4-FFF2-40B4-BE49-F238E27FC236}">
                <a16:creationId xmlns:a16="http://schemas.microsoft.com/office/drawing/2014/main" id="{7A005D06-9E5F-7443-9230-0698D255E511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583113" y="4614042"/>
            <a:ext cx="3025775" cy="147878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500"/>
              </a:spcBef>
              <a:buClr>
                <a:schemeClr val="tx1"/>
              </a:buClr>
              <a:buSzPct val="110000"/>
              <a:buFont typeface="Arial" pitchFamily="34" charset="0"/>
              <a:buNone/>
              <a:defRPr sz="1800">
                <a:solidFill>
                  <a:schemeClr val="tx1"/>
                </a:solidFill>
                <a:latin typeface="Arial" pitchFamily="34" charset="0"/>
              </a:defRPr>
            </a:lvl1pPr>
            <a:lvl2pPr marL="263525" indent="-263525">
              <a:spcBef>
                <a:spcPts val="500"/>
              </a:spcBef>
              <a:buClr>
                <a:schemeClr val="tx1"/>
              </a:buClr>
              <a:buSzPct val="110000"/>
              <a:buFont typeface="Arial" pitchFamily="34" charset="0"/>
              <a:buChar char="•"/>
              <a:defRPr sz="2000" baseline="0">
                <a:solidFill>
                  <a:schemeClr val="tx1"/>
                </a:solidFill>
                <a:latin typeface="Arial" pitchFamily="34" charset="0"/>
              </a:defRPr>
            </a:lvl2pPr>
            <a:lvl3pPr marL="536575" indent="-273050">
              <a:spcBef>
                <a:spcPts val="500"/>
              </a:spcBef>
              <a:buClr>
                <a:schemeClr val="tx1"/>
              </a:buClr>
              <a:buSzPct val="100000"/>
              <a:buFont typeface="Calibri" panose="020F0502020204030204" pitchFamily="34" charset="0"/>
              <a:buChar char="–"/>
              <a:defRPr sz="180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4638">
              <a:spcBef>
                <a:spcPts val="500"/>
              </a:spcBef>
              <a:buClr>
                <a:schemeClr val="tx1"/>
              </a:buClr>
              <a:buSzPct val="11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en-US" dirty="0" err="1"/>
              <a:t>Texte</a:t>
            </a:r>
            <a:endParaRPr lang="en-US" dirty="0"/>
          </a:p>
        </p:txBody>
      </p:sp>
      <p:sp>
        <p:nvSpPr>
          <p:cNvPr id="18" name="Content Placeholder 20">
            <a:extLst>
              <a:ext uri="{FF2B5EF4-FFF2-40B4-BE49-F238E27FC236}">
                <a16:creationId xmlns:a16="http://schemas.microsoft.com/office/drawing/2014/main" id="{01123FBB-4A46-6B4A-BA45-B31DC6905E51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8401051" y="4614042"/>
            <a:ext cx="3024188" cy="147878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500"/>
              </a:spcBef>
              <a:buClr>
                <a:schemeClr val="tx1"/>
              </a:buClr>
              <a:buSzPct val="110000"/>
              <a:buFont typeface="Arial" pitchFamily="34" charset="0"/>
              <a:buNone/>
              <a:defRPr sz="1800">
                <a:solidFill>
                  <a:schemeClr val="tx1"/>
                </a:solidFill>
                <a:latin typeface="Arial" pitchFamily="34" charset="0"/>
              </a:defRPr>
            </a:lvl1pPr>
            <a:lvl2pPr marL="263525" indent="-263525">
              <a:spcBef>
                <a:spcPts val="500"/>
              </a:spcBef>
              <a:buClr>
                <a:schemeClr val="tx1"/>
              </a:buClr>
              <a:buSzPct val="110000"/>
              <a:buFont typeface="Arial" pitchFamily="34" charset="0"/>
              <a:buChar char="•"/>
              <a:defRPr sz="2000" baseline="0">
                <a:solidFill>
                  <a:schemeClr val="tx1"/>
                </a:solidFill>
                <a:latin typeface="Arial" pitchFamily="34" charset="0"/>
              </a:defRPr>
            </a:lvl2pPr>
            <a:lvl3pPr marL="536575" indent="-273050">
              <a:spcBef>
                <a:spcPts val="500"/>
              </a:spcBef>
              <a:buClr>
                <a:schemeClr val="tx1"/>
              </a:buClr>
              <a:buSzPct val="100000"/>
              <a:buFont typeface="Calibri" panose="020F0502020204030204" pitchFamily="34" charset="0"/>
              <a:buChar char="–"/>
              <a:defRPr sz="180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4638">
              <a:spcBef>
                <a:spcPts val="500"/>
              </a:spcBef>
              <a:buClr>
                <a:schemeClr val="tx1"/>
              </a:buClr>
              <a:buSzPct val="11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en-US" dirty="0" err="1"/>
              <a:t>Texte</a:t>
            </a:r>
            <a:endParaRPr lang="en-US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19E90BF8-A5EC-F044-B182-531F647CE6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034" y="6264308"/>
            <a:ext cx="261660" cy="169200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algn="r">
              <a:defRPr lang="en-GB" sz="10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fld id="{525A3C56-E491-49B2-93F3-63532DF516BC}" type="slidenum">
              <a:rPr lang="en-CA" smtClean="0"/>
              <a:pPr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701423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deux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7A19DCD6-2165-FF4F-8E06-154879697A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6763" y="684470"/>
            <a:ext cx="10658475" cy="66706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Image à </a:t>
            </a:r>
            <a:r>
              <a:rPr lang="en-US" noProof="0" dirty="0" err="1"/>
              <a:t>deux</a:t>
            </a:r>
            <a:r>
              <a:rPr lang="en-US" noProof="0" dirty="0"/>
              <a:t> </a:t>
            </a:r>
            <a:r>
              <a:rPr lang="en-US" noProof="0" dirty="0" err="1"/>
              <a:t>contenus</a:t>
            </a:r>
            <a:endParaRPr lang="en-US" noProof="0" dirty="0"/>
          </a:p>
        </p:txBody>
      </p:sp>
      <p:sp>
        <p:nvSpPr>
          <p:cNvPr id="5" name="Content Placeholder 20">
            <a:extLst>
              <a:ext uri="{FF2B5EF4-FFF2-40B4-BE49-F238E27FC236}">
                <a16:creationId xmlns:a16="http://schemas.microsoft.com/office/drawing/2014/main" id="{04642528-8FF6-2D41-9E96-06B28BC27D1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66764" y="2613302"/>
            <a:ext cx="4902516" cy="347952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500"/>
              </a:spcBef>
              <a:buClr>
                <a:schemeClr val="tx1"/>
              </a:buClr>
              <a:buSzPct val="110000"/>
              <a:buFont typeface="Arial" pitchFamily="34" charset="0"/>
              <a:buNone/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263525" indent="-263525">
              <a:spcBef>
                <a:spcPts val="500"/>
              </a:spcBef>
              <a:buClr>
                <a:schemeClr val="tx1"/>
              </a:buClr>
              <a:buSzPct val="110000"/>
              <a:buFont typeface="Arial" pitchFamily="34" charset="0"/>
              <a:buChar char="•"/>
              <a:defRPr sz="2000" baseline="0">
                <a:solidFill>
                  <a:schemeClr val="tx1"/>
                </a:solidFill>
                <a:latin typeface="Arial" pitchFamily="34" charset="0"/>
              </a:defRPr>
            </a:lvl2pPr>
            <a:lvl3pPr marL="536575" indent="-273050">
              <a:spcBef>
                <a:spcPts val="500"/>
              </a:spcBef>
              <a:buClr>
                <a:schemeClr val="tx1"/>
              </a:buClr>
              <a:buSzPct val="100000"/>
              <a:buFont typeface="Calibri" panose="020F0502020204030204" pitchFamily="34" charset="0"/>
              <a:buChar char="–"/>
              <a:defRPr sz="180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4638">
              <a:spcBef>
                <a:spcPts val="500"/>
              </a:spcBef>
              <a:buClr>
                <a:schemeClr val="tx1"/>
              </a:buClr>
              <a:buSzPct val="11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" name="Content Placeholder 20">
            <a:extLst>
              <a:ext uri="{FF2B5EF4-FFF2-40B4-BE49-F238E27FC236}">
                <a16:creationId xmlns:a16="http://schemas.microsoft.com/office/drawing/2014/main" id="{1F8D1EDC-16DC-1E49-9140-329AB89F3C31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6583680" y="2613302"/>
            <a:ext cx="4841558" cy="347952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500"/>
              </a:spcBef>
              <a:buClr>
                <a:srgbClr val="000000"/>
              </a:buClr>
              <a:buSzPct val="110000"/>
              <a:buFont typeface="Arial" pitchFamily="34" charset="0"/>
              <a:buNone/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263525" indent="-263525">
              <a:spcBef>
                <a:spcPts val="500"/>
              </a:spcBef>
              <a:buClr>
                <a:srgbClr val="000000"/>
              </a:buClr>
              <a:buSzPct val="110000"/>
              <a:buFont typeface="Arial" pitchFamily="34" charset="0"/>
              <a:buChar char="•"/>
              <a:defRPr sz="2000" baseline="0">
                <a:solidFill>
                  <a:schemeClr val="tx1"/>
                </a:solidFill>
                <a:latin typeface="Arial" pitchFamily="34" charset="0"/>
              </a:defRPr>
            </a:lvl2pPr>
            <a:lvl3pPr marL="536575" indent="-273050">
              <a:spcBef>
                <a:spcPts val="500"/>
              </a:spcBef>
              <a:buClr>
                <a:srgbClr val="000000"/>
              </a:buClr>
              <a:buSzPct val="100000"/>
              <a:buFont typeface="Calibri" panose="020F0502020204030204" pitchFamily="34" charset="0"/>
              <a:buChar char="–"/>
              <a:defRPr sz="180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4638">
              <a:spcBef>
                <a:spcPts val="500"/>
              </a:spcBef>
              <a:buClr>
                <a:srgbClr val="000000"/>
              </a:buClr>
              <a:buSzPct val="11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>
                <a:srgbClr val="000000"/>
              </a:buClr>
              <a:buSzPct val="110000"/>
              <a:buFont typeface="Courier New" panose="02070309020205020404" pitchFamily="49" charset="0"/>
              <a:buChar char="o"/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Content Placeholder 20">
            <a:extLst>
              <a:ext uri="{FF2B5EF4-FFF2-40B4-BE49-F238E27FC236}">
                <a16:creationId xmlns:a16="http://schemas.microsoft.com/office/drawing/2014/main" id="{F042210E-DA66-4F45-8CAD-D964E0E37981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66763" y="1557338"/>
            <a:ext cx="10658475" cy="8382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500"/>
              </a:spcBef>
              <a:buClr>
                <a:srgbClr val="000000"/>
              </a:buClr>
              <a:buSzPct val="110000"/>
              <a:buFont typeface="Arial" pitchFamily="34" charset="0"/>
              <a:buNone/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263525" indent="-263525">
              <a:spcBef>
                <a:spcPts val="500"/>
              </a:spcBef>
              <a:buClr>
                <a:srgbClr val="000000"/>
              </a:buClr>
              <a:buSzPct val="110000"/>
              <a:buFont typeface="Arial" pitchFamily="34" charset="0"/>
              <a:buChar char="•"/>
              <a:defRPr sz="2000" baseline="0">
                <a:solidFill>
                  <a:schemeClr val="tx1"/>
                </a:solidFill>
                <a:latin typeface="Arial" pitchFamily="34" charset="0"/>
              </a:defRPr>
            </a:lvl2pPr>
            <a:lvl3pPr marL="536575" indent="-273050">
              <a:spcBef>
                <a:spcPts val="500"/>
              </a:spcBef>
              <a:buClr>
                <a:srgbClr val="000000"/>
              </a:buClr>
              <a:buSzPct val="11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4638">
              <a:spcBef>
                <a:spcPts val="500"/>
              </a:spcBef>
              <a:buClr>
                <a:srgbClr val="000000"/>
              </a:buClr>
              <a:buSzPct val="11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>
                <a:srgbClr val="000000"/>
              </a:buClr>
              <a:buSzPct val="110000"/>
              <a:buFont typeface="Courier New" panose="02070309020205020404" pitchFamily="49" charset="0"/>
              <a:buChar char="o"/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173D1E9-C3A6-5C42-AC76-11711669AC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034" y="6264308"/>
            <a:ext cx="261660" cy="169200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algn="r">
              <a:defRPr lang="en-GB" sz="10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fld id="{525A3C56-E491-49B2-93F3-63532DF516BC}" type="slidenum">
              <a:rPr lang="en-CA" smtClean="0"/>
              <a:pPr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38227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n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0">
            <a:extLst>
              <a:ext uri="{FF2B5EF4-FFF2-40B4-BE49-F238E27FC236}">
                <a16:creationId xmlns:a16="http://schemas.microsoft.com/office/drawing/2014/main" id="{420CEB52-B65A-D743-A3ED-12AE0491504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66762" y="1543050"/>
            <a:ext cx="10658476" cy="351759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buNone/>
              <a:defRPr lang="en-GB" sz="1800" kern="1200" baseline="0" noProof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r>
              <a:rPr lang="fr-FR"/>
              <a:t>Cliquer sur l'icône pour ajouter une image</a:t>
            </a:r>
            <a:endParaRPr lang="en-US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023D73AD-1DE7-2743-9226-A7A91D16B7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6763" y="684000"/>
            <a:ext cx="10658475" cy="58959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Grande image</a:t>
            </a:r>
          </a:p>
        </p:txBody>
      </p:sp>
      <p:sp>
        <p:nvSpPr>
          <p:cNvPr id="6" name="Content Placeholder 20">
            <a:extLst>
              <a:ext uri="{FF2B5EF4-FFF2-40B4-BE49-F238E27FC236}">
                <a16:creationId xmlns:a16="http://schemas.microsoft.com/office/drawing/2014/main" id="{483732CE-175A-AE46-915A-9D42DBB49026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66763" y="5349240"/>
            <a:ext cx="10658475" cy="74358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500"/>
              </a:spcBef>
              <a:buClr>
                <a:srgbClr val="000000"/>
              </a:buClr>
              <a:buSzPct val="110000"/>
              <a:buFont typeface="Arial" pitchFamily="34" charset="0"/>
              <a:buNone/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263525" indent="-263525">
              <a:spcBef>
                <a:spcPts val="500"/>
              </a:spcBef>
              <a:buClr>
                <a:srgbClr val="000000"/>
              </a:buClr>
              <a:buSzPct val="110000"/>
              <a:buFont typeface="Arial" pitchFamily="34" charset="0"/>
              <a:buChar char="•"/>
              <a:defRPr sz="2000" baseline="0">
                <a:solidFill>
                  <a:schemeClr val="tx1"/>
                </a:solidFill>
                <a:latin typeface="Arial" pitchFamily="34" charset="0"/>
              </a:defRPr>
            </a:lvl2pPr>
            <a:lvl3pPr marL="536575" indent="-273050">
              <a:spcBef>
                <a:spcPts val="500"/>
              </a:spcBef>
              <a:buClr>
                <a:srgbClr val="000000"/>
              </a:buClr>
              <a:buSzPct val="100000"/>
              <a:buFont typeface="Calibri" panose="020F0502020204030204" pitchFamily="34" charset="0"/>
              <a:buChar char="–"/>
              <a:defRPr sz="180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4638">
              <a:spcBef>
                <a:spcPts val="500"/>
              </a:spcBef>
              <a:buClr>
                <a:srgbClr val="000000"/>
              </a:buClr>
              <a:buSzPct val="11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>
                <a:srgbClr val="000000"/>
              </a:buClr>
              <a:buSzPct val="110000"/>
              <a:buFont typeface="Courier New" panose="02070309020205020404" pitchFamily="49" charset="0"/>
              <a:buChar char="o"/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en-US" dirty="0" err="1"/>
              <a:t>Texte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70662E6-3FE4-A34A-B7BF-633F17691C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034" y="6264308"/>
            <a:ext cx="261660" cy="169200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algn="r">
              <a:defRPr lang="en-GB" sz="10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fld id="{525A3C56-E491-49B2-93F3-63532DF516BC}" type="slidenum">
              <a:rPr lang="en-CA" smtClean="0"/>
              <a:pPr/>
              <a:t>‹N°›</a:t>
            </a:fld>
            <a:endParaRPr lang="en-CA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1AAB56-5C60-234D-ACF5-C538156D1F50}"/>
              </a:ext>
            </a:extLst>
          </p:cNvPr>
          <p:cNvSpPr txBox="1"/>
          <p:nvPr userDrawn="1"/>
        </p:nvSpPr>
        <p:spPr>
          <a:xfrm>
            <a:off x="2480310" y="948690"/>
            <a:ext cx="0" cy="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pPr algn="l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2533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950F591-6698-174F-81A5-43CD769B107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66763" y="1557338"/>
            <a:ext cx="10658475" cy="34734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600"/>
              </a:spcBef>
              <a:buSzPct val="120000"/>
              <a:buFont typeface="Arial" pitchFamily="34" charset="0"/>
              <a:buNone/>
              <a:defRPr sz="1600" baseline="0">
                <a:solidFill>
                  <a:schemeClr val="tx1"/>
                </a:solidFill>
                <a:latin typeface="Arial" pitchFamily="34" charset="0"/>
              </a:defRPr>
            </a:lvl1pPr>
            <a:lvl2pPr marL="273050" indent="-265113">
              <a:spcBef>
                <a:spcPts val="600"/>
              </a:spcBef>
              <a:buClr>
                <a:schemeClr val="tx2"/>
              </a:buClr>
              <a:buSzPct val="120000"/>
              <a:buFont typeface="Verdana" pitchFamily="34" charset="0"/>
              <a:buChar char="•"/>
              <a:defRPr sz="1600">
                <a:solidFill>
                  <a:schemeClr val="tx1"/>
                </a:solidFill>
              </a:defRPr>
            </a:lvl2pPr>
            <a:lvl3pPr marL="631825" indent="-216000">
              <a:spcBef>
                <a:spcPts val="600"/>
              </a:spcBef>
              <a:buFont typeface="Verdana" pitchFamily="34" charset="0"/>
              <a:buChar char="−"/>
              <a:tabLst/>
              <a:defRPr sz="1600">
                <a:solidFill>
                  <a:schemeClr val="tx1"/>
                </a:solidFill>
              </a:defRPr>
            </a:lvl3pPr>
            <a:lvl4pPr marL="804863" indent="-216000">
              <a:spcBef>
                <a:spcPts val="600"/>
              </a:spcBef>
              <a:buFont typeface="Verdana" pitchFamily="34" charset="0"/>
              <a:buChar char="−"/>
              <a:defRPr sz="1400">
                <a:solidFill>
                  <a:schemeClr val="tx1"/>
                </a:solidFill>
              </a:defRPr>
            </a:lvl4pPr>
            <a:lvl5pPr marL="977900" indent="-216000">
              <a:spcBef>
                <a:spcPts val="600"/>
              </a:spcBef>
              <a:buFont typeface="Arial" pitchFamily="34" charset="0"/>
              <a:buChar char="-"/>
              <a:defRPr sz="1400">
                <a:solidFill>
                  <a:schemeClr val="tx1"/>
                </a:solidFill>
              </a:defRPr>
            </a:lvl5pPr>
            <a:lvl6pPr marL="871538" indent="-174625">
              <a:spcBef>
                <a:spcPts val="600"/>
              </a:spcBef>
              <a:defRPr sz="1400"/>
            </a:lvl6pPr>
            <a:lvl7pPr marL="1168400" indent="-216000">
              <a:spcBef>
                <a:spcPts val="600"/>
              </a:spcBef>
              <a:defRPr sz="1400">
                <a:solidFill>
                  <a:schemeClr val="tx1"/>
                </a:solidFill>
              </a:defRPr>
            </a:lvl7pPr>
          </a:lstStyle>
          <a:p>
            <a:pPr lvl="0"/>
            <a:r>
              <a:rPr lang="en-US" noProof="0" dirty="0"/>
              <a:t>Cliquer pour </a:t>
            </a:r>
            <a:r>
              <a:rPr lang="en-US" noProof="0" dirty="0" err="1"/>
              <a:t>ajouter</a:t>
            </a:r>
            <a:r>
              <a:rPr lang="en-US" noProof="0" dirty="0"/>
              <a:t> du </a:t>
            </a:r>
            <a:r>
              <a:rPr lang="en-US" noProof="0" dirty="0" err="1"/>
              <a:t>texte</a:t>
            </a:r>
            <a:endParaRPr lang="en-US" noProof="0" dirty="0"/>
          </a:p>
        </p:txBody>
      </p:sp>
      <p:sp>
        <p:nvSpPr>
          <p:cNvPr id="5" name="Picture Placeholder 20">
            <a:extLst>
              <a:ext uri="{FF2B5EF4-FFF2-40B4-BE49-F238E27FC236}">
                <a16:creationId xmlns:a16="http://schemas.microsoft.com/office/drawing/2014/main" id="{98B63CA1-A686-354F-9B7A-AF51E599D9B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66763" y="2052242"/>
            <a:ext cx="10658476" cy="404058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buNone/>
              <a:defRPr lang="en-GB" sz="1800" kern="1200" baseline="0" noProof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r>
              <a:rPr lang="fr-FR"/>
              <a:t>Cliquer sur l'icône pour ajouter une image</a:t>
            </a:r>
            <a:endParaRPr lang="en-US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D4E11DA7-0585-0C47-A225-82B868CFC1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6763" y="684000"/>
            <a:ext cx="10658475" cy="6670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Image avec </a:t>
            </a:r>
            <a:r>
              <a:rPr lang="en-US" noProof="0" dirty="0" err="1"/>
              <a:t>légende</a:t>
            </a:r>
            <a:endParaRPr lang="en-US" noProof="0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0831232-776B-724A-A622-0B2D2052FA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034" y="6264308"/>
            <a:ext cx="261660" cy="169200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algn="r">
              <a:defRPr lang="en-GB" sz="10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fld id="{525A3C56-E491-49B2-93F3-63532DF516BC}" type="slidenum">
              <a:rPr lang="en-CA" smtClean="0"/>
              <a:pPr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39610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Élément graphique avec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pour une image  17">
            <a:extLst>
              <a:ext uri="{FF2B5EF4-FFF2-40B4-BE49-F238E27FC236}">
                <a16:creationId xmlns:a16="http://schemas.microsoft.com/office/drawing/2014/main" id="{158CC81F-693C-7745-ACBD-E267DB1433AB}"/>
              </a:ext>
            </a:extLst>
          </p:cNvPr>
          <p:cNvSpPr>
            <a:spLocks noGrp="1" noChangeAspect="1"/>
          </p:cNvSpPr>
          <p:nvPr>
            <p:ph type="pic" sz="quarter" idx="11" hasCustomPrompt="1"/>
          </p:nvPr>
        </p:nvSpPr>
        <p:spPr>
          <a:xfrm>
            <a:off x="785728" y="765526"/>
            <a:ext cx="5327298" cy="5327299"/>
          </a:xfrm>
          <a:custGeom>
            <a:avLst/>
            <a:gdLst>
              <a:gd name="connsiteX0" fmla="*/ 0 w 6003155"/>
              <a:gd name="connsiteY0" fmla="*/ 0 h 6003156"/>
              <a:gd name="connsiteX1" fmla="*/ 6003155 w 6003155"/>
              <a:gd name="connsiteY1" fmla="*/ 0 h 6003156"/>
              <a:gd name="connsiteX2" fmla="*/ 6003155 w 6003155"/>
              <a:gd name="connsiteY2" fmla="*/ 1 h 6003156"/>
              <a:gd name="connsiteX3" fmla="*/ 6003155 w 6003155"/>
              <a:gd name="connsiteY3" fmla="*/ 2404742 h 6003156"/>
              <a:gd name="connsiteX4" fmla="*/ 6003155 w 6003155"/>
              <a:gd name="connsiteY4" fmla="*/ 6003156 h 6003156"/>
              <a:gd name="connsiteX5" fmla="*/ 3598413 w 6003155"/>
              <a:gd name="connsiteY5" fmla="*/ 6003156 h 6003156"/>
              <a:gd name="connsiteX6" fmla="*/ 3598413 w 6003155"/>
              <a:gd name="connsiteY6" fmla="*/ 2404742 h 6003156"/>
              <a:gd name="connsiteX7" fmla="*/ 0 w 6003155"/>
              <a:gd name="connsiteY7" fmla="*/ 2404742 h 6003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03155" h="6003156">
                <a:moveTo>
                  <a:pt x="0" y="0"/>
                </a:moveTo>
                <a:lnTo>
                  <a:pt x="6003155" y="0"/>
                </a:lnTo>
                <a:lnTo>
                  <a:pt x="6003155" y="1"/>
                </a:lnTo>
                <a:lnTo>
                  <a:pt x="6003155" y="2404742"/>
                </a:lnTo>
                <a:lnTo>
                  <a:pt x="6003155" y="6003156"/>
                </a:lnTo>
                <a:lnTo>
                  <a:pt x="3598413" y="6003156"/>
                </a:lnTo>
                <a:lnTo>
                  <a:pt x="3598413" y="2404742"/>
                </a:lnTo>
                <a:lnTo>
                  <a:pt x="0" y="2404742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fr-CA" sz="3200">
                <a:cs typeface="Arial" pitchFamily="34" charset="0"/>
              </a:rPr>
              <a:t>Cliquer sur l’icône « Images » pour y intégrer une nouvelle image hébergée sur votre ordinateur.</a:t>
            </a:r>
            <a:endParaRPr lang="fr-FR"/>
          </a:p>
        </p:txBody>
      </p:sp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F7349B97-C28F-3B44-B284-12F2C2ABD7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88163" y="684000"/>
            <a:ext cx="4537075" cy="61118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CA" noProof="0" dirty="0"/>
              <a:t>Titre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EAD3CFF-35F0-EE42-99CF-7B91F8844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034" y="6264308"/>
            <a:ext cx="261660" cy="169200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algn="r">
              <a:defRPr lang="en-GB" sz="10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fld id="{525A3C56-E491-49B2-93F3-63532DF516BC}" type="slidenum">
              <a:rPr lang="en-CA" smtClean="0"/>
              <a:pPr/>
              <a:t>‹N°›</a:t>
            </a:fld>
            <a:endParaRPr lang="en-CA"/>
          </a:p>
        </p:txBody>
      </p:sp>
      <p:sp>
        <p:nvSpPr>
          <p:cNvPr id="9" name="Content Placeholder 20">
            <a:extLst>
              <a:ext uri="{FF2B5EF4-FFF2-40B4-BE49-F238E27FC236}">
                <a16:creationId xmlns:a16="http://schemas.microsoft.com/office/drawing/2014/main" id="{724BBC96-0D1F-2C4D-B3B5-A7EE6A8D87D1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888163" y="1684422"/>
            <a:ext cx="4537075" cy="440840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ClrTx/>
              <a:buSzPct val="100000"/>
              <a:buFont typeface="Arial" pitchFamily="34" charset="0"/>
              <a:buNone/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263525" indent="-263525">
              <a:spcBef>
                <a:spcPts val="500"/>
              </a:spcBef>
              <a:buClrTx/>
              <a:buSzPct val="100000"/>
              <a:buFont typeface="Arial" pitchFamily="34" charset="0"/>
              <a:buChar char="•"/>
              <a:defRPr sz="2000" baseline="0">
                <a:solidFill>
                  <a:schemeClr val="tx1"/>
                </a:solidFill>
                <a:latin typeface="Arial" pitchFamily="34" charset="0"/>
              </a:defRPr>
            </a:lvl2pPr>
            <a:lvl3pPr marL="536575" indent="-273050">
              <a:spcBef>
                <a:spcPts val="500"/>
              </a:spcBef>
              <a:buClrTx/>
              <a:buSzPct val="100000"/>
              <a:buFont typeface="Calibri" panose="020F0502020204030204" pitchFamily="34" charset="0"/>
              <a:buChar char="–"/>
              <a:defRPr sz="180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9400">
              <a:spcBef>
                <a:spcPts val="500"/>
              </a:spcBef>
              <a:buClrTx/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Tx/>
              <a:buSzPct val="100000"/>
              <a:buFont typeface="Courier New" panose="02070309020205020404" pitchFamily="49" charset="0"/>
              <a:buChar char="o"/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accent1"/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051614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9AF54B69-F2F9-F04B-B242-EB97229446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6763" y="684000"/>
            <a:ext cx="10658475" cy="541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CA" dirty="0" err="1"/>
              <a:t>Diapositive</a:t>
            </a:r>
            <a:r>
              <a:rPr lang="en-CA" dirty="0"/>
              <a:t> de </a:t>
            </a:r>
            <a:r>
              <a:rPr lang="en-CA" dirty="0" err="1"/>
              <a:t>texte</a:t>
            </a:r>
            <a:r>
              <a:rPr lang="en-CA" dirty="0"/>
              <a:t> standard</a:t>
            </a:r>
            <a:endParaRPr lang="en-US" noProof="0" dirty="0"/>
          </a:p>
        </p:txBody>
      </p:sp>
      <p:sp>
        <p:nvSpPr>
          <p:cNvPr id="5" name="Content Placeholder 20">
            <a:extLst>
              <a:ext uri="{FF2B5EF4-FFF2-40B4-BE49-F238E27FC236}">
                <a16:creationId xmlns:a16="http://schemas.microsoft.com/office/drawing/2014/main" id="{6A54173B-8497-A140-8F24-1AF3E1B758D8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66763" y="1557338"/>
            <a:ext cx="10658475" cy="45354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500"/>
              </a:spcBef>
              <a:buClr>
                <a:schemeClr val="tx1"/>
              </a:buClr>
              <a:buSzPct val="110000"/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263525" indent="-263525">
              <a:spcBef>
                <a:spcPts val="500"/>
              </a:spcBef>
              <a:buClr>
                <a:schemeClr val="tx1"/>
              </a:buClr>
              <a:buSzPct val="110000"/>
              <a:buFont typeface="Arial" pitchFamily="34" charset="0"/>
              <a:buChar char="•"/>
              <a:defRPr sz="2000" baseline="0">
                <a:solidFill>
                  <a:schemeClr val="tx1"/>
                </a:solidFill>
                <a:latin typeface="Arial" pitchFamily="34" charset="0"/>
              </a:defRPr>
            </a:lvl2pPr>
            <a:lvl3pPr marL="536575" indent="-273050">
              <a:spcBef>
                <a:spcPts val="500"/>
              </a:spcBef>
              <a:buClr>
                <a:schemeClr val="tx1"/>
              </a:buClr>
              <a:buSzPct val="100000"/>
              <a:buFont typeface="Calibri" panose="020F0502020204030204" pitchFamily="34" charset="0"/>
              <a:buChar char="–"/>
              <a:defRPr sz="180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4638">
              <a:spcBef>
                <a:spcPts val="500"/>
              </a:spcBef>
              <a:buClr>
                <a:schemeClr val="tx1"/>
              </a:buClr>
              <a:buSzPct val="11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accent1"/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9F11F-EB91-974A-B104-3B694D3EAB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034" y="6264308"/>
            <a:ext cx="261660" cy="169200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algn="r">
              <a:defRPr lang="en-GB" sz="10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fld id="{525A3C56-E491-49B2-93F3-63532DF516BC}" type="slidenum">
              <a:rPr lang="en-CA" smtClean="0"/>
              <a:pPr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26003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re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A171D6F-1D32-074E-9401-BC0D7B3A2B8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6763" y="1569832"/>
            <a:ext cx="2305050" cy="82881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CA" dirty="0"/>
              <a:t>Titre</a:t>
            </a:r>
          </a:p>
        </p:txBody>
      </p:sp>
      <p:sp>
        <p:nvSpPr>
          <p:cNvPr id="25" name="Espace réservé du texte 4">
            <a:extLst>
              <a:ext uri="{FF2B5EF4-FFF2-40B4-BE49-F238E27FC236}">
                <a16:creationId xmlns:a16="http://schemas.microsoft.com/office/drawing/2014/main" id="{B0F5BD17-6E70-B847-AA7C-96CF8DC7A08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69597" y="1569832"/>
            <a:ext cx="2305050" cy="82881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CA" dirty="0"/>
              <a:t>Titre</a:t>
            </a:r>
          </a:p>
        </p:txBody>
      </p:sp>
      <p:sp>
        <p:nvSpPr>
          <p:cNvPr id="26" name="Espace réservé du texte 4">
            <a:extLst>
              <a:ext uri="{FF2B5EF4-FFF2-40B4-BE49-F238E27FC236}">
                <a16:creationId xmlns:a16="http://schemas.microsoft.com/office/drawing/2014/main" id="{AC833FC6-B9D6-D74D-BAE2-729D54713D4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544296" y="1569832"/>
            <a:ext cx="2305050" cy="82881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CA" dirty="0"/>
              <a:t>Titre</a:t>
            </a:r>
          </a:p>
        </p:txBody>
      </p:sp>
      <p:sp>
        <p:nvSpPr>
          <p:cNvPr id="27" name="Espace réservé du texte 4">
            <a:extLst>
              <a:ext uri="{FF2B5EF4-FFF2-40B4-BE49-F238E27FC236}">
                <a16:creationId xmlns:a16="http://schemas.microsoft.com/office/drawing/2014/main" id="{2E44F90D-4F8F-6A4F-96CB-3485E90F31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347546" y="1569832"/>
            <a:ext cx="2077692" cy="82881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CA" dirty="0"/>
              <a:t>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0CCD124-1965-4543-8B41-42A23BF10BF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6763" y="2597426"/>
            <a:ext cx="2305050" cy="349539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85750" marR="0" indent="-28575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/>
            </a:lvl1pPr>
          </a:lstStyle>
          <a:p>
            <a:pPr lvl="0"/>
            <a:r>
              <a:rPr lang="en-CA" dirty="0"/>
              <a:t>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dirty="0"/>
              <a:t>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dirty="0"/>
              <a:t>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dirty="0"/>
              <a:t>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dirty="0"/>
              <a:t>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dirty="0"/>
              <a:t>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dirty="0"/>
              <a:t>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dirty="0"/>
              <a:t>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dirty="0"/>
              <a:t>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dirty="0"/>
              <a:t>Lorem ipsum</a:t>
            </a:r>
          </a:p>
          <a:p>
            <a:pPr lvl="0"/>
            <a:endParaRPr lang="en-CA" dirty="0"/>
          </a:p>
        </p:txBody>
      </p:sp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9BCD5E3F-8CA5-684B-B78F-B74898839C6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69999" y="2597426"/>
            <a:ext cx="2305050" cy="349539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85750" marR="0" indent="-28575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/>
            </a:lvl1pPr>
          </a:lstStyle>
          <a:p>
            <a:pPr lvl="0"/>
            <a:r>
              <a:rPr lang="en-CA" dirty="0"/>
              <a:t>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dirty="0"/>
              <a:t>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dirty="0"/>
              <a:t>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dirty="0"/>
              <a:t>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dirty="0"/>
              <a:t>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dirty="0"/>
              <a:t>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dirty="0"/>
              <a:t>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dirty="0"/>
              <a:t>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dirty="0"/>
              <a:t>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dirty="0"/>
              <a:t>Lorem ipsum</a:t>
            </a:r>
          </a:p>
          <a:p>
            <a:pPr lvl="0"/>
            <a:endParaRPr lang="en-CA" dirty="0"/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009B656D-E506-E94F-ADB1-62D30E9CBF0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537468" y="2597426"/>
            <a:ext cx="2305050" cy="349539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85750" marR="0" indent="-28575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/>
            </a:lvl1pPr>
          </a:lstStyle>
          <a:p>
            <a:pPr lvl="0"/>
            <a:r>
              <a:rPr lang="en-CA" dirty="0"/>
              <a:t>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dirty="0"/>
              <a:t>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dirty="0"/>
              <a:t>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dirty="0"/>
              <a:t>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dirty="0"/>
              <a:t>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dirty="0"/>
              <a:t>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dirty="0"/>
              <a:t>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dirty="0"/>
              <a:t>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dirty="0"/>
              <a:t>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dirty="0"/>
              <a:t>Lorem ipsum</a:t>
            </a:r>
          </a:p>
          <a:p>
            <a:pPr lvl="0"/>
            <a:endParaRPr lang="en-CA" dirty="0"/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218B53AF-E978-6444-B00D-EA1BCE273AE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342727" y="2597426"/>
            <a:ext cx="2082511" cy="349539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85750" marR="0" indent="-28575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/>
            </a:lvl1pPr>
          </a:lstStyle>
          <a:p>
            <a:pPr lvl="0"/>
            <a:r>
              <a:rPr lang="en-CA" dirty="0"/>
              <a:t>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dirty="0"/>
              <a:t>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dirty="0"/>
              <a:t>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dirty="0"/>
              <a:t>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dirty="0"/>
              <a:t>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dirty="0"/>
              <a:t>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dirty="0"/>
              <a:t>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dirty="0"/>
              <a:t>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dirty="0"/>
              <a:t>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dirty="0"/>
              <a:t>Lorem ipsum</a:t>
            </a:r>
          </a:p>
          <a:p>
            <a:pPr lvl="0"/>
            <a:endParaRPr lang="en-CA" dirty="0"/>
          </a:p>
        </p:txBody>
      </p:sp>
      <p:sp>
        <p:nvSpPr>
          <p:cNvPr id="15" name="Titre 1">
            <a:extLst>
              <a:ext uri="{FF2B5EF4-FFF2-40B4-BE49-F238E27FC236}">
                <a16:creationId xmlns:a16="http://schemas.microsoft.com/office/drawing/2014/main" id="{423D2075-57BE-0849-A5A7-B72DC6693C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5737" y="684000"/>
            <a:ext cx="10676438" cy="531097"/>
          </a:xfrm>
        </p:spPr>
        <p:txBody>
          <a:bodyPr>
            <a:noAutofit/>
          </a:bodyPr>
          <a:lstStyle>
            <a:lvl1pPr>
              <a:defRPr sz="2800" baseline="0">
                <a:solidFill>
                  <a:schemeClr val="tx1"/>
                </a:solidFill>
              </a:defRPr>
            </a:lvl1pPr>
          </a:lstStyle>
          <a:p>
            <a:r>
              <a:rPr lang="en-CA" dirty="0" err="1"/>
              <a:t>Quatre</a:t>
            </a:r>
            <a:r>
              <a:rPr lang="en-CA" dirty="0"/>
              <a:t> </a:t>
            </a:r>
            <a:r>
              <a:rPr lang="en-CA" dirty="0" err="1"/>
              <a:t>colonnes</a:t>
            </a:r>
            <a:endParaRPr lang="en-CA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40F3EE84-E142-6541-8D93-B9456A6B33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034" y="6264308"/>
            <a:ext cx="261660" cy="169200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algn="r">
              <a:defRPr lang="en-GB" sz="10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fld id="{525A3C56-E491-49B2-93F3-63532DF516BC}" type="slidenum">
              <a:rPr lang="en-CA" smtClean="0"/>
              <a:pPr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435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de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55E4144-6646-C747-B762-94F6E0C3EFB5}"/>
              </a:ext>
            </a:extLst>
          </p:cNvPr>
          <p:cNvSpPr/>
          <p:nvPr userDrawn="1"/>
        </p:nvSpPr>
        <p:spPr bwMode="gray">
          <a:xfrm flipH="1">
            <a:off x="0" y="0"/>
            <a:ext cx="12199459" cy="6858000"/>
          </a:xfrm>
          <a:prstGeom prst="rect">
            <a:avLst/>
          </a:prstGeom>
          <a:gradFill flip="none" rotWithShape="1">
            <a:gsLst>
              <a:gs pos="60000">
                <a:srgbClr val="A82465"/>
              </a:gs>
              <a:gs pos="0">
                <a:srgbClr val="E31937"/>
              </a:gs>
              <a:gs pos="100000">
                <a:srgbClr val="5236AB"/>
              </a:gs>
            </a:gsLst>
            <a:lin ang="0" scaled="0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63500" tIns="0" rIns="64800" bIns="0" rtlCol="0" anchor="ctr">
            <a:noAutofit/>
          </a:bodyPr>
          <a:lstStyle/>
          <a:p>
            <a:pPr lvl="0" algn="ctr">
              <a:spcBef>
                <a:spcPct val="0"/>
              </a:spcBef>
              <a:buClrTx/>
              <a:buSzPct val="90000"/>
            </a:pPr>
            <a:endParaRPr lang="en-CA" sz="1600" b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785230" y="3119636"/>
            <a:ext cx="6119812" cy="205107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2400" b="1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noProof="0" dirty="0"/>
              <a:t>Sous-titre, </a:t>
            </a:r>
            <a:r>
              <a:rPr lang="en-CA" noProof="0" dirty="0" err="1"/>
              <a:t>si</a:t>
            </a:r>
            <a:r>
              <a:rPr lang="en-CA" noProof="0" dirty="0"/>
              <a:t> </a:t>
            </a:r>
            <a:r>
              <a:rPr lang="en-CA" noProof="0" dirty="0" err="1"/>
              <a:t>requis</a:t>
            </a:r>
            <a:endParaRPr lang="en-CA" noProof="0" dirty="0"/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8C605EF0-E4DC-2A4A-909F-D231546F9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748799" y="635964"/>
            <a:ext cx="6139363" cy="2226506"/>
          </a:xfrm>
        </p:spPr>
        <p:txBody>
          <a:bodyPr>
            <a:noAutofit/>
          </a:bodyPr>
          <a:lstStyle>
            <a:lvl1pPr>
              <a:defRPr sz="4800" baseline="0">
                <a:solidFill>
                  <a:schemeClr val="bg2"/>
                </a:solidFill>
              </a:defRPr>
            </a:lvl1pPr>
          </a:lstStyle>
          <a:p>
            <a:r>
              <a:rPr lang="en-CA" dirty="0"/>
              <a:t>Titre de la </a:t>
            </a:r>
            <a:r>
              <a:rPr lang="en-CA" dirty="0" err="1"/>
              <a:t>diapositive</a:t>
            </a:r>
            <a:r>
              <a:rPr lang="en-CA" dirty="0"/>
              <a:t> de transition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FF155A6-933D-3F47-A921-0C019D14B7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black">
          <a:xfrm>
            <a:off x="11163034" y="6264308"/>
            <a:ext cx="261660" cy="169200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algn="r">
              <a:defRPr lang="en-GB" sz="1000" kern="1200" noProof="0" dirty="0" smtClean="0">
                <a:solidFill>
                  <a:schemeClr val="bg2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fld id="{525A3C56-E491-49B2-93F3-63532DF516BC}" type="slidenum">
              <a:rPr lang="en-CA" smtClean="0"/>
              <a:pPr/>
              <a:t>‹N°›</a:t>
            </a:fld>
            <a:endParaRPr lang="en-CA"/>
          </a:p>
        </p:txBody>
      </p:sp>
      <p:sp>
        <p:nvSpPr>
          <p:cNvPr id="12" name="TextBox 95" descr="Copyright_box&#10;">
            <a:extLst>
              <a:ext uri="{FF2B5EF4-FFF2-40B4-BE49-F238E27FC236}">
                <a16:creationId xmlns:a16="http://schemas.microsoft.com/office/drawing/2014/main" id="{7A8DA9F1-CF08-104D-87AD-2C7918C70554}"/>
              </a:ext>
            </a:extLst>
          </p:cNvPr>
          <p:cNvSpPr txBox="1"/>
          <p:nvPr userDrawn="1"/>
        </p:nvSpPr>
        <p:spPr bwMode="white">
          <a:xfrm>
            <a:off x="766763" y="6264308"/>
            <a:ext cx="1920658" cy="169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none" lIns="0" tIns="0" rIns="0" bIns="0" rtlCol="0" anchor="ctr" anchorCtr="0">
            <a:noAutofit/>
          </a:bodyPr>
          <a:lstStyle/>
          <a:p>
            <a:pPr algn="l"/>
            <a:r>
              <a:rPr lang="en-CA" sz="1000">
                <a:solidFill>
                  <a:schemeClr val="bg2"/>
                </a:solidFill>
                <a:latin typeface="+mn-lt"/>
              </a:rPr>
              <a:t>© 20XX CGI inc.</a:t>
            </a:r>
            <a:endParaRPr lang="en-CA" sz="1000" b="0" i="0" u="none">
              <a:solidFill>
                <a:schemeClr val="bg2"/>
              </a:solidFill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351374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– diapo avec contenu de premier niv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2D2EE9D2-4EE1-E84A-8F59-9549A5FAD5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6800" y="684000"/>
            <a:ext cx="10647638" cy="56004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baseline="0"/>
            </a:lvl1pPr>
          </a:lstStyle>
          <a:p>
            <a:r>
              <a:rPr lang="en-US" noProof="0" dirty="0" err="1"/>
              <a:t>Titre</a:t>
            </a:r>
            <a:r>
              <a:rPr lang="en-US" noProof="0" dirty="0"/>
              <a:t> et </a:t>
            </a:r>
            <a:r>
              <a:rPr lang="en-US" noProof="0" dirty="0" err="1"/>
              <a:t>contenu</a:t>
            </a:r>
            <a:r>
              <a:rPr lang="en-US" noProof="0" dirty="0"/>
              <a:t> – </a:t>
            </a:r>
            <a:r>
              <a:rPr lang="en-US" noProof="0" dirty="0" err="1"/>
              <a:t>Diapositive</a:t>
            </a:r>
            <a:r>
              <a:rPr lang="en-US" noProof="0" dirty="0"/>
              <a:t> à </a:t>
            </a:r>
            <a:r>
              <a:rPr lang="en-US" noProof="0" dirty="0" err="1"/>
              <a:t>contenu</a:t>
            </a:r>
            <a:r>
              <a:rPr lang="en-US" noProof="0" dirty="0"/>
              <a:t> </a:t>
            </a:r>
            <a:r>
              <a:rPr lang="en-US" noProof="0" dirty="0" err="1"/>
              <a:t>général</a:t>
            </a:r>
            <a:endParaRPr lang="en-US" noProof="0" dirty="0"/>
          </a:p>
        </p:txBody>
      </p:sp>
      <p:sp>
        <p:nvSpPr>
          <p:cNvPr id="5" name="Content Placeholder 20">
            <a:extLst>
              <a:ext uri="{FF2B5EF4-FFF2-40B4-BE49-F238E27FC236}">
                <a16:creationId xmlns:a16="http://schemas.microsoft.com/office/drawing/2014/main" id="{5F3BF5DA-644D-6C41-A47D-B83355A9712E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66763" y="1557338"/>
            <a:ext cx="10658475" cy="45354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SzPct val="110000"/>
              <a:buFont typeface="Arial" pitchFamily="34" charset="0"/>
              <a:buNone/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179388" indent="-179388">
              <a:spcBef>
                <a:spcPts val="600"/>
              </a:spcBef>
              <a:buClr>
                <a:schemeClr val="tx1"/>
              </a:buClr>
              <a:buSzPct val="110000"/>
              <a:buFont typeface="Arial" pitchFamily="34" charset="0"/>
              <a:buChar char="•"/>
              <a:defRPr sz="2000" baseline="0">
                <a:solidFill>
                  <a:schemeClr val="tx1"/>
                </a:solidFill>
                <a:latin typeface="Arial" pitchFamily="34" charset="0"/>
              </a:defRPr>
            </a:lvl2pPr>
            <a:lvl3pPr marL="360363" indent="-180975">
              <a:spcBef>
                <a:spcPts val="600"/>
              </a:spcBef>
              <a:buClr>
                <a:schemeClr val="tx1"/>
              </a:buClr>
              <a:buSzPct val="100000"/>
              <a:buFont typeface="Calibri" panose="020F0502020204030204" pitchFamily="34" charset="0"/>
              <a:buChar char="–"/>
              <a:defRPr sz="1800">
                <a:solidFill>
                  <a:schemeClr val="tx1"/>
                </a:solidFill>
                <a:latin typeface="Arial" pitchFamily="34" charset="0"/>
              </a:defRPr>
            </a:lvl3pPr>
            <a:lvl4pPr marL="539750" indent="-179388">
              <a:spcBef>
                <a:spcPts val="600"/>
              </a:spcBef>
              <a:buClr>
                <a:schemeClr val="tx1"/>
              </a:buClr>
              <a:buSzPct val="11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719138" indent="-179388">
              <a:spcBef>
                <a:spcPts val="600"/>
              </a:spcBef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accent1"/>
              </a:buClr>
              <a:buSzPct val="100000"/>
              <a:buFont typeface="Verdana" pitchFamily="34" charset="0"/>
              <a:buChar char="•"/>
              <a:defRPr sz="105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CAC11E-D167-EE4C-BF01-0C0C599D9F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034" y="6264308"/>
            <a:ext cx="261660" cy="169200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algn="r">
              <a:defRPr lang="en-GB" sz="10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fld id="{525A3C56-E491-49B2-93F3-63532DF516BC}" type="slidenum">
              <a:rPr lang="en-CA" smtClean="0"/>
              <a:pPr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80771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D2D8AF-452C-D94D-A560-DAD6A962E1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034" y="6264308"/>
            <a:ext cx="261660" cy="169200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algn="r">
              <a:defRPr lang="en-GB" sz="10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fld id="{525A3C56-E491-49B2-93F3-63532DF516BC}" type="slidenum">
              <a:rPr lang="en-CA" smtClean="0"/>
              <a:pPr/>
              <a:t>‹N°›</a:t>
            </a:fld>
            <a:endParaRPr lang="en-CA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561C906F-FE73-EC4B-9D46-7CD1B4F044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5737" y="684000"/>
            <a:ext cx="10676438" cy="531097"/>
          </a:xfrm>
        </p:spPr>
        <p:txBody>
          <a:bodyPr>
            <a:noAutofit/>
          </a:bodyPr>
          <a:lstStyle>
            <a:lvl1pPr>
              <a:defRPr sz="2800" baseline="0">
                <a:solidFill>
                  <a:schemeClr val="tx1"/>
                </a:solidFill>
              </a:defRPr>
            </a:lvl1pPr>
          </a:lstStyle>
          <a:p>
            <a:r>
              <a:rPr lang="en-US" noProof="0" dirty="0" err="1"/>
              <a:t>Diapositive</a:t>
            </a:r>
            <a:r>
              <a:rPr lang="en-US" noProof="0" dirty="0"/>
              <a:t> avec </a:t>
            </a:r>
            <a:r>
              <a:rPr lang="en-US" noProof="0" dirty="0" err="1"/>
              <a:t>titre</a:t>
            </a:r>
            <a:r>
              <a:rPr lang="en-US" noProof="0" dirty="0"/>
              <a:t> </a:t>
            </a:r>
            <a:r>
              <a:rPr lang="en-US" noProof="0" dirty="0" err="1"/>
              <a:t>seulement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04879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8CA829B-6B64-D945-9770-95A7A774747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A3C56-E491-49B2-93F3-63532DF516BC}" type="slidenum">
              <a:rPr lang="en-CA" smtClean="0"/>
              <a:pPr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56513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0">
            <a:extLst>
              <a:ext uri="{FF2B5EF4-FFF2-40B4-BE49-F238E27FC236}">
                <a16:creationId xmlns:a16="http://schemas.microsoft.com/office/drawing/2014/main" id="{1098010A-37B8-1543-B650-F410D9020BD1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66764" y="1557339"/>
            <a:ext cx="4915580" cy="453548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500"/>
              </a:spcBef>
              <a:buClr>
                <a:schemeClr val="tx1"/>
              </a:buClr>
              <a:buSzPct val="110000"/>
              <a:buFont typeface="Arial" pitchFamily="34" charset="0"/>
              <a:buNone/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263525" indent="-263525">
              <a:spcBef>
                <a:spcPts val="500"/>
              </a:spcBef>
              <a:buClr>
                <a:schemeClr val="tx1"/>
              </a:buClr>
              <a:buSzPct val="110000"/>
              <a:buFont typeface="Arial" pitchFamily="34" charset="0"/>
              <a:buChar char="•"/>
              <a:defRPr sz="2000" baseline="0">
                <a:solidFill>
                  <a:schemeClr val="tx1"/>
                </a:solidFill>
                <a:latin typeface="Arial" pitchFamily="34" charset="0"/>
              </a:defRPr>
            </a:lvl2pPr>
            <a:lvl3pPr marL="536575" indent="-273050">
              <a:spcBef>
                <a:spcPts val="500"/>
              </a:spcBef>
              <a:buClr>
                <a:schemeClr val="tx1"/>
              </a:buClr>
              <a:buSzPct val="100000"/>
              <a:buFont typeface="Calibri" panose="020F0502020204030204" pitchFamily="34" charset="0"/>
              <a:buChar char="–"/>
              <a:defRPr sz="180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4638">
              <a:spcBef>
                <a:spcPts val="500"/>
              </a:spcBef>
              <a:buClr>
                <a:schemeClr val="tx1"/>
              </a:buClr>
              <a:buSzPct val="10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>
                <a:schemeClr val="tx1"/>
              </a:buClr>
              <a:buSzPct val="100000"/>
              <a:buFont typeface="Courier New" panose="02070309020205020404" pitchFamily="49" charset="0"/>
              <a:buChar char="o"/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accent1"/>
              </a:buClr>
              <a:buSzPct val="100000"/>
              <a:buFont typeface="Verdana" pitchFamily="34" charset="0"/>
              <a:buChar char="•"/>
              <a:defRPr sz="1050" baseline="0">
                <a:solidFill>
                  <a:schemeClr val="tx1"/>
                </a:solidFill>
                <a:latin typeface="Arial" pitchFamily="34" charset="0"/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 dirty="0"/>
          </a:p>
        </p:txBody>
      </p:sp>
      <p:sp>
        <p:nvSpPr>
          <p:cNvPr id="5" name="Content Placeholder 20">
            <a:extLst>
              <a:ext uri="{FF2B5EF4-FFF2-40B4-BE49-F238E27FC236}">
                <a16:creationId xmlns:a16="http://schemas.microsoft.com/office/drawing/2014/main" id="{3D191AF6-4147-D342-8647-88C4F48C1A6B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6596743" y="1557339"/>
            <a:ext cx="4828496" cy="4535486"/>
          </a:xfrm>
          <a:prstGeom prst="rect">
            <a:avLst/>
          </a:prstGeo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spcBef>
                <a:spcPts val="500"/>
              </a:spcBef>
              <a:buClr>
                <a:schemeClr val="tx1"/>
              </a:buClr>
              <a:buSzPct val="110000"/>
              <a:buFont typeface="Arial" pitchFamily="34" charset="0"/>
              <a:buNone/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263525" indent="-263525">
              <a:spcBef>
                <a:spcPts val="500"/>
              </a:spcBef>
              <a:buClr>
                <a:schemeClr val="tx1"/>
              </a:buClr>
              <a:buSzPct val="110000"/>
              <a:buFont typeface="Arial" pitchFamily="34" charset="0"/>
              <a:buChar char="•"/>
              <a:defRPr sz="2000" baseline="0">
                <a:solidFill>
                  <a:schemeClr val="tx1"/>
                </a:solidFill>
                <a:latin typeface="Arial" pitchFamily="34" charset="0"/>
              </a:defRPr>
            </a:lvl2pPr>
            <a:lvl3pPr marL="536575" indent="-273050">
              <a:spcBef>
                <a:spcPts val="500"/>
              </a:spcBef>
              <a:buClr>
                <a:schemeClr val="tx1"/>
              </a:buClr>
              <a:buSzPct val="100000"/>
              <a:buFont typeface="Calibri" panose="020F0502020204030204" pitchFamily="34" charset="0"/>
              <a:buChar char="–"/>
              <a:defRPr sz="180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4638">
              <a:spcBef>
                <a:spcPts val="500"/>
              </a:spcBef>
              <a:buClr>
                <a:schemeClr val="tx1"/>
              </a:buClr>
              <a:buSzPct val="11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accent1"/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  <a:latin typeface="Arial" pitchFamily="34" charset="0"/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 dirty="0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DDFA4433-FCCE-E346-8C9A-CC579FE537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5737" y="684000"/>
            <a:ext cx="10676438" cy="531097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CA" dirty="0" err="1"/>
              <a:t>Deux</a:t>
            </a:r>
            <a:r>
              <a:rPr lang="en-CA" dirty="0"/>
              <a:t> </a:t>
            </a:r>
            <a:r>
              <a:rPr lang="en-CA" dirty="0" err="1"/>
              <a:t>colonnes</a:t>
            </a:r>
            <a:endParaRPr lang="en-CA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3FC057D-4B39-F949-92A2-1856EB58EF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034" y="6264308"/>
            <a:ext cx="261660" cy="169200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algn="r">
              <a:defRPr lang="en-GB" sz="10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fld id="{525A3C56-E491-49B2-93F3-63532DF516BC}" type="slidenum">
              <a:rPr lang="en-CA" smtClean="0"/>
              <a:pPr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727787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2 – diapo avec contenu de premier niv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3D429A8B-5F07-CA4F-B342-C88D6C5DB7B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6763" y="684000"/>
            <a:ext cx="10658475" cy="57626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 err="1"/>
              <a:t>Titre</a:t>
            </a:r>
            <a:r>
              <a:rPr lang="en-US" noProof="0" dirty="0"/>
              <a:t> et </a:t>
            </a:r>
            <a:r>
              <a:rPr lang="en-US" noProof="0" dirty="0" err="1"/>
              <a:t>deux</a:t>
            </a:r>
            <a:r>
              <a:rPr lang="en-US" noProof="0" dirty="0"/>
              <a:t> </a:t>
            </a:r>
            <a:r>
              <a:rPr lang="en-US" noProof="0" dirty="0" err="1"/>
              <a:t>contenus</a:t>
            </a:r>
            <a:r>
              <a:rPr lang="en-US" noProof="0" dirty="0"/>
              <a:t> – </a:t>
            </a:r>
            <a:r>
              <a:rPr lang="en-US" noProof="0" dirty="0" err="1"/>
              <a:t>Diapositive</a:t>
            </a:r>
            <a:r>
              <a:rPr lang="en-US" noProof="0" dirty="0"/>
              <a:t> à </a:t>
            </a:r>
            <a:r>
              <a:rPr lang="en-US" noProof="0" dirty="0" err="1"/>
              <a:t>contenu</a:t>
            </a:r>
            <a:r>
              <a:rPr lang="en-US" noProof="0" dirty="0"/>
              <a:t> </a:t>
            </a:r>
            <a:r>
              <a:rPr lang="en-US" noProof="0" dirty="0" err="1"/>
              <a:t>général</a:t>
            </a:r>
            <a:endParaRPr lang="en-US" noProof="0" dirty="0"/>
          </a:p>
        </p:txBody>
      </p:sp>
      <p:sp>
        <p:nvSpPr>
          <p:cNvPr id="5" name="Content Placeholder 20">
            <a:extLst>
              <a:ext uri="{FF2B5EF4-FFF2-40B4-BE49-F238E27FC236}">
                <a16:creationId xmlns:a16="http://schemas.microsoft.com/office/drawing/2014/main" id="{D7CEF6C1-9232-3C4B-9EB8-7F0577D6114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66763" y="1570591"/>
            <a:ext cx="4918419" cy="452223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SzPct val="110000"/>
              <a:buFont typeface="Arial" pitchFamily="34" charset="0"/>
              <a:buNone/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268288" indent="-268288">
              <a:spcBef>
                <a:spcPts val="600"/>
              </a:spcBef>
              <a:buClr>
                <a:schemeClr val="tx1"/>
              </a:buClr>
              <a:buSzPct val="110000"/>
              <a:buFont typeface="Arial" pitchFamily="34" charset="0"/>
              <a:buChar char="•"/>
              <a:tabLst/>
              <a:defRPr sz="2000" baseline="0">
                <a:solidFill>
                  <a:schemeClr val="tx1"/>
                </a:solidFill>
                <a:latin typeface="Arial" pitchFamily="34" charset="0"/>
              </a:defRPr>
            </a:lvl2pPr>
            <a:lvl3pPr marL="538163" indent="-358775">
              <a:spcBef>
                <a:spcPts val="600"/>
              </a:spcBef>
              <a:buClr>
                <a:schemeClr val="tx1"/>
              </a:buClr>
              <a:buSzPct val="100000"/>
              <a:buFont typeface="Calibri" panose="020F0502020204030204" pitchFamily="34" charset="0"/>
              <a:buChar char="–"/>
              <a:tabLst/>
              <a:defRPr sz="1800">
                <a:solidFill>
                  <a:schemeClr val="tx1"/>
                </a:solidFill>
                <a:latin typeface="Arial" pitchFamily="34" charset="0"/>
              </a:defRPr>
            </a:lvl3pPr>
            <a:lvl4pPr marL="717550" indent="-357188">
              <a:spcBef>
                <a:spcPts val="600"/>
              </a:spcBef>
              <a:buClr>
                <a:schemeClr val="tx1"/>
              </a:buClr>
              <a:buSzPct val="110000"/>
              <a:buFont typeface="Wingdings" pitchFamily="2" charset="2"/>
              <a:buChar char="§"/>
              <a:tabLst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896938" indent="-357188">
              <a:spcBef>
                <a:spcPts val="600"/>
              </a:spcBef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  <a:tabLst/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" name="Content Placeholder 20">
            <a:extLst>
              <a:ext uri="{FF2B5EF4-FFF2-40B4-BE49-F238E27FC236}">
                <a16:creationId xmlns:a16="http://schemas.microsoft.com/office/drawing/2014/main" id="{D064A7A9-8523-0241-9AE4-6A60DEB4D4D1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586329" y="1557338"/>
            <a:ext cx="4838909" cy="45354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600"/>
              </a:spcBef>
              <a:buClr>
                <a:srgbClr val="000000"/>
              </a:buClr>
              <a:buSzPct val="110000"/>
              <a:buFont typeface="Arial" pitchFamily="34" charset="0"/>
              <a:buNone/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179388" indent="-179388">
              <a:spcBef>
                <a:spcPts val="600"/>
              </a:spcBef>
              <a:buClr>
                <a:srgbClr val="000000"/>
              </a:buClr>
              <a:buSzPct val="110000"/>
              <a:buFont typeface="Arial" pitchFamily="34" charset="0"/>
              <a:buChar char="•"/>
              <a:defRPr sz="2000" baseline="0">
                <a:solidFill>
                  <a:schemeClr val="tx1"/>
                </a:solidFill>
                <a:latin typeface="Arial" pitchFamily="34" charset="0"/>
              </a:defRPr>
            </a:lvl2pPr>
            <a:lvl3pPr marL="360363" indent="-180975">
              <a:spcBef>
                <a:spcPts val="600"/>
              </a:spcBef>
              <a:buClr>
                <a:srgbClr val="000000"/>
              </a:buClr>
              <a:buSzPct val="100000"/>
              <a:buFont typeface="Calibri" panose="020F0502020204030204" pitchFamily="34" charset="0"/>
              <a:buChar char="–"/>
              <a:defRPr sz="1800">
                <a:solidFill>
                  <a:schemeClr val="tx1"/>
                </a:solidFill>
                <a:latin typeface="Arial" pitchFamily="34" charset="0"/>
              </a:defRPr>
            </a:lvl3pPr>
            <a:lvl4pPr marL="539750" indent="-179388">
              <a:spcBef>
                <a:spcPts val="600"/>
              </a:spcBef>
              <a:buClr>
                <a:srgbClr val="000000"/>
              </a:buClr>
              <a:buSzPct val="11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719138" indent="-179388">
              <a:spcBef>
                <a:spcPts val="600"/>
              </a:spcBef>
              <a:buClr>
                <a:srgbClr val="000000"/>
              </a:buClr>
              <a:buSzPct val="110000"/>
              <a:buFont typeface="Courier New" panose="02070309020205020404" pitchFamily="49" charset="0"/>
              <a:buChar char="o"/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3F43615-B088-4842-8DD2-BA05F0EBEB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034" y="6264308"/>
            <a:ext cx="261660" cy="169200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algn="r">
              <a:defRPr lang="en-GB" sz="10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fld id="{525A3C56-E491-49B2-93F3-63532DF516BC}" type="slidenum">
              <a:rPr lang="en-CA" smtClean="0"/>
              <a:pPr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25616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petit graphique sur le côt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0">
            <a:extLst>
              <a:ext uri="{FF2B5EF4-FFF2-40B4-BE49-F238E27FC236}">
                <a16:creationId xmlns:a16="http://schemas.microsoft.com/office/drawing/2014/main" id="{FC187CB4-59E4-E948-8C18-9F705140F8E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66763" y="1557338"/>
            <a:ext cx="7634287" cy="45354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500"/>
              </a:spcBef>
              <a:buClr>
                <a:schemeClr val="tx1"/>
              </a:buClr>
              <a:buSzPct val="110000"/>
              <a:buFont typeface="Arial" pitchFamily="34" charset="0"/>
              <a:buNone/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263525" indent="-263525">
              <a:spcBef>
                <a:spcPts val="500"/>
              </a:spcBef>
              <a:buClr>
                <a:schemeClr val="tx1"/>
              </a:buClr>
              <a:buSzPct val="110000"/>
              <a:buFont typeface="Arial" pitchFamily="34" charset="0"/>
              <a:buChar char="•"/>
              <a:defRPr sz="2000" baseline="0">
                <a:solidFill>
                  <a:schemeClr val="tx1"/>
                </a:solidFill>
                <a:latin typeface="Arial" pitchFamily="34" charset="0"/>
              </a:defRPr>
            </a:lvl2pPr>
            <a:lvl3pPr marL="536575" indent="-273050">
              <a:spcBef>
                <a:spcPts val="500"/>
              </a:spcBef>
              <a:buClr>
                <a:schemeClr val="tx1"/>
              </a:buClr>
              <a:buSzPct val="100000"/>
              <a:buFont typeface="Calibri" panose="020F0502020204030204" pitchFamily="34" charset="0"/>
              <a:buChar char="–"/>
              <a:defRPr sz="180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4638">
              <a:spcBef>
                <a:spcPts val="500"/>
              </a:spcBef>
              <a:buClr>
                <a:schemeClr val="tx1"/>
              </a:buClr>
              <a:buSzPct val="11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 dirty="0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93E51C5F-F6C0-F042-8FC5-13245991AF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6763" y="685165"/>
            <a:ext cx="10658475" cy="57626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 err="1"/>
              <a:t>Contenu</a:t>
            </a:r>
            <a:r>
              <a:rPr lang="en-US" noProof="0" dirty="0"/>
              <a:t> avec petit </a:t>
            </a:r>
            <a:r>
              <a:rPr lang="en-US" noProof="0" dirty="0" err="1"/>
              <a:t>graphique</a:t>
            </a:r>
            <a:r>
              <a:rPr lang="en-US" noProof="0" dirty="0"/>
              <a:t> sur le </a:t>
            </a:r>
            <a:r>
              <a:rPr lang="en-US" noProof="0" dirty="0" err="1"/>
              <a:t>côté</a:t>
            </a:r>
            <a:endParaRPr lang="en-US" noProof="0" dirty="0"/>
          </a:p>
        </p:txBody>
      </p:sp>
      <p:sp>
        <p:nvSpPr>
          <p:cNvPr id="6" name="Picture Placeholder 11">
            <a:extLst>
              <a:ext uri="{FF2B5EF4-FFF2-40B4-BE49-F238E27FC236}">
                <a16:creationId xmlns:a16="http://schemas.microsoft.com/office/drawing/2014/main" id="{2D34D49C-F4FA-B74B-BB7F-2282D9134435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9156699" y="1557338"/>
            <a:ext cx="2268539" cy="45354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9388" indent="-179388">
              <a:buFont typeface="Arial" pitchFamily="34" charset="0"/>
              <a:buNone/>
              <a:defRPr lang="en-AU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r>
              <a:rPr lang="en-US"/>
              <a:t>Texte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1F4CA38-72C4-D142-8247-6221593D83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034" y="6264308"/>
            <a:ext cx="261660" cy="169200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algn="r">
              <a:defRPr lang="en-GB" sz="10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fld id="{525A3C56-E491-49B2-93F3-63532DF516BC}" type="slidenum">
              <a:rPr lang="en-CA" smtClean="0"/>
              <a:pPr/>
              <a:t>‹N°›</a:t>
            </a:fld>
            <a:endParaRPr lang="en-CA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3110AC-EDD5-164D-9903-F88EACB2D912}"/>
              </a:ext>
            </a:extLst>
          </p:cNvPr>
          <p:cNvSpPr txBox="1"/>
          <p:nvPr userDrawn="1"/>
        </p:nvSpPr>
        <p:spPr>
          <a:xfrm>
            <a:off x="2823210" y="845820"/>
            <a:ext cx="0" cy="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pPr algn="l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9018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B2D155C-3987-F847-9D0B-84468EFC74D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66763" y="2984416"/>
            <a:ext cx="7326914" cy="1730375"/>
          </a:xfrm>
        </p:spPr>
        <p:txBody>
          <a:bodyPr wrap="square" lIns="0" tIns="0" rIns="0" bIns="0" anchor="t" anchorCtr="0">
            <a:noAutofit/>
          </a:bodyPr>
          <a:lstStyle>
            <a:lvl1pPr algn="l">
              <a:defRPr sz="3600" baseline="0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Page – Citation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AB6354D-4439-8B45-B450-15EA71FAF8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034" y="6264308"/>
            <a:ext cx="261660" cy="169200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algn="r">
              <a:defRPr lang="en-GB" sz="10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fld id="{525A3C56-E491-49B2-93F3-63532DF516BC}" type="slidenum">
              <a:rPr lang="en-CA" smtClean="0"/>
              <a:pPr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9579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cita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AB704F1-9387-744F-A7AB-A0C557474C54}"/>
              </a:ext>
            </a:extLst>
          </p:cNvPr>
          <p:cNvSpPr/>
          <p:nvPr userDrawn="1"/>
        </p:nvSpPr>
        <p:spPr bwMode="gray">
          <a:xfrm>
            <a:off x="766763" y="1557338"/>
            <a:ext cx="10658476" cy="2317016"/>
          </a:xfrm>
          <a:prstGeom prst="rect">
            <a:avLst/>
          </a:prstGeom>
          <a:gradFill>
            <a:gsLst>
              <a:gs pos="100000">
                <a:srgbClr val="991F3D"/>
              </a:gs>
              <a:gs pos="66000">
                <a:srgbClr val="E31937"/>
              </a:gs>
              <a:gs pos="33000">
                <a:srgbClr val="FF6A00"/>
              </a:gs>
              <a:gs pos="0">
                <a:srgbClr val="FFCDD2"/>
              </a:gs>
            </a:gsLst>
            <a:lin ang="10800000" scaled="0"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63500" tIns="0" rIns="64800" bIns="0" rtlCol="0" anchor="ctr">
            <a:noAutofit/>
          </a:bodyPr>
          <a:lstStyle/>
          <a:p>
            <a:pPr lvl="0" algn="ctr">
              <a:spcBef>
                <a:spcPct val="0"/>
              </a:spcBef>
              <a:buClrTx/>
              <a:buSzPct val="90000"/>
            </a:pPr>
            <a:endParaRPr lang="en-US" sz="1600" b="1" noProof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5F6F0F7F-AD94-8A45-9C63-550DEBA618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6800" y="684000"/>
            <a:ext cx="10664561" cy="67335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Page – Citation 2</a:t>
            </a:r>
          </a:p>
        </p:txBody>
      </p:sp>
      <p:sp>
        <p:nvSpPr>
          <p:cNvPr id="12" name="Content Placeholder 20">
            <a:extLst>
              <a:ext uri="{FF2B5EF4-FFF2-40B4-BE49-F238E27FC236}">
                <a16:creationId xmlns:a16="http://schemas.microsoft.com/office/drawing/2014/main" id="{3DC0A301-140F-B842-9A9E-9F3B20853141}"/>
              </a:ext>
            </a:extLst>
          </p:cNvPr>
          <p:cNvSpPr>
            <a:spLocks noGrp="1"/>
          </p:cNvSpPr>
          <p:nvPr>
            <p:ph sz="quarter" idx="17"/>
          </p:nvPr>
        </p:nvSpPr>
        <p:spPr bwMode="white">
          <a:xfrm>
            <a:off x="1558925" y="1924565"/>
            <a:ext cx="9109075" cy="1800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None/>
              <a:defRPr sz="2000" b="1" i="1">
                <a:solidFill>
                  <a:schemeClr val="bg1"/>
                </a:solidFill>
                <a:latin typeface="Arial" pitchFamily="34" charset="0"/>
              </a:defRPr>
            </a:lvl1pPr>
            <a:lvl2pPr marL="0" indent="0">
              <a:spcBef>
                <a:spcPts val="500"/>
              </a:spcBef>
              <a:buClr>
                <a:schemeClr val="bg1"/>
              </a:buClr>
              <a:buSzPct val="110000"/>
              <a:buFont typeface="Arial" pitchFamily="34" charset="0"/>
              <a:buNone/>
              <a:defRPr sz="1800" baseline="0">
                <a:solidFill>
                  <a:schemeClr val="bg1"/>
                </a:solidFill>
                <a:latin typeface="Arial" pitchFamily="34" charset="0"/>
              </a:defRPr>
            </a:lvl2pPr>
            <a:lvl3pPr marL="274638" indent="-274638">
              <a:spcBef>
                <a:spcPts val="500"/>
              </a:spcBef>
              <a:buClr>
                <a:schemeClr val="bg1"/>
              </a:buClr>
              <a:buSzPct val="110000"/>
              <a:buFont typeface="Arial" pitchFamily="34" charset="0"/>
              <a:buChar char="•"/>
              <a:defRPr sz="1800">
                <a:solidFill>
                  <a:schemeClr val="bg1"/>
                </a:solidFill>
                <a:latin typeface="Arial" pitchFamily="34" charset="0"/>
              </a:defRPr>
            </a:lvl3pPr>
            <a:lvl4pPr marL="811213" indent="-274638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800">
                <a:solidFill>
                  <a:schemeClr val="bg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600">
                <a:solidFill>
                  <a:schemeClr val="bg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accent1"/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13" name="Content Placeholder 20">
            <a:extLst>
              <a:ext uri="{FF2B5EF4-FFF2-40B4-BE49-F238E27FC236}">
                <a16:creationId xmlns:a16="http://schemas.microsoft.com/office/drawing/2014/main" id="{FD10FA1E-7A18-A84C-A80C-9F74B995D43E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766763" y="4156564"/>
            <a:ext cx="10658475" cy="193626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500"/>
              </a:spcBef>
              <a:buClr>
                <a:schemeClr val="tx1"/>
              </a:buClr>
              <a:buSzPct val="110000"/>
              <a:buFont typeface="Arial" pitchFamily="34" charset="0"/>
              <a:buNone/>
              <a:defRPr sz="2000" b="0" i="0">
                <a:solidFill>
                  <a:schemeClr val="tx1"/>
                </a:solidFill>
                <a:latin typeface="Arial" pitchFamily="34" charset="0"/>
              </a:defRPr>
            </a:lvl1pPr>
            <a:lvl2pPr marL="263525" indent="-263525">
              <a:spcBef>
                <a:spcPts val="500"/>
              </a:spcBef>
              <a:buClr>
                <a:schemeClr val="tx1"/>
              </a:buClr>
              <a:buSzPct val="110000"/>
              <a:buFont typeface="Arial" pitchFamily="34" charset="0"/>
              <a:buChar char="•"/>
              <a:defRPr sz="2000" b="0" i="0" baseline="0">
                <a:solidFill>
                  <a:schemeClr val="tx1"/>
                </a:solidFill>
                <a:latin typeface="Arial" pitchFamily="34" charset="0"/>
              </a:defRPr>
            </a:lvl2pPr>
            <a:lvl3pPr marL="536575" indent="-273050">
              <a:spcBef>
                <a:spcPts val="500"/>
              </a:spcBef>
              <a:buClr>
                <a:schemeClr val="tx1"/>
              </a:buClr>
              <a:buSzPct val="100000"/>
              <a:buFont typeface="Calibri" panose="020F0502020204030204" pitchFamily="34" charset="0"/>
              <a:buChar char="–"/>
              <a:defRPr sz="1800" b="0" i="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4638">
              <a:spcBef>
                <a:spcPts val="500"/>
              </a:spcBef>
              <a:buClr>
                <a:schemeClr val="tx1"/>
              </a:buClr>
              <a:buSzPct val="11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accent1"/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08F3D4F-4489-1549-AF20-5B88DAC965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034" y="6264308"/>
            <a:ext cx="261660" cy="169200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algn="r">
              <a:defRPr lang="en-GB" sz="10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fld id="{525A3C56-E491-49B2-93F3-63532DF516BC}" type="slidenum">
              <a:rPr lang="en-CA" smtClean="0"/>
              <a:pPr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31682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références cl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F8E84C-B364-DA4D-B480-E2F8D7309D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>
            <a:noAutofit/>
          </a:bodyPr>
          <a:lstStyle/>
          <a:p>
            <a:fld id="{525A3C56-E491-49B2-93F3-63532DF516BC}" type="slidenum">
              <a:rPr lang="en-CA" smtClean="0"/>
              <a:pPr/>
              <a:t>‹N°›</a:t>
            </a:fld>
            <a:endParaRPr lang="en-CA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AEB9999-5E97-764D-AC76-E36C36BBB481}"/>
              </a:ext>
            </a:extLst>
          </p:cNvPr>
          <p:cNvSpPr/>
          <p:nvPr userDrawn="1"/>
        </p:nvSpPr>
        <p:spPr bwMode="gray">
          <a:xfrm>
            <a:off x="766762" y="4064734"/>
            <a:ext cx="10658475" cy="2028091"/>
          </a:xfrm>
          <a:prstGeom prst="rect">
            <a:avLst/>
          </a:prstGeom>
          <a:gradFill>
            <a:gsLst>
              <a:gs pos="100000">
                <a:srgbClr val="991F3D"/>
              </a:gs>
              <a:gs pos="66000">
                <a:srgbClr val="E31937"/>
              </a:gs>
              <a:gs pos="33000">
                <a:srgbClr val="FF6A00"/>
              </a:gs>
              <a:gs pos="0">
                <a:srgbClr val="FFCDD2"/>
              </a:gs>
            </a:gsLst>
            <a:lin ang="10800000" scaled="0"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63500" tIns="0" rIns="64800" bIns="0" rtlCol="0" anchor="ctr">
            <a:noAutofit/>
          </a:bodyPr>
          <a:lstStyle/>
          <a:p>
            <a:pPr lvl="0" algn="ctr">
              <a:spcBef>
                <a:spcPct val="0"/>
              </a:spcBef>
              <a:buClrTx/>
              <a:buSzPct val="90000"/>
            </a:pPr>
            <a:endParaRPr lang="en-US" sz="1600" b="1" noProof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4A2810CC-7DE6-E94F-923A-A26081CDD1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7383" y="684000"/>
            <a:ext cx="10657856" cy="57626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Page – </a:t>
            </a:r>
            <a:r>
              <a:rPr lang="en-US" noProof="0" dirty="0" err="1"/>
              <a:t>Référence</a:t>
            </a:r>
            <a:r>
              <a:rPr lang="en-US" noProof="0" dirty="0"/>
              <a:t> client</a:t>
            </a:r>
          </a:p>
        </p:txBody>
      </p:sp>
      <p:sp>
        <p:nvSpPr>
          <p:cNvPr id="7" name="Content Placeholder 20">
            <a:extLst>
              <a:ext uri="{FF2B5EF4-FFF2-40B4-BE49-F238E27FC236}">
                <a16:creationId xmlns:a16="http://schemas.microsoft.com/office/drawing/2014/main" id="{151BEF49-6996-9A47-912D-07F058FDAB1B}"/>
              </a:ext>
            </a:extLst>
          </p:cNvPr>
          <p:cNvSpPr>
            <a:spLocks noGrp="1"/>
          </p:cNvSpPr>
          <p:nvPr>
            <p:ph sz="quarter" idx="17"/>
          </p:nvPr>
        </p:nvSpPr>
        <p:spPr bwMode="white">
          <a:xfrm>
            <a:off x="8401050" y="4295045"/>
            <a:ext cx="2266950" cy="159437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None/>
              <a:defRPr sz="1600" b="0" i="1">
                <a:solidFill>
                  <a:schemeClr val="bg1"/>
                </a:solidFill>
                <a:latin typeface="Arial" pitchFamily="34" charset="0"/>
              </a:defRPr>
            </a:lvl1pPr>
            <a:lvl2pPr marL="0" indent="0">
              <a:spcBef>
                <a:spcPts val="500"/>
              </a:spcBef>
              <a:buClr>
                <a:schemeClr val="bg1"/>
              </a:buClr>
              <a:buSzPct val="110000"/>
              <a:buFont typeface="Arial" pitchFamily="34" charset="0"/>
              <a:buNone/>
              <a:defRPr sz="1400" baseline="0">
                <a:solidFill>
                  <a:schemeClr val="bg1"/>
                </a:solidFill>
                <a:latin typeface="Arial" pitchFamily="34" charset="0"/>
              </a:defRPr>
            </a:lvl2pPr>
            <a:lvl3pPr marL="177800" indent="-177800">
              <a:spcBef>
                <a:spcPts val="500"/>
              </a:spcBef>
              <a:buClr>
                <a:schemeClr val="bg1"/>
              </a:buClr>
              <a:buSzPct val="110000"/>
              <a:buFont typeface="Arial" pitchFamily="34" charset="0"/>
              <a:buChar char="•"/>
              <a:defRPr sz="1400">
                <a:solidFill>
                  <a:schemeClr val="bg1"/>
                </a:solidFill>
                <a:latin typeface="Arial" pitchFamily="34" charset="0"/>
              </a:defRPr>
            </a:lvl3pPr>
            <a:lvl4pPr marL="811213" indent="-274638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800">
                <a:solidFill>
                  <a:schemeClr val="bg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600">
                <a:solidFill>
                  <a:schemeClr val="bg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accent1"/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8" name="Content Placeholder 20">
            <a:extLst>
              <a:ext uri="{FF2B5EF4-FFF2-40B4-BE49-F238E27FC236}">
                <a16:creationId xmlns:a16="http://schemas.microsoft.com/office/drawing/2014/main" id="{7CA668C0-7C71-1B43-845C-1FB224D98D2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766762" y="1557338"/>
            <a:ext cx="3060701" cy="2363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500"/>
              </a:spcBef>
              <a:buClr>
                <a:schemeClr val="tx1"/>
              </a:buClr>
              <a:buSzPct val="110000"/>
              <a:buFont typeface="Arial" pitchFamily="34" charset="0"/>
              <a:buNone/>
              <a:defRPr sz="2000" b="0" i="0">
                <a:solidFill>
                  <a:schemeClr val="tx1"/>
                </a:solidFill>
                <a:latin typeface="Arial" pitchFamily="34" charset="0"/>
              </a:defRPr>
            </a:lvl1pPr>
            <a:lvl2pPr marL="180975" indent="-180975">
              <a:spcBef>
                <a:spcPts val="500"/>
              </a:spcBef>
              <a:buClr>
                <a:schemeClr val="tx1"/>
              </a:buClr>
              <a:buSzPct val="110000"/>
              <a:buFont typeface="Arial" pitchFamily="34" charset="0"/>
              <a:buChar char="•"/>
              <a:defRPr sz="2000" b="0" i="0" baseline="0">
                <a:solidFill>
                  <a:schemeClr val="tx1"/>
                </a:solidFill>
                <a:latin typeface="Arial" pitchFamily="34" charset="0"/>
              </a:defRPr>
            </a:lvl2pPr>
            <a:lvl3pPr marL="361950" indent="-180975">
              <a:spcBef>
                <a:spcPts val="500"/>
              </a:spcBef>
              <a:buClr>
                <a:schemeClr val="tx1"/>
              </a:buClr>
              <a:buSzPct val="110000"/>
              <a:buFont typeface="Arial" panose="020B0604020202020204" pitchFamily="34" charset="0"/>
              <a:buChar char="•"/>
              <a:defRPr sz="1800" b="0" i="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4638">
              <a:spcBef>
                <a:spcPts val="500"/>
              </a:spcBef>
              <a:buClr>
                <a:schemeClr val="tx1"/>
              </a:buClr>
              <a:buSzPct val="11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accent1"/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 dirty="0"/>
          </a:p>
        </p:txBody>
      </p:sp>
      <p:sp>
        <p:nvSpPr>
          <p:cNvPr id="9" name="Content Placeholder 20">
            <a:extLst>
              <a:ext uri="{FF2B5EF4-FFF2-40B4-BE49-F238E27FC236}">
                <a16:creationId xmlns:a16="http://schemas.microsoft.com/office/drawing/2014/main" id="{6BA3A388-5D46-A842-AD3F-3B150C88B120}"/>
              </a:ext>
            </a:extLst>
          </p:cNvPr>
          <p:cNvSpPr>
            <a:spLocks noGrp="1"/>
          </p:cNvSpPr>
          <p:nvPr>
            <p:ph sz="quarter" idx="19"/>
          </p:nvPr>
        </p:nvSpPr>
        <p:spPr bwMode="white">
          <a:xfrm>
            <a:off x="1558925" y="4296427"/>
            <a:ext cx="6049963" cy="157828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None/>
              <a:defRPr sz="1800" b="0" i="0">
                <a:solidFill>
                  <a:schemeClr val="bg1"/>
                </a:solidFill>
                <a:latin typeface="Arial" pitchFamily="34" charset="0"/>
              </a:defRPr>
            </a:lvl1pPr>
            <a:lvl2pPr marL="177800" indent="-177800">
              <a:spcBef>
                <a:spcPts val="500"/>
              </a:spcBef>
              <a:buClr>
                <a:schemeClr val="bg1"/>
              </a:buClr>
              <a:buSzPct val="110000"/>
              <a:buFont typeface="Arial" pitchFamily="34" charset="0"/>
              <a:buChar char="•"/>
              <a:defRPr sz="1800" i="0" baseline="0">
                <a:solidFill>
                  <a:schemeClr val="bg1"/>
                </a:solidFill>
                <a:latin typeface="Arial" pitchFamily="34" charset="0"/>
              </a:defRPr>
            </a:lvl2pPr>
            <a:lvl3pPr marL="355600" indent="-177800">
              <a:spcBef>
                <a:spcPts val="500"/>
              </a:spcBef>
              <a:buClr>
                <a:schemeClr val="bg1"/>
              </a:buClr>
              <a:buSzPct val="100000"/>
              <a:buFont typeface="Calibri" panose="020F0502020204030204" pitchFamily="34" charset="0"/>
              <a:buChar char="–"/>
              <a:defRPr sz="1800" i="0">
                <a:solidFill>
                  <a:schemeClr val="bg1"/>
                </a:solidFill>
                <a:latin typeface="Arial" pitchFamily="34" charset="0"/>
              </a:defRPr>
            </a:lvl3pPr>
            <a:lvl4pPr marL="811213" indent="-274638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800">
                <a:solidFill>
                  <a:schemeClr val="bg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600">
                <a:solidFill>
                  <a:schemeClr val="bg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accent1"/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27C77CF-5DDA-6D4B-A333-0AFD2883FD0C}"/>
              </a:ext>
            </a:extLst>
          </p:cNvPr>
          <p:cNvCxnSpPr/>
          <p:nvPr userDrawn="1"/>
        </p:nvCxnSpPr>
        <p:spPr bwMode="gray">
          <a:xfrm>
            <a:off x="4211300" y="1268413"/>
            <a:ext cx="0" cy="2736587"/>
          </a:xfrm>
          <a:prstGeom prst="line">
            <a:avLst/>
          </a:prstGeom>
          <a:noFill/>
          <a:ln w="19050">
            <a:solidFill>
              <a:schemeClr val="accent6"/>
            </a:solidFill>
            <a:round/>
            <a:headEnd/>
            <a:tailEnd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78EF8BE-D231-7F42-B29A-F120EA6904AC}"/>
              </a:ext>
            </a:extLst>
          </p:cNvPr>
          <p:cNvCxnSpPr/>
          <p:nvPr userDrawn="1"/>
        </p:nvCxnSpPr>
        <p:spPr bwMode="gray">
          <a:xfrm>
            <a:off x="7980700" y="1268413"/>
            <a:ext cx="0" cy="2736587"/>
          </a:xfrm>
          <a:prstGeom prst="line">
            <a:avLst/>
          </a:prstGeom>
          <a:noFill/>
          <a:ln w="19050">
            <a:solidFill>
              <a:schemeClr val="accent6"/>
            </a:solidFill>
            <a:round/>
            <a:headEnd/>
            <a:tailEnd/>
          </a:ln>
          <a:effectLst/>
        </p:spPr>
      </p:cxnSp>
      <p:sp>
        <p:nvSpPr>
          <p:cNvPr id="12" name="Content Placeholder 20">
            <a:extLst>
              <a:ext uri="{FF2B5EF4-FFF2-40B4-BE49-F238E27FC236}">
                <a16:creationId xmlns:a16="http://schemas.microsoft.com/office/drawing/2014/main" id="{F210E7C6-C9C5-AB4F-B2C6-08CF54A3F470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583113" y="1557338"/>
            <a:ext cx="3025776" cy="2363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500"/>
              </a:spcBef>
              <a:buClr>
                <a:schemeClr val="tx1"/>
              </a:buClr>
              <a:buSzPct val="110000"/>
              <a:buFont typeface="Arial" pitchFamily="34" charset="0"/>
              <a:buNone/>
              <a:defRPr sz="2000" b="0" i="0">
                <a:solidFill>
                  <a:schemeClr val="tx1"/>
                </a:solidFill>
                <a:latin typeface="Arial" pitchFamily="34" charset="0"/>
              </a:defRPr>
            </a:lvl1pPr>
            <a:lvl2pPr marL="180975" indent="-180975">
              <a:spcBef>
                <a:spcPts val="500"/>
              </a:spcBef>
              <a:buClr>
                <a:schemeClr val="tx1"/>
              </a:buClr>
              <a:buSzPct val="110000"/>
              <a:buFont typeface="Arial" pitchFamily="34" charset="0"/>
              <a:buChar char="•"/>
              <a:defRPr sz="2000" b="0" i="0" baseline="0">
                <a:solidFill>
                  <a:schemeClr val="tx1"/>
                </a:solidFill>
                <a:latin typeface="Arial" pitchFamily="34" charset="0"/>
              </a:defRPr>
            </a:lvl2pPr>
            <a:lvl3pPr marL="361950" indent="-180975">
              <a:spcBef>
                <a:spcPts val="500"/>
              </a:spcBef>
              <a:buClr>
                <a:schemeClr val="tx1"/>
              </a:buClr>
              <a:buSzPct val="110000"/>
              <a:buFont typeface="Arial" pitchFamily="34" charset="0"/>
              <a:buChar char="•"/>
              <a:defRPr sz="1800" b="0" i="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4638">
              <a:spcBef>
                <a:spcPts val="500"/>
              </a:spcBef>
              <a:buClr>
                <a:schemeClr val="tx1"/>
              </a:buClr>
              <a:buSzPct val="11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accent1"/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 dirty="0"/>
          </a:p>
        </p:txBody>
      </p:sp>
      <p:sp>
        <p:nvSpPr>
          <p:cNvPr id="13" name="Content Placeholder 20">
            <a:extLst>
              <a:ext uri="{FF2B5EF4-FFF2-40B4-BE49-F238E27FC236}">
                <a16:creationId xmlns:a16="http://schemas.microsoft.com/office/drawing/2014/main" id="{34A65C94-F52F-3944-81C4-F364744665CA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8401049" y="1557338"/>
            <a:ext cx="3024189" cy="2363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500"/>
              </a:spcBef>
              <a:buClr>
                <a:schemeClr val="tx1"/>
              </a:buClr>
              <a:buSzPct val="110000"/>
              <a:buFont typeface="Arial" pitchFamily="34" charset="0"/>
              <a:buNone/>
              <a:defRPr sz="2000" b="0" i="0">
                <a:solidFill>
                  <a:schemeClr val="tx1"/>
                </a:solidFill>
                <a:latin typeface="Arial" pitchFamily="34" charset="0"/>
              </a:defRPr>
            </a:lvl1pPr>
            <a:lvl2pPr marL="180975" indent="-180975">
              <a:spcBef>
                <a:spcPts val="500"/>
              </a:spcBef>
              <a:buClr>
                <a:schemeClr val="tx1"/>
              </a:buClr>
              <a:buSzPct val="110000"/>
              <a:buFont typeface="Arial" pitchFamily="34" charset="0"/>
              <a:buChar char="•"/>
              <a:defRPr sz="2000" b="0" i="0" baseline="0">
                <a:solidFill>
                  <a:schemeClr val="tx1"/>
                </a:solidFill>
                <a:latin typeface="Arial" pitchFamily="34" charset="0"/>
              </a:defRPr>
            </a:lvl2pPr>
            <a:lvl3pPr marL="361950" indent="-180975">
              <a:spcBef>
                <a:spcPts val="500"/>
              </a:spcBef>
              <a:buClr>
                <a:schemeClr val="tx1"/>
              </a:buClr>
              <a:buSzPct val="110000"/>
              <a:buFont typeface="Arial" pitchFamily="34" charset="0"/>
              <a:buChar char="•"/>
              <a:defRPr sz="1800" b="0" i="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4638">
              <a:spcBef>
                <a:spcPts val="500"/>
              </a:spcBef>
              <a:buClr>
                <a:schemeClr val="tx1"/>
              </a:buClr>
              <a:buSzPct val="11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accent1"/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23606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BF8C6-FF3A-E946-B3D5-6C27E5F9946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>
            <a:noAutofit/>
          </a:bodyPr>
          <a:lstStyle/>
          <a:p>
            <a:fld id="{525A3C56-E491-49B2-93F3-63532DF516BC}" type="slidenum">
              <a:rPr lang="en-CA" smtClean="0"/>
              <a:pPr/>
              <a:t>‹N°›</a:t>
            </a:fld>
            <a:endParaRPr lang="en-CA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29301D37-B47A-0547-ABCC-1B647A2174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6763" y="684000"/>
            <a:ext cx="10658475" cy="5652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Page – </a:t>
            </a:r>
            <a:r>
              <a:rPr lang="en-US" noProof="0" dirty="0" err="1"/>
              <a:t>Comparaison</a:t>
            </a:r>
            <a:endParaRPr lang="en-US" noProof="0" dirty="0"/>
          </a:p>
        </p:txBody>
      </p:sp>
      <p:sp>
        <p:nvSpPr>
          <p:cNvPr id="5" name="Content Placeholder 20">
            <a:extLst>
              <a:ext uri="{FF2B5EF4-FFF2-40B4-BE49-F238E27FC236}">
                <a16:creationId xmlns:a16="http://schemas.microsoft.com/office/drawing/2014/main" id="{0E41DF0A-83D4-5F42-8E48-2002316825FC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768880" y="2000028"/>
            <a:ext cx="3058583" cy="4092797"/>
          </a:xfrm>
          <a:prstGeom prst="rect">
            <a:avLst/>
          </a:prstGeom>
        </p:spPr>
        <p:txBody>
          <a:bodyPr lIns="122400" tIns="61200" rIns="122400" bIns="61200">
            <a:noAutofit/>
          </a:bodyPr>
          <a:lstStyle>
            <a:lvl1pPr marL="0" indent="0">
              <a:spcBef>
                <a:spcPts val="500"/>
              </a:spcBef>
              <a:buClr>
                <a:schemeClr val="tx1"/>
              </a:buClr>
              <a:buSzPct val="110000"/>
              <a:buFont typeface="Arial" pitchFamily="34" charset="0"/>
              <a:buNone/>
              <a:defRPr sz="1800" b="0" i="0">
                <a:solidFill>
                  <a:schemeClr val="tx1"/>
                </a:solidFill>
                <a:latin typeface="Arial" pitchFamily="34" charset="0"/>
              </a:defRPr>
            </a:lvl1pPr>
            <a:lvl2pPr marL="180975" indent="-180975">
              <a:spcBef>
                <a:spcPts val="500"/>
              </a:spcBef>
              <a:buClr>
                <a:schemeClr val="tx1"/>
              </a:buClr>
              <a:buSzPct val="110000"/>
              <a:buFont typeface="Arial" pitchFamily="34" charset="0"/>
              <a:buChar char="•"/>
              <a:defRPr sz="1800" b="0" i="0" baseline="0">
                <a:solidFill>
                  <a:schemeClr val="tx1"/>
                </a:solidFill>
                <a:latin typeface="Arial" pitchFamily="34" charset="0"/>
              </a:defRPr>
            </a:lvl2pPr>
            <a:lvl3pPr marL="361950" indent="-180975">
              <a:spcBef>
                <a:spcPts val="500"/>
              </a:spcBef>
              <a:buClr>
                <a:schemeClr val="tx1"/>
              </a:buClr>
              <a:buSzPct val="100000"/>
              <a:buFont typeface="Calibri" panose="020F0502020204030204" pitchFamily="34" charset="0"/>
              <a:buChar char="–"/>
              <a:defRPr sz="1600" b="0" i="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4638">
              <a:spcBef>
                <a:spcPts val="500"/>
              </a:spcBef>
              <a:buClr>
                <a:schemeClr val="tx1"/>
              </a:buClr>
              <a:buSzPct val="11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accent1"/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B6F1C2D-EAC0-104E-91F8-B5ECA6A6754C}"/>
              </a:ext>
            </a:extLst>
          </p:cNvPr>
          <p:cNvCxnSpPr>
            <a:cxnSpLocks/>
          </p:cNvCxnSpPr>
          <p:nvPr userDrawn="1"/>
        </p:nvCxnSpPr>
        <p:spPr bwMode="gray">
          <a:xfrm>
            <a:off x="4585990" y="1543377"/>
            <a:ext cx="0" cy="3977818"/>
          </a:xfrm>
          <a:prstGeom prst="line">
            <a:avLst/>
          </a:prstGeom>
          <a:noFill/>
          <a:ln w="19050">
            <a:solidFill>
              <a:schemeClr val="accent6"/>
            </a:solidFill>
            <a:round/>
            <a:headEnd/>
            <a:tailEnd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3A4403B-4A6F-6C49-BB6C-AB5D0E54358A}"/>
              </a:ext>
            </a:extLst>
          </p:cNvPr>
          <p:cNvCxnSpPr>
            <a:cxnSpLocks/>
          </p:cNvCxnSpPr>
          <p:nvPr userDrawn="1"/>
        </p:nvCxnSpPr>
        <p:spPr bwMode="gray">
          <a:xfrm>
            <a:off x="8401050" y="1543377"/>
            <a:ext cx="0" cy="3977818"/>
          </a:xfrm>
          <a:prstGeom prst="line">
            <a:avLst/>
          </a:prstGeom>
          <a:noFill/>
          <a:ln w="19050">
            <a:solidFill>
              <a:schemeClr val="accent6"/>
            </a:solidFill>
            <a:round/>
            <a:headEnd/>
            <a:tailEnd/>
          </a:ln>
          <a:effectLst/>
        </p:spPr>
      </p:cxnSp>
      <p:sp>
        <p:nvSpPr>
          <p:cNvPr id="8" name="Content Placeholder 20">
            <a:extLst>
              <a:ext uri="{FF2B5EF4-FFF2-40B4-BE49-F238E27FC236}">
                <a16:creationId xmlns:a16="http://schemas.microsoft.com/office/drawing/2014/main" id="{7789C2AB-0FAA-0647-B95A-D8A3E341BD5F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596063" y="2000028"/>
            <a:ext cx="3012824" cy="4092797"/>
          </a:xfrm>
          <a:prstGeom prst="rect">
            <a:avLst/>
          </a:prstGeom>
        </p:spPr>
        <p:txBody>
          <a:bodyPr lIns="122400" tIns="61200" rIns="122400" bIns="61200">
            <a:noAutofit/>
          </a:bodyPr>
          <a:lstStyle>
            <a:lvl1pPr marL="0" indent="0">
              <a:spcBef>
                <a:spcPts val="500"/>
              </a:spcBef>
              <a:buClr>
                <a:schemeClr val="tx1"/>
              </a:buClr>
              <a:buSzPct val="110000"/>
              <a:buFont typeface="Arial" pitchFamily="34" charset="0"/>
              <a:buNone/>
              <a:defRPr sz="1800" b="0" i="0">
                <a:solidFill>
                  <a:schemeClr val="tx1"/>
                </a:solidFill>
                <a:latin typeface="Arial" pitchFamily="34" charset="0"/>
              </a:defRPr>
            </a:lvl1pPr>
            <a:lvl2pPr marL="180975" indent="-180975">
              <a:spcBef>
                <a:spcPts val="500"/>
              </a:spcBef>
              <a:buClr>
                <a:schemeClr val="tx1"/>
              </a:buClr>
              <a:buSzPct val="110000"/>
              <a:buFont typeface="Arial" pitchFamily="34" charset="0"/>
              <a:buChar char="•"/>
              <a:defRPr sz="1800" b="0" i="0" baseline="0">
                <a:solidFill>
                  <a:schemeClr val="tx1"/>
                </a:solidFill>
                <a:latin typeface="Arial" pitchFamily="34" charset="0"/>
              </a:defRPr>
            </a:lvl2pPr>
            <a:lvl3pPr marL="361950" indent="-180975">
              <a:spcBef>
                <a:spcPts val="500"/>
              </a:spcBef>
              <a:buClr>
                <a:schemeClr val="tx1"/>
              </a:buClr>
              <a:buSzPct val="100000"/>
              <a:buFont typeface="Calibri" panose="020F0502020204030204" pitchFamily="34" charset="0"/>
              <a:buChar char="–"/>
              <a:defRPr sz="1600" b="0" i="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4638">
              <a:spcBef>
                <a:spcPts val="500"/>
              </a:spcBef>
              <a:buClr>
                <a:schemeClr val="tx1"/>
              </a:buClr>
              <a:buSzPct val="11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accent1"/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 dirty="0"/>
          </a:p>
        </p:txBody>
      </p:sp>
      <p:sp>
        <p:nvSpPr>
          <p:cNvPr id="9" name="Content Placeholder 20">
            <a:extLst>
              <a:ext uri="{FF2B5EF4-FFF2-40B4-BE49-F238E27FC236}">
                <a16:creationId xmlns:a16="http://schemas.microsoft.com/office/drawing/2014/main" id="{52835192-0902-8445-BEBB-236A1C87ED56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8413992" y="2000028"/>
            <a:ext cx="3011245" cy="4092797"/>
          </a:xfrm>
          <a:prstGeom prst="rect">
            <a:avLst/>
          </a:prstGeom>
        </p:spPr>
        <p:txBody>
          <a:bodyPr lIns="122400" tIns="61200" rIns="122400" bIns="61200">
            <a:noAutofit/>
          </a:bodyPr>
          <a:lstStyle>
            <a:lvl1pPr marL="0" indent="0">
              <a:spcBef>
                <a:spcPts val="500"/>
              </a:spcBef>
              <a:buClr>
                <a:schemeClr val="tx1"/>
              </a:buClr>
              <a:buSzPct val="110000"/>
              <a:buFont typeface="Arial" pitchFamily="34" charset="0"/>
              <a:buNone/>
              <a:defRPr sz="1800" b="0" i="0">
                <a:solidFill>
                  <a:schemeClr val="tx1"/>
                </a:solidFill>
                <a:latin typeface="Arial" pitchFamily="34" charset="0"/>
              </a:defRPr>
            </a:lvl1pPr>
            <a:lvl2pPr marL="180975" indent="-180975">
              <a:spcBef>
                <a:spcPts val="500"/>
              </a:spcBef>
              <a:buClr>
                <a:schemeClr val="tx1"/>
              </a:buClr>
              <a:buSzPct val="110000"/>
              <a:buFont typeface="Arial" pitchFamily="34" charset="0"/>
              <a:buChar char="•"/>
              <a:defRPr sz="1800" b="0" i="0" baseline="0">
                <a:solidFill>
                  <a:schemeClr val="tx1"/>
                </a:solidFill>
                <a:latin typeface="Arial" pitchFamily="34" charset="0"/>
              </a:defRPr>
            </a:lvl2pPr>
            <a:lvl3pPr marL="361950" indent="-180975">
              <a:spcBef>
                <a:spcPts val="500"/>
              </a:spcBef>
              <a:buClr>
                <a:schemeClr val="tx1"/>
              </a:buClr>
              <a:buSzPct val="100000"/>
              <a:buFont typeface="Calibri" panose="020F0502020204030204" pitchFamily="34" charset="0"/>
              <a:buChar char="–"/>
              <a:defRPr sz="1600" b="0" i="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4638">
              <a:spcBef>
                <a:spcPts val="500"/>
              </a:spcBef>
              <a:buClr>
                <a:schemeClr val="tx1"/>
              </a:buClr>
              <a:buSzPct val="11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accent1"/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E20A456-898E-7647-9636-3B35BE74CBD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66763" y="1541789"/>
            <a:ext cx="3060700" cy="355552"/>
          </a:xfrm>
          <a:prstGeom prst="rect">
            <a:avLst/>
          </a:prstGeom>
          <a:gradFill>
            <a:gsLst>
              <a:gs pos="0">
                <a:schemeClr val="accent2"/>
              </a:gs>
              <a:gs pos="66000">
                <a:schemeClr val="accent1"/>
              </a:gs>
              <a:gs pos="33000">
                <a:srgbClr val="FF6A00"/>
              </a:gs>
              <a:gs pos="100000">
                <a:schemeClr val="tx2"/>
              </a:gs>
            </a:gsLst>
            <a:lin ang="12000000" scaled="0"/>
          </a:gradFill>
        </p:spPr>
        <p:txBody>
          <a:bodyPr lIns="122400" tIns="61200" rIns="122400" bIns="61200">
            <a:noAutofit/>
          </a:bodyPr>
          <a:lstStyle>
            <a:lvl1pPr marL="0" indent="0">
              <a:spcBef>
                <a:spcPts val="600"/>
              </a:spcBef>
              <a:buSzPct val="120000"/>
              <a:buFont typeface="Arial" pitchFamily="34" charset="0"/>
              <a:buNone/>
              <a:defRPr sz="1600" b="0" baseline="0">
                <a:solidFill>
                  <a:schemeClr val="bg1"/>
                </a:solidFill>
                <a:latin typeface="Arial" pitchFamily="34" charset="0"/>
              </a:defRPr>
            </a:lvl1pPr>
            <a:lvl2pPr marL="273050" indent="-265113">
              <a:spcBef>
                <a:spcPts val="600"/>
              </a:spcBef>
              <a:buClr>
                <a:schemeClr val="tx2"/>
              </a:buClr>
              <a:buSzPct val="120000"/>
              <a:buFont typeface="Verdana" pitchFamily="34" charset="0"/>
              <a:buChar char="•"/>
              <a:defRPr sz="1600">
                <a:solidFill>
                  <a:schemeClr val="tx1"/>
                </a:solidFill>
              </a:defRPr>
            </a:lvl2pPr>
            <a:lvl3pPr marL="631825" indent="-216000">
              <a:spcBef>
                <a:spcPts val="600"/>
              </a:spcBef>
              <a:buFont typeface="Verdana" pitchFamily="34" charset="0"/>
              <a:buChar char="−"/>
              <a:tabLst/>
              <a:defRPr sz="1600">
                <a:solidFill>
                  <a:schemeClr val="tx1"/>
                </a:solidFill>
              </a:defRPr>
            </a:lvl3pPr>
            <a:lvl4pPr marL="804863" indent="-216000">
              <a:spcBef>
                <a:spcPts val="600"/>
              </a:spcBef>
              <a:buFont typeface="Verdana" pitchFamily="34" charset="0"/>
              <a:buChar char="−"/>
              <a:defRPr sz="1400">
                <a:solidFill>
                  <a:schemeClr val="tx1"/>
                </a:solidFill>
              </a:defRPr>
            </a:lvl4pPr>
            <a:lvl5pPr marL="977900" indent="-216000">
              <a:spcBef>
                <a:spcPts val="600"/>
              </a:spcBef>
              <a:buFont typeface="Arial" pitchFamily="34" charset="0"/>
              <a:buChar char="-"/>
              <a:defRPr sz="1400">
                <a:solidFill>
                  <a:schemeClr val="tx1"/>
                </a:solidFill>
              </a:defRPr>
            </a:lvl5pPr>
            <a:lvl6pPr marL="871538" indent="-174625">
              <a:spcBef>
                <a:spcPts val="600"/>
              </a:spcBef>
              <a:defRPr sz="1400"/>
            </a:lvl6pPr>
            <a:lvl7pPr marL="1168400" indent="-216000">
              <a:spcBef>
                <a:spcPts val="600"/>
              </a:spcBef>
              <a:defRPr sz="1400">
                <a:solidFill>
                  <a:schemeClr val="tx1"/>
                </a:solidFill>
              </a:defRPr>
            </a:lvl7pPr>
          </a:lstStyle>
          <a:p>
            <a:pPr lvl="0"/>
            <a:r>
              <a:rPr lang="en-US" noProof="0" dirty="0"/>
              <a:t>Cliquer pour </a:t>
            </a:r>
            <a:r>
              <a:rPr lang="en-US" noProof="0" dirty="0" err="1"/>
              <a:t>ajouter</a:t>
            </a:r>
            <a:r>
              <a:rPr lang="en-US" noProof="0" dirty="0"/>
              <a:t> du </a:t>
            </a:r>
            <a:r>
              <a:rPr lang="en-US" noProof="0" dirty="0" err="1"/>
              <a:t>texte</a:t>
            </a:r>
            <a:endParaRPr lang="en-US" noProof="0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4060416-9D8D-2B4A-96F8-0EF11DCAC266}"/>
              </a:ext>
            </a:extLst>
          </p:cNvPr>
          <p:cNvSpPr>
            <a:spLocks noGrp="1"/>
          </p:cNvSpPr>
          <p:nvPr>
            <p:ph idx="22" hasCustomPrompt="1"/>
          </p:nvPr>
        </p:nvSpPr>
        <p:spPr>
          <a:xfrm>
            <a:off x="4583113" y="1541789"/>
            <a:ext cx="3025776" cy="355552"/>
          </a:xfrm>
          <a:prstGeom prst="rect">
            <a:avLst/>
          </a:prstGeom>
          <a:gradFill>
            <a:gsLst>
              <a:gs pos="0">
                <a:schemeClr val="accent2"/>
              </a:gs>
              <a:gs pos="66000">
                <a:schemeClr val="accent1"/>
              </a:gs>
              <a:gs pos="33000">
                <a:srgbClr val="FF6A00"/>
              </a:gs>
              <a:gs pos="100000">
                <a:schemeClr val="tx2"/>
              </a:gs>
            </a:gsLst>
            <a:lin ang="12000000" scaled="0"/>
          </a:gradFill>
        </p:spPr>
        <p:txBody>
          <a:bodyPr lIns="122400" tIns="61200" rIns="122400" bIns="61200">
            <a:noAutofit/>
          </a:bodyPr>
          <a:lstStyle>
            <a:lvl1pPr marL="0" indent="0">
              <a:spcBef>
                <a:spcPts val="600"/>
              </a:spcBef>
              <a:buSzPct val="120000"/>
              <a:buFont typeface="Arial" pitchFamily="34" charset="0"/>
              <a:buNone/>
              <a:defRPr sz="1600" b="0" baseline="0">
                <a:solidFill>
                  <a:schemeClr val="bg1"/>
                </a:solidFill>
                <a:latin typeface="Arial" pitchFamily="34" charset="0"/>
              </a:defRPr>
            </a:lvl1pPr>
            <a:lvl2pPr marL="273050" indent="-265113">
              <a:spcBef>
                <a:spcPts val="600"/>
              </a:spcBef>
              <a:buClr>
                <a:schemeClr val="tx2"/>
              </a:buClr>
              <a:buSzPct val="120000"/>
              <a:buFont typeface="Verdana" pitchFamily="34" charset="0"/>
              <a:buChar char="•"/>
              <a:defRPr sz="1600">
                <a:solidFill>
                  <a:schemeClr val="tx1"/>
                </a:solidFill>
              </a:defRPr>
            </a:lvl2pPr>
            <a:lvl3pPr marL="631825" indent="-216000">
              <a:spcBef>
                <a:spcPts val="600"/>
              </a:spcBef>
              <a:buFont typeface="Verdana" pitchFamily="34" charset="0"/>
              <a:buChar char="−"/>
              <a:tabLst/>
              <a:defRPr sz="1600">
                <a:solidFill>
                  <a:schemeClr val="tx1"/>
                </a:solidFill>
              </a:defRPr>
            </a:lvl3pPr>
            <a:lvl4pPr marL="804863" indent="-216000">
              <a:spcBef>
                <a:spcPts val="600"/>
              </a:spcBef>
              <a:buFont typeface="Verdana" pitchFamily="34" charset="0"/>
              <a:buChar char="−"/>
              <a:defRPr sz="1400">
                <a:solidFill>
                  <a:schemeClr val="tx1"/>
                </a:solidFill>
              </a:defRPr>
            </a:lvl4pPr>
            <a:lvl5pPr marL="977900" indent="-216000">
              <a:spcBef>
                <a:spcPts val="600"/>
              </a:spcBef>
              <a:buFont typeface="Arial" pitchFamily="34" charset="0"/>
              <a:buChar char="-"/>
              <a:defRPr sz="1400">
                <a:solidFill>
                  <a:schemeClr val="tx1"/>
                </a:solidFill>
              </a:defRPr>
            </a:lvl5pPr>
            <a:lvl6pPr marL="871538" indent="-174625">
              <a:spcBef>
                <a:spcPts val="600"/>
              </a:spcBef>
              <a:defRPr sz="1400"/>
            </a:lvl6pPr>
            <a:lvl7pPr marL="1168400" indent="-216000">
              <a:spcBef>
                <a:spcPts val="600"/>
              </a:spcBef>
              <a:defRPr sz="1400">
                <a:solidFill>
                  <a:schemeClr val="tx1"/>
                </a:solidFill>
              </a:defRPr>
            </a:lvl7pPr>
          </a:lstStyle>
          <a:p>
            <a:pPr lvl="0"/>
            <a:r>
              <a:rPr lang="en-US" noProof="0" dirty="0"/>
              <a:t>Cliquer pour </a:t>
            </a:r>
            <a:r>
              <a:rPr lang="en-US" noProof="0" dirty="0" err="1"/>
              <a:t>ajouter</a:t>
            </a:r>
            <a:r>
              <a:rPr lang="en-US" noProof="0" dirty="0"/>
              <a:t> du </a:t>
            </a:r>
            <a:r>
              <a:rPr lang="en-US" noProof="0" dirty="0" err="1"/>
              <a:t>texte</a:t>
            </a:r>
            <a:endParaRPr lang="en-US" noProof="0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7B3F98ED-EDB1-0746-922E-070BFA3CA393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8401049" y="1541789"/>
            <a:ext cx="3024189" cy="355552"/>
          </a:xfrm>
          <a:prstGeom prst="rect">
            <a:avLst/>
          </a:prstGeom>
          <a:gradFill>
            <a:gsLst>
              <a:gs pos="0">
                <a:schemeClr val="accent2"/>
              </a:gs>
              <a:gs pos="66000">
                <a:schemeClr val="accent1"/>
              </a:gs>
              <a:gs pos="33000">
                <a:srgbClr val="FF6A00"/>
              </a:gs>
              <a:gs pos="100000">
                <a:schemeClr val="tx2"/>
              </a:gs>
            </a:gsLst>
            <a:lin ang="12000000" scaled="0"/>
          </a:gradFill>
        </p:spPr>
        <p:txBody>
          <a:bodyPr lIns="122400" tIns="61200" rIns="122400" bIns="61200">
            <a:noAutofit/>
          </a:bodyPr>
          <a:lstStyle>
            <a:lvl1pPr marL="0" indent="0">
              <a:spcBef>
                <a:spcPts val="600"/>
              </a:spcBef>
              <a:buSzPct val="120000"/>
              <a:buFont typeface="Arial" pitchFamily="34" charset="0"/>
              <a:buNone/>
              <a:defRPr sz="1600" b="0" baseline="0">
                <a:solidFill>
                  <a:schemeClr val="bg1"/>
                </a:solidFill>
                <a:latin typeface="Arial" pitchFamily="34" charset="0"/>
              </a:defRPr>
            </a:lvl1pPr>
            <a:lvl2pPr marL="273050" indent="-265113">
              <a:spcBef>
                <a:spcPts val="600"/>
              </a:spcBef>
              <a:buClr>
                <a:schemeClr val="tx2"/>
              </a:buClr>
              <a:buSzPct val="120000"/>
              <a:buFont typeface="Verdana" pitchFamily="34" charset="0"/>
              <a:buChar char="•"/>
              <a:defRPr sz="1600">
                <a:solidFill>
                  <a:schemeClr val="tx1"/>
                </a:solidFill>
              </a:defRPr>
            </a:lvl2pPr>
            <a:lvl3pPr marL="631825" indent="-216000">
              <a:spcBef>
                <a:spcPts val="600"/>
              </a:spcBef>
              <a:buFont typeface="Verdana" pitchFamily="34" charset="0"/>
              <a:buChar char="−"/>
              <a:tabLst/>
              <a:defRPr sz="1600">
                <a:solidFill>
                  <a:schemeClr val="tx1"/>
                </a:solidFill>
              </a:defRPr>
            </a:lvl3pPr>
            <a:lvl4pPr marL="804863" indent="-216000">
              <a:spcBef>
                <a:spcPts val="600"/>
              </a:spcBef>
              <a:buFont typeface="Verdana" pitchFamily="34" charset="0"/>
              <a:buChar char="−"/>
              <a:defRPr sz="1400">
                <a:solidFill>
                  <a:schemeClr val="tx1"/>
                </a:solidFill>
              </a:defRPr>
            </a:lvl4pPr>
            <a:lvl5pPr marL="977900" indent="-216000">
              <a:spcBef>
                <a:spcPts val="600"/>
              </a:spcBef>
              <a:buFont typeface="Arial" pitchFamily="34" charset="0"/>
              <a:buChar char="-"/>
              <a:defRPr sz="1400">
                <a:solidFill>
                  <a:schemeClr val="tx1"/>
                </a:solidFill>
              </a:defRPr>
            </a:lvl5pPr>
            <a:lvl6pPr marL="871538" indent="-174625">
              <a:spcBef>
                <a:spcPts val="600"/>
              </a:spcBef>
              <a:defRPr sz="1400"/>
            </a:lvl6pPr>
            <a:lvl7pPr marL="1168400" indent="-216000">
              <a:spcBef>
                <a:spcPts val="600"/>
              </a:spcBef>
              <a:defRPr sz="1400">
                <a:solidFill>
                  <a:schemeClr val="tx1"/>
                </a:solidFill>
              </a:defRPr>
            </a:lvl7pPr>
          </a:lstStyle>
          <a:p>
            <a:pPr lvl="0"/>
            <a:r>
              <a:rPr lang="en-US" noProof="0" dirty="0"/>
              <a:t>Cliquer pour </a:t>
            </a:r>
            <a:r>
              <a:rPr lang="en-US" noProof="0" dirty="0" err="1"/>
              <a:t>ajouter</a:t>
            </a:r>
            <a:r>
              <a:rPr lang="en-US" noProof="0" dirty="0"/>
              <a:t> du </a:t>
            </a:r>
            <a:r>
              <a:rPr lang="en-US" noProof="0" dirty="0" err="1"/>
              <a:t>texte</a:t>
            </a:r>
            <a:endParaRPr lang="en-US" noProof="0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AE45457-E95A-C34E-B64B-96FA51745FDE}"/>
              </a:ext>
            </a:extLst>
          </p:cNvPr>
          <p:cNvCxnSpPr>
            <a:cxnSpLocks/>
          </p:cNvCxnSpPr>
          <p:nvPr userDrawn="1"/>
        </p:nvCxnSpPr>
        <p:spPr bwMode="gray">
          <a:xfrm>
            <a:off x="770515" y="1543377"/>
            <a:ext cx="0" cy="3977818"/>
          </a:xfrm>
          <a:prstGeom prst="line">
            <a:avLst/>
          </a:prstGeom>
          <a:noFill/>
          <a:ln w="19050">
            <a:solidFill>
              <a:schemeClr val="accent6"/>
            </a:solidFill>
            <a:round/>
            <a:headEnd/>
            <a:tailEnd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128F13C5-CF61-4A4C-8183-EEC7441F9C66}"/>
              </a:ext>
            </a:extLst>
          </p:cNvPr>
          <p:cNvSpPr txBox="1"/>
          <p:nvPr userDrawn="1"/>
        </p:nvSpPr>
        <p:spPr>
          <a:xfrm>
            <a:off x="5320145" y="1025236"/>
            <a:ext cx="0" cy="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pPr algn="l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79164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ran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9E6FA33-5AE1-1746-A782-76A96554072E}"/>
              </a:ext>
            </a:extLst>
          </p:cNvPr>
          <p:cNvSpPr/>
          <p:nvPr userDrawn="1"/>
        </p:nvSpPr>
        <p:spPr bwMode="ltGray">
          <a:xfrm>
            <a:off x="0" y="3429000"/>
            <a:ext cx="6127200" cy="3429000"/>
          </a:xfrm>
          <a:prstGeom prst="rect">
            <a:avLst/>
          </a:prstGeom>
          <a:gradFill flip="none" rotWithShape="1">
            <a:gsLst>
              <a:gs pos="60000">
                <a:srgbClr val="A82465"/>
              </a:gs>
              <a:gs pos="0">
                <a:srgbClr val="E31937"/>
              </a:gs>
              <a:gs pos="100000">
                <a:srgbClr val="5236AB"/>
              </a:gs>
            </a:gsLst>
            <a:lin ang="10800000" scaled="0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63500" tIns="0" rIns="64800" bIns="0" rtlCol="0" anchor="ctr">
            <a:noAutofit/>
          </a:bodyPr>
          <a:lstStyle/>
          <a:p>
            <a:pPr lvl="0" algn="ctr">
              <a:spcBef>
                <a:spcPct val="0"/>
              </a:spcBef>
              <a:buClrTx/>
              <a:buSzPct val="90000"/>
            </a:pPr>
            <a:endParaRPr lang="en-US" sz="1600" b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7547183-0E79-CD42-B263-F90CF9ABE40C}"/>
              </a:ext>
            </a:extLst>
          </p:cNvPr>
          <p:cNvSpPr/>
          <p:nvPr userDrawn="1"/>
        </p:nvSpPr>
        <p:spPr bwMode="ltGray">
          <a:xfrm>
            <a:off x="0" y="0"/>
            <a:ext cx="6126957" cy="3429000"/>
          </a:xfrm>
          <a:prstGeom prst="rect">
            <a:avLst/>
          </a:prstGeom>
          <a:gradFill>
            <a:gsLst>
              <a:gs pos="100000">
                <a:srgbClr val="991F3D"/>
              </a:gs>
              <a:gs pos="66000">
                <a:srgbClr val="E31937"/>
              </a:gs>
              <a:gs pos="33000">
                <a:srgbClr val="FF6A00"/>
              </a:gs>
              <a:gs pos="0">
                <a:srgbClr val="FFCDD2"/>
              </a:gs>
            </a:gsLst>
            <a:lin ang="10800000" scaled="0"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63500" tIns="0" rIns="64800" bIns="0" rtlCol="0" anchor="ctr">
            <a:noAutofit/>
          </a:bodyPr>
          <a:lstStyle/>
          <a:p>
            <a:pPr lvl="0" algn="ctr">
              <a:spcBef>
                <a:spcPct val="0"/>
              </a:spcBef>
              <a:buClrTx/>
              <a:buSzPct val="90000"/>
            </a:pPr>
            <a:endParaRPr lang="en-US" sz="1600" b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>
            <a:noAutofit/>
          </a:bodyPr>
          <a:lstStyle/>
          <a:p>
            <a:fld id="{525A3C56-E491-49B2-93F3-63532DF516BC}" type="slidenum">
              <a:rPr lang="en-CA" smtClean="0"/>
              <a:pPr/>
              <a:t>‹N°›</a:t>
            </a:fld>
            <a:endParaRPr lang="en-CA"/>
          </a:p>
        </p:txBody>
      </p:sp>
      <p:sp>
        <p:nvSpPr>
          <p:cNvPr id="12" name="Espace réservé pour une image  54">
            <a:extLst>
              <a:ext uri="{FF2B5EF4-FFF2-40B4-BE49-F238E27FC236}">
                <a16:creationId xmlns:a16="http://schemas.microsoft.com/office/drawing/2014/main" id="{563D07F9-3377-B74F-B8B8-D9CBB4BD47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888163" y="765174"/>
            <a:ext cx="4537075" cy="532765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200"/>
            </a:lvl1pPr>
          </a:lstStyle>
          <a:p>
            <a:r>
              <a:rPr lang="fr-CA" sz="1200">
                <a:cs typeface="Arial" pitchFamily="34" charset="0"/>
              </a:rPr>
              <a:t>Cliquer sur l’icône « Images » pour y intégrer une nouvelle image hébergée sur votre ordinateur.</a:t>
            </a:r>
            <a:endParaRPr lang="fr-FR"/>
          </a:p>
        </p:txBody>
      </p:sp>
      <p:sp>
        <p:nvSpPr>
          <p:cNvPr id="13" name="Titre 1">
            <a:extLst>
              <a:ext uri="{FF2B5EF4-FFF2-40B4-BE49-F238E27FC236}">
                <a16:creationId xmlns:a16="http://schemas.microsoft.com/office/drawing/2014/main" id="{1155DEE0-8370-E943-9B2D-42BE4FA5B4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748800" y="635963"/>
            <a:ext cx="4591550" cy="2512589"/>
          </a:xfrm>
        </p:spPr>
        <p:txBody>
          <a:bodyPr>
            <a:noAutofit/>
          </a:bodyPr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CA" dirty="0"/>
              <a:t>Titre de la </a:t>
            </a:r>
            <a:r>
              <a:rPr lang="en-CA" dirty="0" err="1"/>
              <a:t>diapositive</a:t>
            </a:r>
            <a:r>
              <a:rPr lang="en-CA" dirty="0"/>
              <a:t> de transition</a:t>
            </a:r>
          </a:p>
        </p:txBody>
      </p:sp>
      <p:sp>
        <p:nvSpPr>
          <p:cNvPr id="14" name="Espace réservé du texte 9">
            <a:extLst>
              <a:ext uri="{FF2B5EF4-FFF2-40B4-BE49-F238E27FC236}">
                <a16:creationId xmlns:a16="http://schemas.microsoft.com/office/drawing/2014/main" id="{E9522A59-F2EE-EC4A-B6B5-F01CEA5BDA2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766763" y="3733013"/>
            <a:ext cx="4573587" cy="235981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r>
              <a:rPr lang="en-CA" noProof="0" dirty="0"/>
              <a:t>Sous-titre, </a:t>
            </a:r>
            <a:r>
              <a:rPr lang="en-CA" noProof="0" dirty="0" err="1"/>
              <a:t>si</a:t>
            </a:r>
            <a:r>
              <a:rPr lang="en-CA" noProof="0" dirty="0"/>
              <a:t> </a:t>
            </a:r>
            <a:r>
              <a:rPr lang="en-CA" noProof="0" dirty="0" err="1"/>
              <a:t>requis</a:t>
            </a:r>
            <a:endParaRPr lang="en-CA" noProof="0" dirty="0"/>
          </a:p>
        </p:txBody>
      </p:sp>
      <p:sp>
        <p:nvSpPr>
          <p:cNvPr id="10" name="TextBox 95" descr="Copyright_box&#10;">
            <a:extLst>
              <a:ext uri="{FF2B5EF4-FFF2-40B4-BE49-F238E27FC236}">
                <a16:creationId xmlns:a16="http://schemas.microsoft.com/office/drawing/2014/main" id="{D02A02E0-0D17-AB40-909D-5C93015337FF}"/>
              </a:ext>
            </a:extLst>
          </p:cNvPr>
          <p:cNvSpPr txBox="1"/>
          <p:nvPr userDrawn="1"/>
        </p:nvSpPr>
        <p:spPr bwMode="white">
          <a:xfrm>
            <a:off x="766763" y="6264308"/>
            <a:ext cx="1920658" cy="169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none" lIns="0" tIns="0" rIns="0" bIns="0" rtlCol="0" anchor="ctr" anchorCtr="0">
            <a:noAutofit/>
          </a:bodyPr>
          <a:lstStyle/>
          <a:p>
            <a:pPr algn="l"/>
            <a:r>
              <a:rPr lang="en-CA" sz="1000">
                <a:solidFill>
                  <a:schemeClr val="bg2"/>
                </a:solidFill>
                <a:latin typeface="+mn-lt"/>
              </a:rPr>
              <a:t>© 20XX CGI inc.</a:t>
            </a:r>
            <a:endParaRPr lang="en-CA" sz="1000" b="0" i="0" u="none">
              <a:solidFill>
                <a:schemeClr val="bg2"/>
              </a:solidFill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690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Élément graphique avec gros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F7349B97-C28F-3B44-B284-12F2C2ABD7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0278" y="615621"/>
            <a:ext cx="4573587" cy="249471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4800"/>
            </a:lvl1pPr>
          </a:lstStyle>
          <a:p>
            <a:r>
              <a:rPr lang="en-CA" noProof="0" dirty="0"/>
              <a:t>Titre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EAD3CFF-35F0-EE42-99CF-7B91F8844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034" y="6264308"/>
            <a:ext cx="261660" cy="169200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algn="r">
              <a:defRPr lang="en-GB" sz="10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fld id="{525A3C56-E491-49B2-93F3-63532DF516BC}" type="slidenum">
              <a:rPr lang="en-CA" smtClean="0"/>
              <a:pPr/>
              <a:t>‹N°›</a:t>
            </a:fld>
            <a:endParaRPr lang="en-CA"/>
          </a:p>
        </p:txBody>
      </p:sp>
      <p:sp>
        <p:nvSpPr>
          <p:cNvPr id="6" name="Espace réservé pour une image  8">
            <a:extLst>
              <a:ext uri="{FF2B5EF4-FFF2-40B4-BE49-F238E27FC236}">
                <a16:creationId xmlns:a16="http://schemas.microsoft.com/office/drawing/2014/main" id="{C4B7093F-77F3-3449-9E60-BC70230FC0A3}"/>
              </a:ext>
            </a:extLst>
          </p:cNvPr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6111917" y="770881"/>
            <a:ext cx="5321943" cy="5321944"/>
          </a:xfrm>
          <a:custGeom>
            <a:avLst/>
            <a:gdLst>
              <a:gd name="connsiteX0" fmla="*/ 0 w 6003155"/>
              <a:gd name="connsiteY0" fmla="*/ 0 h 6003156"/>
              <a:gd name="connsiteX1" fmla="*/ 6003155 w 6003155"/>
              <a:gd name="connsiteY1" fmla="*/ 0 h 6003156"/>
              <a:gd name="connsiteX2" fmla="*/ 6003155 w 6003155"/>
              <a:gd name="connsiteY2" fmla="*/ 1 h 6003156"/>
              <a:gd name="connsiteX3" fmla="*/ 6003155 w 6003155"/>
              <a:gd name="connsiteY3" fmla="*/ 2404742 h 6003156"/>
              <a:gd name="connsiteX4" fmla="*/ 6003155 w 6003155"/>
              <a:gd name="connsiteY4" fmla="*/ 6003156 h 6003156"/>
              <a:gd name="connsiteX5" fmla="*/ 3598413 w 6003155"/>
              <a:gd name="connsiteY5" fmla="*/ 6003156 h 6003156"/>
              <a:gd name="connsiteX6" fmla="*/ 3598413 w 6003155"/>
              <a:gd name="connsiteY6" fmla="*/ 2404742 h 6003156"/>
              <a:gd name="connsiteX7" fmla="*/ 0 w 6003155"/>
              <a:gd name="connsiteY7" fmla="*/ 2404742 h 6003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03155" h="6003156">
                <a:moveTo>
                  <a:pt x="0" y="0"/>
                </a:moveTo>
                <a:lnTo>
                  <a:pt x="6003155" y="0"/>
                </a:lnTo>
                <a:lnTo>
                  <a:pt x="6003155" y="1"/>
                </a:lnTo>
                <a:lnTo>
                  <a:pt x="6003155" y="2404742"/>
                </a:lnTo>
                <a:lnTo>
                  <a:pt x="6003155" y="6003156"/>
                </a:lnTo>
                <a:lnTo>
                  <a:pt x="3598413" y="6003156"/>
                </a:lnTo>
                <a:lnTo>
                  <a:pt x="3598413" y="2404742"/>
                </a:lnTo>
                <a:lnTo>
                  <a:pt x="0" y="2404742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800"/>
            </a:lvl1pPr>
          </a:lstStyle>
          <a:p>
            <a:r>
              <a:rPr lang="fr-CA" sz="1800">
                <a:cs typeface="Arial" pitchFamily="34" charset="0"/>
              </a:rPr>
              <a:t>Cliquer sur l’icône « Images » pour y intégrer une nouvelle image hébergée sur votre ordinateur.</a:t>
            </a:r>
            <a:endParaRPr lang="fr-FR"/>
          </a:p>
        </p:txBody>
      </p:sp>
      <p:sp>
        <p:nvSpPr>
          <p:cNvPr id="10" name="Content Placeholder 20">
            <a:extLst>
              <a:ext uri="{FF2B5EF4-FFF2-40B4-BE49-F238E27FC236}">
                <a16:creationId xmlns:a16="http://schemas.microsoft.com/office/drawing/2014/main" id="{724BBC96-0D1F-2C4D-B3B5-A7EE6A8D87D1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766763" y="3429000"/>
            <a:ext cx="4573587" cy="266382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ClrTx/>
              <a:buSzPct val="100000"/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263525" indent="-263525">
              <a:spcBef>
                <a:spcPts val="500"/>
              </a:spcBef>
              <a:buClrTx/>
              <a:buSzPct val="100000"/>
              <a:buFont typeface="Arial" pitchFamily="34" charset="0"/>
              <a:buChar char="•"/>
              <a:defRPr sz="2000" baseline="0">
                <a:solidFill>
                  <a:schemeClr val="tx1"/>
                </a:solidFill>
                <a:latin typeface="Arial" pitchFamily="34" charset="0"/>
              </a:defRPr>
            </a:lvl2pPr>
            <a:lvl3pPr marL="536575" indent="-273050">
              <a:spcBef>
                <a:spcPts val="500"/>
              </a:spcBef>
              <a:buClrTx/>
              <a:buSzPct val="100000"/>
              <a:buFont typeface="Calibri" panose="020F0502020204030204" pitchFamily="34" charset="0"/>
              <a:buChar char="–"/>
              <a:defRPr sz="180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9400">
              <a:spcBef>
                <a:spcPts val="500"/>
              </a:spcBef>
              <a:buClrTx/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Tx/>
              <a:buSzPct val="100000"/>
              <a:buFont typeface="Courier New" panose="02070309020205020404" pitchFamily="49" charset="0"/>
              <a:buChar char="o"/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accent1"/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549265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Élément graphique avec gros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gray">
          <a:xfrm>
            <a:off x="462707" y="6491436"/>
            <a:ext cx="9721080" cy="216024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63500" tIns="0" rIns="64800" bIns="0" rtlCol="0" anchor="ctr">
            <a:noAutofit/>
          </a:bodyPr>
          <a:lstStyle/>
          <a:p>
            <a:pPr algn="ctr">
              <a:spcBef>
                <a:spcPct val="0"/>
              </a:spcBef>
              <a:buClrTx/>
              <a:buSzPct val="90000"/>
            </a:pPr>
            <a:endParaRPr lang="en-CA" sz="1600" b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E92206DE-17C9-E04C-89B5-21C279EE24F8}"/>
              </a:ext>
            </a:extLst>
          </p:cNvPr>
          <p:cNvSpPr>
            <a:spLocks/>
          </p:cNvSpPr>
          <p:nvPr userDrawn="1"/>
        </p:nvSpPr>
        <p:spPr bwMode="auto">
          <a:xfrm rot="16200000" flipH="1">
            <a:off x="7632850" y="776137"/>
            <a:ext cx="3803349" cy="3781425"/>
          </a:xfrm>
          <a:custGeom>
            <a:avLst/>
            <a:gdLst>
              <a:gd name="T0" fmla="*/ 0 w 4337"/>
              <a:gd name="T1" fmla="*/ 0 h 4312"/>
              <a:gd name="T2" fmla="*/ 0 w 4337"/>
              <a:gd name="T3" fmla="*/ 4312 h 4312"/>
              <a:gd name="T4" fmla="*/ 4337 w 4337"/>
              <a:gd name="T5" fmla="*/ 4312 h 4312"/>
              <a:gd name="T6" fmla="*/ 4337 w 4337"/>
              <a:gd name="T7" fmla="*/ 2586 h 4312"/>
              <a:gd name="T8" fmla="*/ 1736 w 4337"/>
              <a:gd name="T9" fmla="*/ 2586 h 4312"/>
              <a:gd name="T10" fmla="*/ 1736 w 4337"/>
              <a:gd name="T11" fmla="*/ 0 h 4312"/>
              <a:gd name="T12" fmla="*/ 0 w 4337"/>
              <a:gd name="T13" fmla="*/ 0 h 4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7" h="4312">
                <a:moveTo>
                  <a:pt x="0" y="0"/>
                </a:moveTo>
                <a:lnTo>
                  <a:pt x="0" y="4312"/>
                </a:lnTo>
                <a:lnTo>
                  <a:pt x="4337" y="4312"/>
                </a:lnTo>
                <a:lnTo>
                  <a:pt x="4337" y="2586"/>
                </a:lnTo>
                <a:lnTo>
                  <a:pt x="1736" y="2586"/>
                </a:lnTo>
                <a:lnTo>
                  <a:pt x="1736" y="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rgbClr val="991F3D"/>
              </a:gs>
              <a:gs pos="66000">
                <a:srgbClr val="E31937"/>
              </a:gs>
              <a:gs pos="33000">
                <a:srgbClr val="FF6A00"/>
              </a:gs>
              <a:gs pos="0">
                <a:srgbClr val="FFCDD2"/>
              </a:gs>
            </a:gsLst>
            <a:lin ang="0" scaled="0"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63500" tIns="0" rIns="64800" bIns="0" rtlCol="0" anchor="ctr">
            <a:noAutofit/>
          </a:bodyPr>
          <a:lstStyle/>
          <a:p>
            <a:pPr lvl="0" algn="ctr">
              <a:spcBef>
                <a:spcPct val="0"/>
              </a:spcBef>
              <a:buClrTx/>
              <a:buSzPct val="90000"/>
            </a:pPr>
            <a:endParaRPr lang="en-CA" sz="1600" b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D3042FBB-DA17-F44B-831D-42583634A8F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6800" y="578900"/>
            <a:ext cx="6130753" cy="28588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6000">
                <a:solidFill>
                  <a:schemeClr val="tx1"/>
                </a:solidFill>
              </a:defRPr>
            </a:lvl1pPr>
          </a:lstStyle>
          <a:p>
            <a:pPr lvl="0"/>
            <a:r>
              <a:rPr lang="en-CA" dirty="0"/>
              <a:t>Titre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C837B84-BCBE-CE4F-AAD6-DC4A6359EA7D}"/>
              </a:ext>
            </a:extLst>
          </p:cNvPr>
          <p:cNvSpPr txBox="1"/>
          <p:nvPr userDrawn="1"/>
        </p:nvSpPr>
        <p:spPr bwMode="auto">
          <a:xfrm>
            <a:off x="766763" y="5916651"/>
            <a:ext cx="975360" cy="215444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rtlCol="0">
            <a:noAutofit/>
          </a:bodyPr>
          <a:lstStyle/>
          <a:p>
            <a:r>
              <a:rPr lang="en-CA" sz="1400" b="1">
                <a:cs typeface="Arial" pitchFamily="34" charset="0"/>
              </a:rPr>
              <a:t>cgi.com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DA1E445-A6EB-ED42-914D-6C8866FA7691}"/>
              </a:ext>
            </a:extLst>
          </p:cNvPr>
          <p:cNvSpPr txBox="1"/>
          <p:nvPr userDrawn="1"/>
        </p:nvSpPr>
        <p:spPr>
          <a:xfrm>
            <a:off x="766763" y="3700463"/>
            <a:ext cx="6234112" cy="201453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endParaRPr lang="fr-CA">
              <a:effectLst/>
              <a:highlight>
                <a:srgbClr val="FFFF00"/>
              </a:highlight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EB73EB6-4721-DF40-89DE-28F0838BEAB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6763" y="3727452"/>
            <a:ext cx="6121400" cy="201612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sz="1600" baseline="0"/>
            </a:lvl1pPr>
          </a:lstStyle>
          <a:p>
            <a:pPr lvl="0"/>
            <a:r>
              <a:rPr lang="en-US" noProof="0" dirty="0"/>
              <a:t>Pour </a:t>
            </a:r>
            <a:r>
              <a:rPr lang="en-US" noProof="0" dirty="0" err="1"/>
              <a:t>obtenir</a:t>
            </a:r>
            <a:r>
              <a:rPr lang="en-US" noProof="0" dirty="0"/>
              <a:t> les plus </a:t>
            </a:r>
            <a:r>
              <a:rPr lang="en-US" noProof="0" dirty="0" err="1"/>
              <a:t>récentes</a:t>
            </a:r>
            <a:r>
              <a:rPr lang="en-US" noProof="0" dirty="0"/>
              <a:t> descriptions de </a:t>
            </a:r>
            <a:r>
              <a:rPr lang="en-US" noProof="0" dirty="0" err="1"/>
              <a:t>l’entreprise</a:t>
            </a:r>
            <a:r>
              <a:rPr lang="en-US" noProof="0" dirty="0"/>
              <a:t>, </a:t>
            </a:r>
            <a:r>
              <a:rPr lang="en-US" noProof="0" dirty="0" err="1"/>
              <a:t>visitez</a:t>
            </a:r>
            <a:r>
              <a:rPr lang="en-US" noProof="0" dirty="0"/>
              <a:t> brand.cgi.com.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8015FD21-3A21-0C40-AB96-FCA90463D16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75838" y="5381505"/>
            <a:ext cx="1549400" cy="720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865146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Élément graphique avec petit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gray">
          <a:xfrm>
            <a:off x="462707" y="6491436"/>
            <a:ext cx="9721080" cy="216024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63500" tIns="0" rIns="64800" bIns="0" rtlCol="0" anchor="ctr">
            <a:noAutofit/>
          </a:bodyPr>
          <a:lstStyle/>
          <a:p>
            <a:pPr algn="ctr">
              <a:spcBef>
                <a:spcPct val="0"/>
              </a:spcBef>
              <a:buClrTx/>
              <a:buSzPct val="90000"/>
            </a:pPr>
            <a:endParaRPr lang="en-CA" sz="1600" b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E92206DE-17C9-E04C-89B5-21C279EE24F8}"/>
              </a:ext>
            </a:extLst>
          </p:cNvPr>
          <p:cNvSpPr>
            <a:spLocks/>
          </p:cNvSpPr>
          <p:nvPr userDrawn="1"/>
        </p:nvSpPr>
        <p:spPr bwMode="auto">
          <a:xfrm rot="16200000" flipH="1">
            <a:off x="8417520" y="773869"/>
            <a:ext cx="3016411" cy="2999023"/>
          </a:xfrm>
          <a:custGeom>
            <a:avLst/>
            <a:gdLst>
              <a:gd name="T0" fmla="*/ 0 w 4337"/>
              <a:gd name="T1" fmla="*/ 0 h 4312"/>
              <a:gd name="T2" fmla="*/ 0 w 4337"/>
              <a:gd name="T3" fmla="*/ 4312 h 4312"/>
              <a:gd name="T4" fmla="*/ 4337 w 4337"/>
              <a:gd name="T5" fmla="*/ 4312 h 4312"/>
              <a:gd name="T6" fmla="*/ 4337 w 4337"/>
              <a:gd name="T7" fmla="*/ 2586 h 4312"/>
              <a:gd name="T8" fmla="*/ 1736 w 4337"/>
              <a:gd name="T9" fmla="*/ 2586 h 4312"/>
              <a:gd name="T10" fmla="*/ 1736 w 4337"/>
              <a:gd name="T11" fmla="*/ 0 h 4312"/>
              <a:gd name="T12" fmla="*/ 0 w 4337"/>
              <a:gd name="T13" fmla="*/ 0 h 4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7" h="4312">
                <a:moveTo>
                  <a:pt x="0" y="0"/>
                </a:moveTo>
                <a:lnTo>
                  <a:pt x="0" y="4312"/>
                </a:lnTo>
                <a:lnTo>
                  <a:pt x="4337" y="4312"/>
                </a:lnTo>
                <a:lnTo>
                  <a:pt x="4337" y="2586"/>
                </a:lnTo>
                <a:lnTo>
                  <a:pt x="1736" y="2586"/>
                </a:lnTo>
                <a:lnTo>
                  <a:pt x="1736" y="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60000">
                <a:srgbClr val="A82465"/>
              </a:gs>
              <a:gs pos="0">
                <a:srgbClr val="E31937"/>
              </a:gs>
              <a:gs pos="100000">
                <a:srgbClr val="5236AB"/>
              </a:gs>
            </a:gsLst>
            <a:lin ang="0" scaled="0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63500" tIns="0" rIns="64800" bIns="0" rtlCol="0" anchor="ctr">
            <a:noAutofit/>
          </a:bodyPr>
          <a:lstStyle/>
          <a:p>
            <a:pPr lvl="0" algn="ctr">
              <a:spcBef>
                <a:spcPct val="0"/>
              </a:spcBef>
              <a:buClrTx/>
              <a:buSzPct val="90000"/>
            </a:pPr>
            <a:endParaRPr lang="en-CA" sz="1600" b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474D8A0-16FB-2542-B1F3-7CA2D12915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034" y="6264308"/>
            <a:ext cx="261660" cy="169200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algn="r">
              <a:defRPr lang="en-GB" sz="10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fld id="{525A3C56-E491-49B2-93F3-63532DF516BC}" type="slidenum">
              <a:rPr lang="en-CA" smtClean="0"/>
              <a:pPr/>
              <a:t>‹N°›</a:t>
            </a:fld>
            <a:endParaRPr lang="en-CA"/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4B0EAFBC-1A30-3845-B3FB-9DDCB8086A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5737" y="683246"/>
            <a:ext cx="6108399" cy="531097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CA" dirty="0"/>
              <a:t>Titre</a:t>
            </a:r>
          </a:p>
        </p:txBody>
      </p:sp>
      <p:sp>
        <p:nvSpPr>
          <p:cNvPr id="13" name="Content Placeholder 20">
            <a:extLst>
              <a:ext uri="{FF2B5EF4-FFF2-40B4-BE49-F238E27FC236}">
                <a16:creationId xmlns:a16="http://schemas.microsoft.com/office/drawing/2014/main" id="{724BBC96-0D1F-2C4D-B3B5-A7EE6A8D87D1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766763" y="1704110"/>
            <a:ext cx="6107373" cy="412325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ClrTx/>
              <a:buSzPct val="100000"/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263525" indent="-263525">
              <a:spcBef>
                <a:spcPts val="500"/>
              </a:spcBef>
              <a:buClrTx/>
              <a:buSzPct val="100000"/>
              <a:buFont typeface="Arial" pitchFamily="34" charset="0"/>
              <a:buChar char="•"/>
              <a:defRPr sz="2000" baseline="0">
                <a:solidFill>
                  <a:schemeClr val="tx1"/>
                </a:solidFill>
                <a:latin typeface="Arial" pitchFamily="34" charset="0"/>
              </a:defRPr>
            </a:lvl2pPr>
            <a:lvl3pPr marL="536575" indent="-273050">
              <a:spcBef>
                <a:spcPts val="500"/>
              </a:spcBef>
              <a:buClrTx/>
              <a:buSzPct val="100000"/>
              <a:buFont typeface="Calibri" panose="020F0502020204030204" pitchFamily="34" charset="0"/>
              <a:buChar char="–"/>
              <a:defRPr sz="180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9400">
              <a:spcBef>
                <a:spcPts val="500"/>
              </a:spcBef>
              <a:buClrTx/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Tx/>
              <a:buSzPct val="100000"/>
              <a:buFont typeface="Courier New" panose="02070309020205020404" pitchFamily="49" charset="0"/>
              <a:buChar char="o"/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accent1"/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784187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0">
            <a:extLst>
              <a:ext uri="{FF2B5EF4-FFF2-40B4-BE49-F238E27FC236}">
                <a16:creationId xmlns:a16="http://schemas.microsoft.com/office/drawing/2014/main" id="{CA3CDF8A-556A-3F4E-82A4-A5DA4775BE66}"/>
              </a:ext>
            </a:extLst>
          </p:cNvPr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782529" y="3941366"/>
            <a:ext cx="1080647" cy="1080000"/>
          </a:xfrm>
          <a:prstGeom prst="rect">
            <a:avLst/>
          </a:prstGeom>
          <a:ln>
            <a:noFill/>
          </a:ln>
        </p:spPr>
        <p:txBody>
          <a:bodyPr lIns="0" tIns="0" rIns="0" bIns="0">
            <a:noAutofit/>
          </a:bodyPr>
          <a:lstStyle>
            <a:lvl1pPr marL="0" indent="0" algn="ctr">
              <a:buNone/>
              <a:defRPr lang="en-GB" sz="1100" kern="1200" baseline="0" noProof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r>
              <a:rPr lang="fr-FR"/>
              <a:t>Cliquer sur l'icône pour ajouter une image</a:t>
            </a:r>
            <a:endParaRPr lang="en-US"/>
          </a:p>
        </p:txBody>
      </p:sp>
      <p:sp>
        <p:nvSpPr>
          <p:cNvPr id="5" name="Picture Placeholder 20">
            <a:extLst>
              <a:ext uri="{FF2B5EF4-FFF2-40B4-BE49-F238E27FC236}">
                <a16:creationId xmlns:a16="http://schemas.microsoft.com/office/drawing/2014/main" id="{BEE923B2-3662-614C-AEC1-846B00F55FD1}"/>
              </a:ext>
            </a:extLst>
          </p:cNvPr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6312001" y="3941366"/>
            <a:ext cx="1080647" cy="1080000"/>
          </a:xfrm>
          <a:prstGeom prst="rect">
            <a:avLst/>
          </a:prstGeom>
          <a:ln>
            <a:noFill/>
          </a:ln>
        </p:spPr>
        <p:txBody>
          <a:bodyPr lIns="0" tIns="0" rIns="0" bIns="0">
            <a:noAutofit/>
          </a:bodyPr>
          <a:lstStyle>
            <a:lvl1pPr marL="0" indent="0" algn="ctr">
              <a:buNone/>
              <a:defRPr lang="en-GB" sz="1100" kern="1200" baseline="0" noProof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r>
              <a:rPr lang="fr-FR"/>
              <a:t>Cliquer sur l'icône pour ajouter une image</a:t>
            </a:r>
            <a:endParaRPr lang="en-US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54351994-C110-F943-BA9E-AB717123F9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6762" y="2612855"/>
            <a:ext cx="10658475" cy="92075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>
              <a:defRPr/>
            </a:lvl1pPr>
          </a:lstStyle>
          <a:p>
            <a:r>
              <a:rPr lang="fr-FR" noProof="0" dirty="0"/>
              <a:t>Modifier le style du titre</a:t>
            </a:r>
            <a:endParaRPr lang="en-US" noProof="0" dirty="0"/>
          </a:p>
        </p:txBody>
      </p:sp>
      <p:sp>
        <p:nvSpPr>
          <p:cNvPr id="7" name="Content Placeholder 20">
            <a:extLst>
              <a:ext uri="{FF2B5EF4-FFF2-40B4-BE49-F238E27FC236}">
                <a16:creationId xmlns:a16="http://schemas.microsoft.com/office/drawing/2014/main" id="{5CCB27AD-C0CD-2C42-B030-26334E078C02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2316163" y="3941366"/>
            <a:ext cx="3816350" cy="215145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None/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355600" indent="0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None/>
              <a:defRPr sz="1400" baseline="0">
                <a:solidFill>
                  <a:schemeClr val="tx1"/>
                </a:solidFill>
                <a:latin typeface="Arial" pitchFamily="34" charset="0"/>
              </a:defRPr>
            </a:lvl2pPr>
            <a:lvl3pPr marL="536575" indent="-273050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4638">
              <a:spcBef>
                <a:spcPts val="500"/>
              </a:spcBef>
              <a:buClr>
                <a:srgbClr val="000000"/>
              </a:buClr>
              <a:buSzPct val="100000"/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11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 dirty="0"/>
          </a:p>
        </p:txBody>
      </p:sp>
      <p:sp>
        <p:nvSpPr>
          <p:cNvPr id="8" name="Content Placeholder 20">
            <a:extLst>
              <a:ext uri="{FF2B5EF4-FFF2-40B4-BE49-F238E27FC236}">
                <a16:creationId xmlns:a16="http://schemas.microsoft.com/office/drawing/2014/main" id="{103CCFC1-1851-B54B-9A3F-03A9AB582882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7608888" y="3941366"/>
            <a:ext cx="3816350" cy="215145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500"/>
              </a:spcBef>
              <a:buClr>
                <a:schemeClr val="tx1"/>
              </a:buClr>
              <a:buSzPct val="100000"/>
              <a:buFont typeface="Arial" pitchFamily="34" charset="0"/>
              <a:buNone/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355600" indent="0">
              <a:spcBef>
                <a:spcPts val="500"/>
              </a:spcBef>
              <a:buClr>
                <a:schemeClr val="tx1"/>
              </a:buClr>
              <a:buSzPct val="100000"/>
              <a:buFont typeface="Arial" pitchFamily="34" charset="0"/>
              <a:buNone/>
              <a:defRPr sz="1400" baseline="0">
                <a:solidFill>
                  <a:schemeClr val="tx1"/>
                </a:solidFill>
                <a:latin typeface="Arial" pitchFamily="34" charset="0"/>
              </a:defRPr>
            </a:lvl2pPr>
            <a:lvl3pPr marL="536575" indent="-273050">
              <a:spcBef>
                <a:spcPts val="500"/>
              </a:spcBef>
              <a:buClr>
                <a:schemeClr val="tx1"/>
              </a:buClr>
              <a:buSzPct val="100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4638">
              <a:spcBef>
                <a:spcPts val="500"/>
              </a:spcBef>
              <a:buClr>
                <a:schemeClr val="tx1"/>
              </a:buClr>
              <a:buSzPct val="100000"/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>
                <a:schemeClr val="tx1"/>
              </a:buClr>
              <a:buSzPct val="100000"/>
              <a:buFont typeface="Courier New" panose="02070309020205020404" pitchFamily="49" charset="0"/>
              <a:buChar char="o"/>
              <a:defRPr sz="11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F0484C1-4630-D247-85B4-84AA33A128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034" y="6264308"/>
            <a:ext cx="261660" cy="169200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algn="r">
              <a:defRPr lang="en-GB" sz="10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fld id="{525A3C56-E491-49B2-93F3-63532DF516BC}" type="slidenum">
              <a:rPr lang="en-CA" smtClean="0"/>
              <a:pPr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094696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conclusion pour les présentations de ven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66762" y="1460253"/>
            <a:ext cx="8389938" cy="461665"/>
          </a:xfrm>
        </p:spPr>
        <p:txBody>
          <a:bodyPr wrap="square" lIns="0" tIns="0" rIns="0" bIns="0">
            <a:noAutofit/>
          </a:bodyPr>
          <a:lstStyle>
            <a:lvl1pPr algn="l">
              <a:defRPr sz="3000" baseline="0">
                <a:solidFill>
                  <a:schemeClr val="tx1"/>
                </a:solidFill>
              </a:defRPr>
            </a:lvl1pPr>
          </a:lstStyle>
          <a:p>
            <a:r>
              <a:rPr lang="en-US" noProof="0" dirty="0" err="1"/>
              <a:t>Texte</a:t>
            </a:r>
            <a:endParaRPr lang="en-US" noProof="0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753138" y="2294587"/>
            <a:ext cx="8403561" cy="702365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noProof="0" smtClean="0"/>
              <a:t>Modifier le style des sous-titres du masque</a:t>
            </a:r>
            <a:endParaRPr lang="en-US" noProof="0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B92B566-061D-B145-9022-F401D638E7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034" y="6264308"/>
            <a:ext cx="261660" cy="169200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algn="r">
              <a:defRPr lang="en-GB" sz="10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fld id="{525A3C56-E491-49B2-93F3-63532DF516BC}" type="slidenum">
              <a:rPr lang="en-CA" smtClean="0"/>
              <a:pPr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0891651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rnière diap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666CAE6-9220-9D4A-A132-D9F6BA0AB4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6763" y="3285360"/>
            <a:ext cx="4608512" cy="31845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fr-FR" noProof="0"/>
              <a:t>Modifier le style du titre</a:t>
            </a:r>
            <a:endParaRPr lang="en-US" noProof="0" dirty="0"/>
          </a:p>
        </p:txBody>
      </p:sp>
      <p:sp>
        <p:nvSpPr>
          <p:cNvPr id="5" name="Content Placeholder 20">
            <a:extLst>
              <a:ext uri="{FF2B5EF4-FFF2-40B4-BE49-F238E27FC236}">
                <a16:creationId xmlns:a16="http://schemas.microsoft.com/office/drawing/2014/main" id="{85E43662-3308-F34D-B441-CCB9F6406906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66762" y="3861360"/>
            <a:ext cx="4608513" cy="223146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10000"/>
              </a:lnSpc>
              <a:spcBef>
                <a:spcPts val="500"/>
              </a:spcBef>
              <a:buClr>
                <a:schemeClr val="tx1"/>
              </a:buClr>
              <a:buSzPct val="110000"/>
              <a:buFont typeface="Arial" pitchFamily="34" charset="0"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263525" indent="-263525">
              <a:lnSpc>
                <a:spcPct val="110000"/>
              </a:lnSpc>
              <a:spcBef>
                <a:spcPts val="500"/>
              </a:spcBef>
              <a:buClr>
                <a:schemeClr val="tx1"/>
              </a:buClr>
              <a:buSzPct val="110000"/>
              <a:buFont typeface="Arial" pitchFamily="34" charset="0"/>
              <a:buChar char="•"/>
              <a:defRPr sz="1200" baseline="0">
                <a:solidFill>
                  <a:schemeClr val="tx1"/>
                </a:solidFill>
                <a:latin typeface="Arial" pitchFamily="34" charset="0"/>
              </a:defRPr>
            </a:lvl2pPr>
            <a:lvl3pPr marL="536575" indent="-273050">
              <a:lnSpc>
                <a:spcPct val="110000"/>
              </a:lnSpc>
              <a:spcBef>
                <a:spcPts val="500"/>
              </a:spcBef>
              <a:buClr>
                <a:schemeClr val="tx1"/>
              </a:buClr>
              <a:buSzPct val="100000"/>
              <a:buFont typeface="Calibri" panose="020F0502020204030204" pitchFamily="34" charset="0"/>
              <a:buChar char="–"/>
              <a:defRPr sz="110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4638">
              <a:lnSpc>
                <a:spcPct val="110000"/>
              </a:lnSpc>
              <a:spcBef>
                <a:spcPts val="500"/>
              </a:spcBef>
              <a:buClr>
                <a:schemeClr val="tx1"/>
              </a:buClr>
              <a:buSzPct val="110000"/>
              <a:buFont typeface="Wingdings" pitchFamily="2" charset="2"/>
              <a:buChar char="§"/>
              <a:defRPr sz="11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lnSpc>
                <a:spcPct val="110000"/>
              </a:lnSpc>
              <a:spcBef>
                <a:spcPts val="500"/>
              </a:spcBef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  <a:defRPr sz="11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accent1"/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10D5FF40-5F2F-E248-AEE7-244AED5984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3300" y="5381505"/>
            <a:ext cx="1549400" cy="720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392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re du j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CFA5DBCA-C3A7-554C-80CD-9B2E51986E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>
            <a:noAutofit/>
          </a:bodyPr>
          <a:lstStyle/>
          <a:p>
            <a:fld id="{525A3C56-E491-49B2-93F3-63532DF516BC}" type="slidenum">
              <a:rPr lang="en-CA" smtClean="0"/>
              <a:pPr/>
              <a:t>‹N°›</a:t>
            </a:fld>
            <a:endParaRPr lang="en-CA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A9726D2F-24A7-BE46-9285-211A586067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5737" y="683246"/>
            <a:ext cx="10676438" cy="531097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CA" dirty="0" err="1"/>
              <a:t>Ordre</a:t>
            </a:r>
            <a:r>
              <a:rPr lang="en-CA" dirty="0"/>
              <a:t> du jour/Programme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D6910EBF-08E6-8540-896A-4B5E4172734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082132" y="3183284"/>
            <a:ext cx="1511300" cy="150160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12700" indent="-12700" algn="l">
              <a:buNone/>
              <a:tabLst/>
              <a:defRPr sz="1600"/>
            </a:lvl1pPr>
          </a:lstStyle>
          <a:p>
            <a:pPr algn="l"/>
            <a:r>
              <a:rPr lang="en-GB" dirty="0"/>
              <a:t>Point 2</a:t>
            </a:r>
          </a:p>
        </p:txBody>
      </p:sp>
      <p:sp>
        <p:nvSpPr>
          <p:cNvPr id="20" name="Espace réservé du texte 6">
            <a:extLst>
              <a:ext uri="{FF2B5EF4-FFF2-40B4-BE49-F238E27FC236}">
                <a16:creationId xmlns:a16="http://schemas.microsoft.com/office/drawing/2014/main" id="{59A27FAB-0B96-BC42-A996-4CFEF056541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75275" y="3183284"/>
            <a:ext cx="1495426" cy="150160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12700" indent="-12700" algn="l">
              <a:buNone/>
              <a:tabLst/>
              <a:defRPr sz="1600"/>
            </a:lvl1pPr>
          </a:lstStyle>
          <a:p>
            <a:pPr algn="l"/>
            <a:r>
              <a:rPr lang="en-GB" dirty="0"/>
              <a:t>Point 3</a:t>
            </a:r>
          </a:p>
        </p:txBody>
      </p:sp>
      <p:sp>
        <p:nvSpPr>
          <p:cNvPr id="21" name="Espace réservé du texte 6">
            <a:extLst>
              <a:ext uri="{FF2B5EF4-FFF2-40B4-BE49-F238E27FC236}">
                <a16:creationId xmlns:a16="http://schemas.microsoft.com/office/drawing/2014/main" id="{538AB2AF-A230-3B46-B113-EE15B6AE6F5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43812" y="3183284"/>
            <a:ext cx="1504157" cy="150160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600"/>
            </a:lvl1pPr>
          </a:lstStyle>
          <a:p>
            <a:pPr marL="12700" marR="0" lvl="0" indent="-127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dirty="0"/>
              <a:t>Point 4</a:t>
            </a:r>
            <a:endParaRPr lang="en-CA" dirty="0"/>
          </a:p>
        </p:txBody>
      </p:sp>
      <p:sp>
        <p:nvSpPr>
          <p:cNvPr id="22" name="Espace réservé du texte 6">
            <a:extLst>
              <a:ext uri="{FF2B5EF4-FFF2-40B4-BE49-F238E27FC236}">
                <a16:creationId xmlns:a16="http://schemas.microsoft.com/office/drawing/2014/main" id="{C31B4DD5-B41F-BE43-A386-8B7C4CFBC95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912350" y="3183284"/>
            <a:ext cx="1512888" cy="150160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12700" indent="-12700" algn="l">
              <a:buNone/>
              <a:tabLst/>
              <a:defRPr sz="1600"/>
            </a:lvl1pPr>
          </a:lstStyle>
          <a:p>
            <a:pPr algn="l"/>
            <a:r>
              <a:rPr lang="en-GB" dirty="0"/>
              <a:t>Point 5</a:t>
            </a:r>
          </a:p>
        </p:txBody>
      </p:sp>
      <p:sp>
        <p:nvSpPr>
          <p:cNvPr id="23" name="Espace réservé du texte 6">
            <a:extLst>
              <a:ext uri="{FF2B5EF4-FFF2-40B4-BE49-F238E27FC236}">
                <a16:creationId xmlns:a16="http://schemas.microsoft.com/office/drawing/2014/main" id="{F0474AB2-DB08-9E4B-A6C3-760F6797669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04863" y="3183284"/>
            <a:ext cx="1511300" cy="150160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12700" indent="-12700" algn="l">
              <a:buNone/>
              <a:tabLst/>
              <a:defRPr sz="1600" baseline="0"/>
            </a:lvl1pPr>
          </a:lstStyle>
          <a:p>
            <a:pPr algn="l"/>
            <a:r>
              <a:rPr lang="en-GB" dirty="0"/>
              <a:t>Point 1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C4D4A3BE-8352-B64D-A05E-435E839F6443}"/>
              </a:ext>
            </a:extLst>
          </p:cNvPr>
          <p:cNvSpPr txBox="1"/>
          <p:nvPr userDrawn="1"/>
        </p:nvSpPr>
        <p:spPr>
          <a:xfrm>
            <a:off x="1758462" y="3891020"/>
            <a:ext cx="0" cy="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pPr algn="l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596439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re du jou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2">
            <a:extLst>
              <a:ext uri="{FF2B5EF4-FFF2-40B4-BE49-F238E27FC236}">
                <a16:creationId xmlns:a16="http://schemas.microsoft.com/office/drawing/2014/main" id="{051FC886-5646-8B42-8205-7F4812E4D6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63034" y="6264308"/>
            <a:ext cx="261660" cy="169200"/>
          </a:xfrm>
        </p:spPr>
        <p:txBody>
          <a:bodyPr>
            <a:noAutofit/>
          </a:bodyPr>
          <a:lstStyle/>
          <a:p>
            <a:fld id="{525A3C56-E491-49B2-93F3-63532DF516BC}" type="slidenum">
              <a:rPr lang="en-CA" smtClean="0"/>
              <a:pPr/>
              <a:t>‹N°›</a:t>
            </a:fld>
            <a:endParaRPr lang="en-CA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36B801A2-3BBA-D34D-B59B-5F9C931D83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5737" y="683246"/>
            <a:ext cx="10676438" cy="531097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CA" dirty="0" err="1"/>
              <a:t>Ordre</a:t>
            </a:r>
            <a:r>
              <a:rPr lang="en-CA" dirty="0"/>
              <a:t> du jour/Programme</a:t>
            </a:r>
          </a:p>
        </p:txBody>
      </p:sp>
    </p:spTree>
    <p:extLst>
      <p:ext uri="{BB962C8B-B14F-4D97-AF65-F5344CB8AC3E}">
        <p14:creationId xmlns:p14="http://schemas.microsoft.com/office/powerpoint/2010/main" val="4260975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itié dégradé à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1C1304A-5908-A946-8811-EDD4D770A477}"/>
              </a:ext>
            </a:extLst>
          </p:cNvPr>
          <p:cNvSpPr/>
          <p:nvPr userDrawn="1"/>
        </p:nvSpPr>
        <p:spPr bwMode="ltGray">
          <a:xfrm>
            <a:off x="0" y="3429000"/>
            <a:ext cx="6135291" cy="3429000"/>
          </a:xfrm>
          <a:prstGeom prst="rect">
            <a:avLst/>
          </a:prstGeom>
          <a:gradFill flip="none" rotWithShape="1">
            <a:gsLst>
              <a:gs pos="60000">
                <a:srgbClr val="A82465"/>
              </a:gs>
              <a:gs pos="0">
                <a:srgbClr val="E31937"/>
              </a:gs>
              <a:gs pos="100000">
                <a:srgbClr val="5236AB"/>
              </a:gs>
            </a:gsLst>
            <a:lin ang="10800000" scaled="0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63500" tIns="0" rIns="64800" bIns="0" rtlCol="0" anchor="ctr">
            <a:noAutofit/>
          </a:bodyPr>
          <a:lstStyle/>
          <a:p>
            <a:pPr lvl="0" algn="ctr">
              <a:spcBef>
                <a:spcPct val="0"/>
              </a:spcBef>
              <a:buClrTx/>
              <a:buSzPct val="90000"/>
            </a:pPr>
            <a:endParaRPr lang="en-US" sz="1600" b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9E338CE8-AFEA-1D48-B300-9353C7BBD1C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 bwMode="white">
          <a:xfrm>
            <a:off x="6888162" y="765175"/>
            <a:ext cx="4537076" cy="532764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600"/>
              </a:spcBef>
              <a:buClr>
                <a:srgbClr val="000000"/>
              </a:buClr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</a:defRPr>
            </a:lvl1pPr>
            <a:lvl2pPr algn="l">
              <a:buClr>
                <a:srgbClr val="000000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algn="l">
              <a:buClr>
                <a:srgbClr val="000000"/>
              </a:buClr>
              <a:buFont typeface="Arial" panose="020B0604020202020204" pitchFamily="34" charset="0"/>
              <a:buChar char="–"/>
              <a:defRPr lang="en-US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>
              <a:buClr>
                <a:srgbClr val="000000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</a:defRPr>
            </a:lvl4pPr>
            <a:lvl5pPr algn="l">
              <a:buClr>
                <a:srgbClr val="000000"/>
              </a:buClr>
              <a:buFont typeface="Courier New" panose="02070309020205020404" pitchFamily="49" charset="0"/>
              <a:buChar char="o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E138B3-1645-2547-BE81-C54885415178}"/>
              </a:ext>
            </a:extLst>
          </p:cNvPr>
          <p:cNvSpPr/>
          <p:nvPr userDrawn="1"/>
        </p:nvSpPr>
        <p:spPr bwMode="ltGray">
          <a:xfrm>
            <a:off x="891" y="0"/>
            <a:ext cx="6134400" cy="3429000"/>
          </a:xfrm>
          <a:prstGeom prst="rect">
            <a:avLst/>
          </a:prstGeom>
          <a:gradFill>
            <a:gsLst>
              <a:gs pos="100000">
                <a:srgbClr val="991F3D"/>
              </a:gs>
              <a:gs pos="66000">
                <a:srgbClr val="E31937"/>
              </a:gs>
              <a:gs pos="33000">
                <a:srgbClr val="FF6A00"/>
              </a:gs>
              <a:gs pos="0">
                <a:srgbClr val="FFCDD2"/>
              </a:gs>
            </a:gsLst>
            <a:lin ang="10800000" scaled="0"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63500" tIns="0" rIns="64800" bIns="0" rtlCol="0" anchor="ctr">
            <a:noAutofit/>
          </a:bodyPr>
          <a:lstStyle/>
          <a:p>
            <a:pPr lvl="0" algn="ctr">
              <a:spcBef>
                <a:spcPct val="0"/>
              </a:spcBef>
              <a:buClrTx/>
              <a:buSzPct val="90000"/>
            </a:pPr>
            <a:endParaRPr lang="en-US" sz="1600" b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093C6A10-58E0-AE40-82D4-EBA8243C8DC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66763" y="645905"/>
            <a:ext cx="4608512" cy="2508111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4800">
                <a:solidFill>
                  <a:schemeClr val="bg1"/>
                </a:solidFill>
                <a:latin typeface="+mj-lt"/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 err="1"/>
              <a:t>Titre</a:t>
            </a:r>
            <a:endParaRPr lang="en-US" dirty="0"/>
          </a:p>
        </p:txBody>
      </p:sp>
      <p:sp>
        <p:nvSpPr>
          <p:cNvPr id="8" name="TextBox 95" descr="Copyright_box&#10;">
            <a:extLst>
              <a:ext uri="{FF2B5EF4-FFF2-40B4-BE49-F238E27FC236}">
                <a16:creationId xmlns:a16="http://schemas.microsoft.com/office/drawing/2014/main" id="{6A41C026-3AD7-3149-A25D-6036C299BBD8}"/>
              </a:ext>
            </a:extLst>
          </p:cNvPr>
          <p:cNvSpPr txBox="1"/>
          <p:nvPr userDrawn="1"/>
        </p:nvSpPr>
        <p:spPr bwMode="white">
          <a:xfrm>
            <a:off x="766763" y="6264308"/>
            <a:ext cx="1920658" cy="169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none" lIns="0" tIns="0" rIns="0" bIns="0" rtlCol="0" anchor="ctr" anchorCtr="0">
            <a:noAutofit/>
          </a:bodyPr>
          <a:lstStyle/>
          <a:p>
            <a:pPr algn="l"/>
            <a:r>
              <a:rPr lang="en-CA" sz="1000">
                <a:solidFill>
                  <a:schemeClr val="bg2"/>
                </a:solidFill>
                <a:latin typeface="+mn-lt"/>
              </a:rPr>
              <a:t>© 20XX CGI inc.</a:t>
            </a:r>
            <a:endParaRPr lang="en-CA" sz="1000" b="0" i="0" u="none">
              <a:solidFill>
                <a:schemeClr val="bg2"/>
              </a:solidFill>
              <a:latin typeface="+mn-lt"/>
              <a:cs typeface="Arial" pitchFamily="34" charset="0"/>
            </a:endParaRPr>
          </a:p>
        </p:txBody>
      </p:sp>
      <p:sp>
        <p:nvSpPr>
          <p:cNvPr id="9" name="Espace réservé du numéro de diapositive 2">
            <a:extLst>
              <a:ext uri="{FF2B5EF4-FFF2-40B4-BE49-F238E27FC236}">
                <a16:creationId xmlns:a16="http://schemas.microsoft.com/office/drawing/2014/main" id="{A28B614A-AA06-2540-83E7-D007DDE7C3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63034" y="6264308"/>
            <a:ext cx="261660" cy="169200"/>
          </a:xfrm>
        </p:spPr>
        <p:txBody>
          <a:bodyPr>
            <a:noAutofit/>
          </a:bodyPr>
          <a:lstStyle/>
          <a:p>
            <a:fld id="{525A3C56-E491-49B2-93F3-63532DF516BC}" type="slidenum">
              <a:rPr lang="en-CA" smtClean="0"/>
              <a:pPr/>
              <a:t>‹N°›</a:t>
            </a:fld>
            <a:endParaRPr lang="en-CA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3BE24042-C6FA-0F49-A70B-66E33B8C25E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6763" y="3724025"/>
            <a:ext cx="4608512" cy="23688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600"/>
              </a:spcBef>
              <a:buNone/>
              <a:defRPr sz="24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err="1"/>
              <a:t>Texte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144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itié dégrad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766BE0F-9BD6-0E40-9460-D34A4E070EC0}"/>
              </a:ext>
            </a:extLst>
          </p:cNvPr>
          <p:cNvSpPr/>
          <p:nvPr userDrawn="1"/>
        </p:nvSpPr>
        <p:spPr bwMode="ltGray">
          <a:xfrm>
            <a:off x="6132512" y="0"/>
            <a:ext cx="6064287" cy="6858000"/>
          </a:xfrm>
          <a:prstGeom prst="rect">
            <a:avLst/>
          </a:prstGeom>
          <a:gradFill>
            <a:gsLst>
              <a:gs pos="100000">
                <a:srgbClr val="991F3D"/>
              </a:gs>
              <a:gs pos="66000">
                <a:srgbClr val="E31937"/>
              </a:gs>
              <a:gs pos="33000">
                <a:srgbClr val="FF6A00"/>
              </a:gs>
              <a:gs pos="0">
                <a:srgbClr val="FFCDD2"/>
              </a:gs>
            </a:gsLst>
            <a:lin ang="10800000" scaled="0"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63500" tIns="0" rIns="64800" bIns="0" rtlCol="0" anchor="ctr">
            <a:noAutofit/>
          </a:bodyPr>
          <a:lstStyle/>
          <a:p>
            <a:pPr lvl="0" algn="ctr">
              <a:spcBef>
                <a:spcPct val="0"/>
              </a:spcBef>
              <a:buClrTx/>
              <a:buSzPct val="90000"/>
            </a:pPr>
            <a:endParaRPr lang="en-US" sz="1600" b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F4E62D95-C3E7-D247-BD01-C133E73FC9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6888162" y="675022"/>
            <a:ext cx="4537076" cy="44255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28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Cliquer pour </a:t>
            </a:r>
            <a:r>
              <a:rPr lang="en-US" noProof="0" dirty="0" err="1"/>
              <a:t>ajouter</a:t>
            </a:r>
            <a:r>
              <a:rPr lang="en-US" noProof="0" dirty="0"/>
              <a:t> le </a:t>
            </a:r>
            <a:r>
              <a:rPr lang="en-US" noProof="0" dirty="0" err="1"/>
              <a:t>titre</a:t>
            </a:r>
            <a:endParaRPr lang="en-US" dirty="0"/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D41B42D7-AAA3-834F-9B8B-AC9F156380D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 bwMode="white">
          <a:xfrm>
            <a:off x="6888162" y="1313645"/>
            <a:ext cx="4537076" cy="4779179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 algn="l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B01012-C777-4F42-8ACD-C6368C20910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66764" y="1313645"/>
            <a:ext cx="4608512" cy="4779179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 algn="l">
              <a:spcBef>
                <a:spcPts val="600"/>
              </a:spcBef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9ADE69DB-C7EC-8C4D-A45F-9A8063D238C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66763" y="690335"/>
            <a:ext cx="4608511" cy="476332"/>
          </a:xfrm>
          <a:prstGeom prst="rect">
            <a:avLst/>
          </a:prstGeom>
        </p:spPr>
        <p:txBody>
          <a:bodyPr lIns="0" anchor="b" anchorCtr="0">
            <a:noAutofit/>
          </a:bodyPr>
          <a:lstStyle>
            <a:lvl1pPr marL="0" indent="0" algn="l">
              <a:spcBef>
                <a:spcPts val="600"/>
              </a:spcBef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Cliquer pour </a:t>
            </a:r>
            <a:r>
              <a:rPr lang="en-US" noProof="0" dirty="0" err="1"/>
              <a:t>ajouter</a:t>
            </a:r>
            <a:r>
              <a:rPr lang="en-US" noProof="0" dirty="0"/>
              <a:t> le </a:t>
            </a:r>
            <a:r>
              <a:rPr lang="en-US" noProof="0" dirty="0" err="1"/>
              <a:t>titre</a:t>
            </a:r>
            <a:endParaRPr lang="en-US" dirty="0"/>
          </a:p>
        </p:txBody>
      </p:sp>
      <p:sp>
        <p:nvSpPr>
          <p:cNvPr id="10" name="Espace réservé du numéro de diapositive 2">
            <a:extLst>
              <a:ext uri="{FF2B5EF4-FFF2-40B4-BE49-F238E27FC236}">
                <a16:creationId xmlns:a16="http://schemas.microsoft.com/office/drawing/2014/main" id="{B0CC5908-9650-874C-A596-9018501B85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034" y="6264308"/>
            <a:ext cx="261660" cy="1692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25A3C56-E491-49B2-93F3-63532DF516BC}" type="slidenum">
              <a:rPr lang="en-CA" smtClean="0"/>
              <a:pPr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85613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itié dégradé au-dess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028463E-6F5A-C34E-9F76-CF7CF438D3F3}"/>
              </a:ext>
            </a:extLst>
          </p:cNvPr>
          <p:cNvSpPr/>
          <p:nvPr userDrawn="1"/>
        </p:nvSpPr>
        <p:spPr bwMode="gray">
          <a:xfrm>
            <a:off x="0" y="0"/>
            <a:ext cx="12196800" cy="3214800"/>
          </a:xfrm>
          <a:prstGeom prst="rect">
            <a:avLst/>
          </a:prstGeom>
          <a:gradFill>
            <a:gsLst>
              <a:gs pos="100000">
                <a:srgbClr val="991F3D"/>
              </a:gs>
              <a:gs pos="66000">
                <a:srgbClr val="E31937"/>
              </a:gs>
              <a:gs pos="33000">
                <a:srgbClr val="FF6A00"/>
              </a:gs>
              <a:gs pos="0">
                <a:srgbClr val="FFCDD2"/>
              </a:gs>
            </a:gsLst>
            <a:lin ang="10800000" scaled="0"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63500" tIns="0" rIns="64800" bIns="0" rtlCol="0" anchor="ctr">
            <a:noAutofit/>
          </a:bodyPr>
          <a:lstStyle/>
          <a:p>
            <a:pPr lvl="0" algn="ctr">
              <a:spcBef>
                <a:spcPct val="0"/>
              </a:spcBef>
              <a:buClrTx/>
              <a:buSzPct val="90000"/>
            </a:pPr>
            <a:endParaRPr lang="en-US" sz="1600" b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7B4D4F43-FCC4-7940-BF26-80BC3EFA5D2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 bwMode="white">
          <a:xfrm>
            <a:off x="766763" y="713658"/>
            <a:ext cx="10658475" cy="1873625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spcBef>
                <a:spcPts val="600"/>
              </a:spcBef>
              <a:buNone/>
              <a:defRPr sz="2000" baseline="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Cliquer pour </a:t>
            </a:r>
            <a:r>
              <a:rPr lang="en-US" noProof="0" dirty="0" err="1"/>
              <a:t>ajouter</a:t>
            </a:r>
            <a:r>
              <a:rPr lang="en-US" noProof="0" dirty="0"/>
              <a:t> du </a:t>
            </a:r>
            <a:r>
              <a:rPr lang="en-US" noProof="0" dirty="0" err="1"/>
              <a:t>texte</a:t>
            </a:r>
            <a:endParaRPr lang="en-US" dirty="0"/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8B55AD79-E89E-F94C-8E6E-47E81BAAFE8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6763" y="3429000"/>
            <a:ext cx="3060700" cy="2663825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spcBef>
                <a:spcPts val="600"/>
              </a:spcBef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 err="1"/>
              <a:t>Ajouter</a:t>
            </a:r>
            <a:r>
              <a:rPr lang="en-US" noProof="0" dirty="0"/>
              <a:t> du </a:t>
            </a:r>
            <a:r>
              <a:rPr lang="en-US" noProof="0" dirty="0" err="1"/>
              <a:t>texte</a:t>
            </a:r>
            <a:r>
              <a:rPr lang="en-US" noProof="0" dirty="0"/>
              <a:t> </a:t>
            </a:r>
            <a:r>
              <a:rPr lang="en-US" noProof="0" dirty="0" err="1"/>
              <a:t>ici</a:t>
            </a:r>
            <a:endParaRPr lang="en-US" dirty="0"/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490C4A5E-806F-B449-9FC2-674DB43D377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401050" y="3429000"/>
            <a:ext cx="3024188" cy="2664296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spcBef>
                <a:spcPts val="600"/>
              </a:spcBef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 err="1"/>
              <a:t>Ajouter</a:t>
            </a:r>
            <a:r>
              <a:rPr lang="en-US" noProof="0" dirty="0"/>
              <a:t> du </a:t>
            </a:r>
            <a:r>
              <a:rPr lang="en-US" noProof="0" dirty="0" err="1"/>
              <a:t>texte</a:t>
            </a:r>
            <a:r>
              <a:rPr lang="en-US" noProof="0" dirty="0"/>
              <a:t> </a:t>
            </a:r>
            <a:r>
              <a:rPr lang="en-US" noProof="0" dirty="0" err="1"/>
              <a:t>ici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BA1CE38-9517-C04D-BD3C-785CE4AAB52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583113" y="3429000"/>
            <a:ext cx="3025776" cy="2664296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spcBef>
                <a:spcPts val="600"/>
              </a:spcBef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 err="1"/>
              <a:t>Ajouter</a:t>
            </a:r>
            <a:r>
              <a:rPr lang="en-US" noProof="0" dirty="0"/>
              <a:t> du </a:t>
            </a:r>
            <a:r>
              <a:rPr lang="en-US" noProof="0" dirty="0" err="1"/>
              <a:t>texte</a:t>
            </a:r>
            <a:r>
              <a:rPr lang="en-US" noProof="0" dirty="0"/>
              <a:t> </a:t>
            </a:r>
            <a:r>
              <a:rPr lang="en-US" noProof="0" dirty="0" err="1"/>
              <a:t>ici</a:t>
            </a:r>
            <a:endParaRPr lang="en-US" dirty="0"/>
          </a:p>
        </p:txBody>
      </p:sp>
      <p:sp>
        <p:nvSpPr>
          <p:cNvPr id="9" name="Espace réservé du numéro de diapositive 2">
            <a:extLst>
              <a:ext uri="{FF2B5EF4-FFF2-40B4-BE49-F238E27FC236}">
                <a16:creationId xmlns:a16="http://schemas.microsoft.com/office/drawing/2014/main" id="{F7397D48-6C1F-0F4B-81AD-71A51B496E9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63034" y="6264308"/>
            <a:ext cx="261660" cy="169200"/>
          </a:xfrm>
        </p:spPr>
        <p:txBody>
          <a:bodyPr>
            <a:noAutofit/>
          </a:bodyPr>
          <a:lstStyle/>
          <a:p>
            <a:fld id="{525A3C56-E491-49B2-93F3-63532DF516BC}" type="slidenum">
              <a:rPr lang="en-CA" smtClean="0"/>
              <a:pPr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6946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6763" y="682513"/>
            <a:ext cx="10658475" cy="93662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fr-CA" noProof="0" dirty="0"/>
              <a:t>Titre</a:t>
            </a:r>
            <a:endParaRPr lang="en-CA" noProof="0" dirty="0"/>
          </a:p>
        </p:txBody>
      </p:sp>
      <p:sp>
        <p:nvSpPr>
          <p:cNvPr id="9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63034" y="6264308"/>
            <a:ext cx="261660" cy="169200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algn="r">
              <a:defRPr lang="en-GB" sz="10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fld id="{525A3C56-E491-49B2-93F3-63532DF516BC}" type="slidenum">
              <a:rPr lang="en-CA" smtClean="0"/>
              <a:pPr/>
              <a:t>‹N°›</a:t>
            </a:fld>
            <a:endParaRPr lang="en-CA"/>
          </a:p>
        </p:txBody>
      </p:sp>
      <p:sp>
        <p:nvSpPr>
          <p:cNvPr id="96" name="TextBox 95" descr="Copyright_box&#10;"/>
          <p:cNvSpPr txBox="1"/>
          <p:nvPr userDrawn="1"/>
        </p:nvSpPr>
        <p:spPr bwMode="auto">
          <a:xfrm>
            <a:off x="766763" y="6264308"/>
            <a:ext cx="1920658" cy="169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none" lIns="0" tIns="0" rIns="0" bIns="0" rtlCol="0" anchor="ctr" anchorCtr="0">
            <a:noAutofit/>
          </a:bodyPr>
          <a:lstStyle/>
          <a:p>
            <a:pPr algn="l"/>
            <a:r>
              <a:rPr lang="en-CA" sz="1000">
                <a:latin typeface="+mn-lt"/>
              </a:rPr>
              <a:t>© 20XX CGI inc.</a:t>
            </a:r>
            <a:endParaRPr lang="en-CA" sz="1000" b="0" i="0" u="none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1" name="TextBox 100" descr="CONFIDENTIAL_TAG_0xFFEE"/>
          <p:cNvSpPr txBox="1"/>
          <p:nvPr userDrawn="1"/>
        </p:nvSpPr>
        <p:spPr bwMode="auto">
          <a:xfrm>
            <a:off x="9100382" y="6273302"/>
            <a:ext cx="1439604" cy="169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glow>
              <a:srgbClr val="000000"/>
            </a:glow>
          </a:effectLst>
        </p:spPr>
        <p:txBody>
          <a:bodyPr vert="horz"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8" name="MSIPCMContentMarking" descr="CONFIDENTIAL_TAG_0xFFEE"/>
          <p:cNvSpPr txBox="1"/>
          <p:nvPr userDrawn="1"/>
        </p:nvSpPr>
        <p:spPr bwMode="auto">
          <a:xfrm>
            <a:off x="8901113" y="6273302"/>
            <a:ext cx="1638873" cy="169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glow>
              <a:srgbClr val="000000"/>
            </a:glow>
          </a:effectLst>
        </p:spPr>
        <p:txBody>
          <a:bodyPr vert="horz" wrap="square" lIns="0" tIns="0" rIns="0" bIns="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Interne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670" r:id="rId2"/>
    <p:sldLayoutId id="2147483861" r:id="rId3"/>
    <p:sldLayoutId id="2147483745" r:id="rId4"/>
    <p:sldLayoutId id="2147483771" r:id="rId5"/>
    <p:sldLayoutId id="2147483818" r:id="rId6"/>
    <p:sldLayoutId id="2147483826" r:id="rId7"/>
    <p:sldLayoutId id="2147483849" r:id="rId8"/>
    <p:sldLayoutId id="2147483858" r:id="rId9"/>
    <p:sldLayoutId id="2147483754" r:id="rId10"/>
    <p:sldLayoutId id="2147483760" r:id="rId11"/>
    <p:sldLayoutId id="2147483862" r:id="rId12"/>
    <p:sldLayoutId id="2147483863" r:id="rId13"/>
    <p:sldLayoutId id="2147483775" r:id="rId14"/>
    <p:sldLayoutId id="2147483746" r:id="rId15"/>
    <p:sldLayoutId id="2147483762" r:id="rId16"/>
    <p:sldLayoutId id="2147483764" r:id="rId17"/>
    <p:sldLayoutId id="2147483770" r:id="rId18"/>
    <p:sldLayoutId id="2147483821" r:id="rId19"/>
    <p:sldLayoutId id="2147483822" r:id="rId20"/>
    <p:sldLayoutId id="2147483823" r:id="rId21"/>
    <p:sldLayoutId id="2147483824" r:id="rId22"/>
    <p:sldLayoutId id="2147483825" r:id="rId23"/>
    <p:sldLayoutId id="2147483833" r:id="rId24"/>
    <p:sldLayoutId id="2147483830" r:id="rId25"/>
    <p:sldLayoutId id="2147483831" r:id="rId26"/>
    <p:sldLayoutId id="2147483747" r:id="rId27"/>
    <p:sldLayoutId id="2147483819" r:id="rId28"/>
    <p:sldLayoutId id="2147483693" r:id="rId29"/>
    <p:sldLayoutId id="2147483834" r:id="rId30"/>
    <p:sldLayoutId id="2147483774" r:id="rId31"/>
    <p:sldLayoutId id="2147483778" r:id="rId32"/>
    <p:sldLayoutId id="2147483820" r:id="rId33"/>
    <p:sldLayoutId id="2147483829" r:id="rId34"/>
    <p:sldLayoutId id="2147483832" r:id="rId35"/>
    <p:sldLayoutId id="2147483835" r:id="rId36"/>
    <p:sldLayoutId id="2147483809" r:id="rId37"/>
    <p:sldLayoutId id="2147483811" r:id="rId38"/>
    <p:sldLayoutId id="2147483813" r:id="rId39"/>
    <p:sldLayoutId id="2147483755" r:id="rId40"/>
    <p:sldLayoutId id="2147483744" r:id="rId41"/>
    <p:sldLayoutId id="2147483753" r:id="rId42"/>
    <p:sldLayoutId id="2147483836" r:id="rId43"/>
    <p:sldLayoutId id="2147483815" r:id="rId44"/>
    <p:sldLayoutId id="2147483828" r:id="rId4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Arial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863">
          <p15:clr>
            <a:srgbClr val="F26B43"/>
          </p15:clr>
        </p15:guide>
        <p15:guide id="4" orient="horz" pos="3838">
          <p15:clr>
            <a:srgbClr val="F26B43"/>
          </p15:clr>
        </p15:guide>
        <p15:guide id="11" pos="7197">
          <p15:clr>
            <a:srgbClr val="F26B43"/>
          </p15:clr>
        </p15:guide>
        <p15:guide id="12" pos="7680">
          <p15:clr>
            <a:srgbClr val="F26B43"/>
          </p15:clr>
        </p15:guide>
        <p15:guide id="13" pos="6720">
          <p15:clr>
            <a:srgbClr val="F26B43"/>
          </p15:clr>
        </p15:guide>
        <p15:guide id="14" pos="6244">
          <p15:clr>
            <a:srgbClr val="F26B43"/>
          </p15:clr>
        </p15:guide>
        <p15:guide id="19">
          <p15:clr>
            <a:srgbClr val="F26B43"/>
          </p15:clr>
        </p15:guide>
        <p15:guide id="20" pos="483">
          <p15:clr>
            <a:srgbClr val="F26B43"/>
          </p15:clr>
        </p15:guide>
        <p15:guide id="22" orient="horz" pos="482">
          <p15:clr>
            <a:srgbClr val="F26B43"/>
          </p15:clr>
        </p15:guide>
        <p15:guide id="23" pos="5768">
          <p15:clr>
            <a:srgbClr val="F26B43"/>
          </p15:clr>
        </p15:guide>
        <p15:guide id="24" pos="5292">
          <p15:clr>
            <a:srgbClr val="F26B43"/>
          </p15:clr>
        </p15:guide>
        <p15:guide id="25" pos="4793">
          <p15:clr>
            <a:srgbClr val="F26B43"/>
          </p15:clr>
        </p15:guide>
        <p15:guide id="26" pos="4339">
          <p15:clr>
            <a:srgbClr val="F26B43"/>
          </p15:clr>
        </p15:guide>
        <p15:guide id="27" pos="3386">
          <p15:clr>
            <a:srgbClr val="F26B43"/>
          </p15:clr>
        </p15:guide>
        <p15:guide id="28" pos="2887">
          <p15:clr>
            <a:srgbClr val="F26B43"/>
          </p15:clr>
        </p15:guide>
        <p15:guide id="29" pos="2411">
          <p15:clr>
            <a:srgbClr val="F26B43"/>
          </p15:clr>
        </p15:guide>
        <p15:guide id="30" pos="1935">
          <p15:clr>
            <a:srgbClr val="F26B43"/>
          </p15:clr>
        </p15:guide>
        <p15:guide id="31" pos="1459">
          <p15:clr>
            <a:srgbClr val="F26B43"/>
          </p15:clr>
        </p15:guide>
        <p15:guide id="32" pos="98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sebastien.chassande-barrioz@cgi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737755" y="664970"/>
            <a:ext cx="5201726" cy="2910872"/>
          </a:xfrm>
        </p:spPr>
        <p:txBody>
          <a:bodyPr/>
          <a:lstStyle/>
          <a:p>
            <a:r>
              <a:rPr lang="fr-FR" dirty="0"/>
              <a:t>Une journée </a:t>
            </a:r>
            <a:r>
              <a:rPr lang="fr-FR" dirty="0" smtClean="0"/>
              <a:t>d’initiation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à </a:t>
            </a:r>
            <a:r>
              <a:rPr lang="fr-FR" dirty="0" err="1" smtClean="0"/>
              <a:t>Spring</a:t>
            </a:r>
            <a:endParaRPr lang="fr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CA" dirty="0" smtClean="0"/>
              <a:t>Sébastien </a:t>
            </a:r>
            <a:r>
              <a:rPr lang="fr-CA" dirty="0" err="1" smtClean="0"/>
              <a:t>Chassande-Barrioz</a:t>
            </a:r>
            <a:r>
              <a:rPr lang="fr-CA" dirty="0" smtClean="0"/>
              <a:t/>
            </a:r>
            <a:br>
              <a:rPr lang="fr-CA" dirty="0" smtClean="0"/>
            </a:br>
            <a:r>
              <a:rPr lang="fr-CA" sz="1600" dirty="0" smtClean="0">
                <a:hlinkClick r:id="rId2"/>
              </a:rPr>
              <a:t>sebastien.chassande-barrioz@cgi.com</a:t>
            </a:r>
            <a:endParaRPr lang="fr-CA" dirty="0"/>
          </a:p>
        </p:txBody>
      </p:sp>
      <p:sp>
        <p:nvSpPr>
          <p:cNvPr id="5" name="Rectangle 4"/>
          <p:cNvSpPr/>
          <p:nvPr/>
        </p:nvSpPr>
        <p:spPr>
          <a:xfrm>
            <a:off x="4367808" y="6308250"/>
            <a:ext cx="312233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</a:rPr>
              <a:t>http://tinyurl.com/formation-ecom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6303" y="3585027"/>
            <a:ext cx="2457793" cy="2038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95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03870" y="684000"/>
            <a:ext cx="10321368" cy="541112"/>
          </a:xfrm>
        </p:spPr>
        <p:txBody>
          <a:bodyPr/>
          <a:lstStyle/>
          <a:p>
            <a:r>
              <a:rPr lang="fr-FR" dirty="0" smtClean="0"/>
              <a:t>Agenda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25A3C56-E491-49B2-93F3-63532DF516BC}" type="slidenum">
              <a:rPr lang="en-CA" smtClean="0"/>
              <a:pPr/>
              <a:t>2</a:t>
            </a:fld>
            <a:endParaRPr lang="en-CA"/>
          </a:p>
        </p:txBody>
      </p:sp>
      <p:sp>
        <p:nvSpPr>
          <p:cNvPr id="6" name="Freeform 8"/>
          <p:cNvSpPr>
            <a:spLocks noEditPoints="1"/>
          </p:cNvSpPr>
          <p:nvPr/>
        </p:nvSpPr>
        <p:spPr bwMode="auto">
          <a:xfrm rot="15972407">
            <a:off x="2476783" y="1102380"/>
            <a:ext cx="6819971" cy="688870"/>
          </a:xfrm>
          <a:custGeom>
            <a:avLst/>
            <a:gdLst>
              <a:gd name="T0" fmla="*/ 947 w 2829"/>
              <a:gd name="T1" fmla="*/ 306 h 381"/>
              <a:gd name="T2" fmla="*/ 998 w 2829"/>
              <a:gd name="T3" fmla="*/ 138 h 381"/>
              <a:gd name="T4" fmla="*/ 994 w 2829"/>
              <a:gd name="T5" fmla="*/ 138 h 381"/>
              <a:gd name="T6" fmla="*/ 979 w 2829"/>
              <a:gd name="T7" fmla="*/ 141 h 381"/>
              <a:gd name="T8" fmla="*/ 962 w 2829"/>
              <a:gd name="T9" fmla="*/ 146 h 381"/>
              <a:gd name="T10" fmla="*/ 953 w 2829"/>
              <a:gd name="T11" fmla="*/ 150 h 381"/>
              <a:gd name="T12" fmla="*/ 943 w 2829"/>
              <a:gd name="T13" fmla="*/ 158 h 381"/>
              <a:gd name="T14" fmla="*/ 930 w 2829"/>
              <a:gd name="T15" fmla="*/ 170 h 381"/>
              <a:gd name="T16" fmla="*/ 927 w 2829"/>
              <a:gd name="T17" fmla="*/ 174 h 381"/>
              <a:gd name="T18" fmla="*/ 917 w 2829"/>
              <a:gd name="T19" fmla="*/ 193 h 381"/>
              <a:gd name="T20" fmla="*/ 918 w 2829"/>
              <a:gd name="T21" fmla="*/ 259 h 381"/>
              <a:gd name="T22" fmla="*/ 952 w 2829"/>
              <a:gd name="T23" fmla="*/ 301 h 381"/>
              <a:gd name="T24" fmla="*/ 965 w 2829"/>
              <a:gd name="T25" fmla="*/ 286 h 381"/>
              <a:gd name="T26" fmla="*/ 995 w 2829"/>
              <a:gd name="T27" fmla="*/ 171 h 381"/>
              <a:gd name="T28" fmla="*/ 841 w 2829"/>
              <a:gd name="T29" fmla="*/ 1 h 381"/>
              <a:gd name="T30" fmla="*/ 985 w 2829"/>
              <a:gd name="T31" fmla="*/ 32 h 381"/>
              <a:gd name="T32" fmla="*/ 1040 w 2829"/>
              <a:gd name="T33" fmla="*/ 85 h 381"/>
              <a:gd name="T34" fmla="*/ 1058 w 2829"/>
              <a:gd name="T35" fmla="*/ 116 h 381"/>
              <a:gd name="T36" fmla="*/ 1291 w 2829"/>
              <a:gd name="T37" fmla="*/ 159 h 381"/>
              <a:gd name="T38" fmla="*/ 1575 w 2829"/>
              <a:gd name="T39" fmla="*/ 259 h 381"/>
              <a:gd name="T40" fmla="*/ 2049 w 2829"/>
              <a:gd name="T41" fmla="*/ 354 h 381"/>
              <a:gd name="T42" fmla="*/ 2387 w 2829"/>
              <a:gd name="T43" fmla="*/ 344 h 381"/>
              <a:gd name="T44" fmla="*/ 2541 w 2829"/>
              <a:gd name="T45" fmla="*/ 309 h 381"/>
              <a:gd name="T46" fmla="*/ 2566 w 2829"/>
              <a:gd name="T47" fmla="*/ 299 h 381"/>
              <a:gd name="T48" fmla="*/ 2622 w 2829"/>
              <a:gd name="T49" fmla="*/ 279 h 381"/>
              <a:gd name="T50" fmla="*/ 2698 w 2829"/>
              <a:gd name="T51" fmla="*/ 242 h 381"/>
              <a:gd name="T52" fmla="*/ 2702 w 2829"/>
              <a:gd name="T53" fmla="*/ 239 h 381"/>
              <a:gd name="T54" fmla="*/ 2769 w 2829"/>
              <a:gd name="T55" fmla="*/ 196 h 381"/>
              <a:gd name="T56" fmla="*/ 2792 w 2829"/>
              <a:gd name="T57" fmla="*/ 178 h 381"/>
              <a:gd name="T58" fmla="*/ 2818 w 2829"/>
              <a:gd name="T59" fmla="*/ 173 h 381"/>
              <a:gd name="T60" fmla="*/ 2827 w 2829"/>
              <a:gd name="T61" fmla="*/ 175 h 381"/>
              <a:gd name="T62" fmla="*/ 2821 w 2829"/>
              <a:gd name="T63" fmla="*/ 187 h 381"/>
              <a:gd name="T64" fmla="*/ 2649 w 2829"/>
              <a:gd name="T65" fmla="*/ 286 h 381"/>
              <a:gd name="T66" fmla="*/ 2318 w 2829"/>
              <a:gd name="T67" fmla="*/ 371 h 381"/>
              <a:gd name="T68" fmla="*/ 1919 w 2829"/>
              <a:gd name="T69" fmla="*/ 365 h 381"/>
              <a:gd name="T70" fmla="*/ 1477 w 2829"/>
              <a:gd name="T71" fmla="*/ 260 h 381"/>
              <a:gd name="T72" fmla="*/ 1155 w 2829"/>
              <a:gd name="T73" fmla="*/ 153 h 381"/>
              <a:gd name="T74" fmla="*/ 1041 w 2829"/>
              <a:gd name="T75" fmla="*/ 190 h 381"/>
              <a:gd name="T76" fmla="*/ 1002 w 2829"/>
              <a:gd name="T77" fmla="*/ 294 h 381"/>
              <a:gd name="T78" fmla="*/ 941 w 2829"/>
              <a:gd name="T79" fmla="*/ 323 h 381"/>
              <a:gd name="T80" fmla="*/ 885 w 2829"/>
              <a:gd name="T81" fmla="*/ 301 h 381"/>
              <a:gd name="T82" fmla="*/ 862 w 2829"/>
              <a:gd name="T83" fmla="*/ 230 h 381"/>
              <a:gd name="T84" fmla="*/ 907 w 2829"/>
              <a:gd name="T85" fmla="*/ 154 h 381"/>
              <a:gd name="T86" fmla="*/ 996 w 2829"/>
              <a:gd name="T87" fmla="*/ 120 h 381"/>
              <a:gd name="T88" fmla="*/ 953 w 2829"/>
              <a:gd name="T89" fmla="*/ 57 h 381"/>
              <a:gd name="T90" fmla="*/ 854 w 2829"/>
              <a:gd name="T91" fmla="*/ 27 h 381"/>
              <a:gd name="T92" fmla="*/ 556 w 2829"/>
              <a:gd name="T93" fmla="*/ 32 h 381"/>
              <a:gd name="T94" fmla="*/ 191 w 2829"/>
              <a:gd name="T95" fmla="*/ 95 h 381"/>
              <a:gd name="T96" fmla="*/ 157 w 2829"/>
              <a:gd name="T97" fmla="*/ 102 h 381"/>
              <a:gd name="T98" fmla="*/ 27 w 2829"/>
              <a:gd name="T99" fmla="*/ 133 h 381"/>
              <a:gd name="T100" fmla="*/ 14 w 2829"/>
              <a:gd name="T101" fmla="*/ 136 h 381"/>
              <a:gd name="T102" fmla="*/ 1 w 2829"/>
              <a:gd name="T103" fmla="*/ 133 h 381"/>
              <a:gd name="T104" fmla="*/ 17 w 2829"/>
              <a:gd name="T105" fmla="*/ 119 h 381"/>
              <a:gd name="T106" fmla="*/ 349 w 2829"/>
              <a:gd name="T107" fmla="*/ 46 h 381"/>
              <a:gd name="T108" fmla="*/ 774 w 2829"/>
              <a:gd name="T109" fmla="*/ 0 h 3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829" h="381">
                <a:moveTo>
                  <a:pt x="948" y="306"/>
                </a:moveTo>
                <a:lnTo>
                  <a:pt x="948" y="306"/>
                </a:lnTo>
                <a:lnTo>
                  <a:pt x="948" y="306"/>
                </a:lnTo>
                <a:lnTo>
                  <a:pt x="947" y="306"/>
                </a:lnTo>
                <a:lnTo>
                  <a:pt x="947" y="307"/>
                </a:lnTo>
                <a:lnTo>
                  <a:pt x="947" y="306"/>
                </a:lnTo>
                <a:lnTo>
                  <a:pt x="948" y="306"/>
                </a:lnTo>
                <a:close/>
                <a:moveTo>
                  <a:pt x="998" y="138"/>
                </a:moveTo>
                <a:lnTo>
                  <a:pt x="996" y="138"/>
                </a:lnTo>
                <a:lnTo>
                  <a:pt x="998" y="138"/>
                </a:lnTo>
                <a:lnTo>
                  <a:pt x="996" y="138"/>
                </a:lnTo>
                <a:lnTo>
                  <a:pt x="994" y="138"/>
                </a:lnTo>
                <a:lnTo>
                  <a:pt x="992" y="138"/>
                </a:lnTo>
                <a:lnTo>
                  <a:pt x="991" y="140"/>
                </a:lnTo>
                <a:lnTo>
                  <a:pt x="982" y="141"/>
                </a:lnTo>
                <a:lnTo>
                  <a:pt x="979" y="141"/>
                </a:lnTo>
                <a:lnTo>
                  <a:pt x="972" y="144"/>
                </a:lnTo>
                <a:lnTo>
                  <a:pt x="970" y="144"/>
                </a:lnTo>
                <a:lnTo>
                  <a:pt x="969" y="144"/>
                </a:lnTo>
                <a:lnTo>
                  <a:pt x="962" y="146"/>
                </a:lnTo>
                <a:lnTo>
                  <a:pt x="962" y="146"/>
                </a:lnTo>
                <a:lnTo>
                  <a:pt x="961" y="148"/>
                </a:lnTo>
                <a:lnTo>
                  <a:pt x="955" y="150"/>
                </a:lnTo>
                <a:lnTo>
                  <a:pt x="953" y="150"/>
                </a:lnTo>
                <a:lnTo>
                  <a:pt x="953" y="152"/>
                </a:lnTo>
                <a:lnTo>
                  <a:pt x="944" y="157"/>
                </a:lnTo>
                <a:lnTo>
                  <a:pt x="943" y="158"/>
                </a:lnTo>
                <a:lnTo>
                  <a:pt x="943" y="158"/>
                </a:lnTo>
                <a:lnTo>
                  <a:pt x="941" y="158"/>
                </a:lnTo>
                <a:lnTo>
                  <a:pt x="941" y="159"/>
                </a:lnTo>
                <a:lnTo>
                  <a:pt x="937" y="163"/>
                </a:lnTo>
                <a:lnTo>
                  <a:pt x="930" y="170"/>
                </a:lnTo>
                <a:lnTo>
                  <a:pt x="928" y="173"/>
                </a:lnTo>
                <a:lnTo>
                  <a:pt x="927" y="173"/>
                </a:lnTo>
                <a:lnTo>
                  <a:pt x="927" y="174"/>
                </a:lnTo>
                <a:lnTo>
                  <a:pt x="927" y="174"/>
                </a:lnTo>
                <a:lnTo>
                  <a:pt x="926" y="175"/>
                </a:lnTo>
                <a:lnTo>
                  <a:pt x="924" y="178"/>
                </a:lnTo>
                <a:lnTo>
                  <a:pt x="920" y="186"/>
                </a:lnTo>
                <a:lnTo>
                  <a:pt x="917" y="193"/>
                </a:lnTo>
                <a:lnTo>
                  <a:pt x="914" y="203"/>
                </a:lnTo>
                <a:lnTo>
                  <a:pt x="911" y="220"/>
                </a:lnTo>
                <a:lnTo>
                  <a:pt x="913" y="238"/>
                </a:lnTo>
                <a:lnTo>
                  <a:pt x="918" y="259"/>
                </a:lnTo>
                <a:lnTo>
                  <a:pt x="927" y="279"/>
                </a:lnTo>
                <a:lnTo>
                  <a:pt x="941" y="294"/>
                </a:lnTo>
                <a:lnTo>
                  <a:pt x="947" y="298"/>
                </a:lnTo>
                <a:lnTo>
                  <a:pt x="952" y="301"/>
                </a:lnTo>
                <a:lnTo>
                  <a:pt x="952" y="301"/>
                </a:lnTo>
                <a:lnTo>
                  <a:pt x="953" y="301"/>
                </a:lnTo>
                <a:lnTo>
                  <a:pt x="953" y="301"/>
                </a:lnTo>
                <a:lnTo>
                  <a:pt x="965" y="286"/>
                </a:lnTo>
                <a:lnTo>
                  <a:pt x="974" y="268"/>
                </a:lnTo>
                <a:lnTo>
                  <a:pt x="985" y="235"/>
                </a:lnTo>
                <a:lnTo>
                  <a:pt x="991" y="201"/>
                </a:lnTo>
                <a:lnTo>
                  <a:pt x="995" y="171"/>
                </a:lnTo>
                <a:lnTo>
                  <a:pt x="998" y="138"/>
                </a:lnTo>
                <a:close/>
                <a:moveTo>
                  <a:pt x="774" y="0"/>
                </a:moveTo>
                <a:lnTo>
                  <a:pt x="797" y="0"/>
                </a:lnTo>
                <a:lnTo>
                  <a:pt x="841" y="1"/>
                </a:lnTo>
                <a:lnTo>
                  <a:pt x="884" y="5"/>
                </a:lnTo>
                <a:lnTo>
                  <a:pt x="926" y="13"/>
                </a:lnTo>
                <a:lnTo>
                  <a:pt x="966" y="25"/>
                </a:lnTo>
                <a:lnTo>
                  <a:pt x="985" y="32"/>
                </a:lnTo>
                <a:lnTo>
                  <a:pt x="1002" y="43"/>
                </a:lnTo>
                <a:lnTo>
                  <a:pt x="1017" y="55"/>
                </a:lnTo>
                <a:lnTo>
                  <a:pt x="1030" y="68"/>
                </a:lnTo>
                <a:lnTo>
                  <a:pt x="1040" y="85"/>
                </a:lnTo>
                <a:lnTo>
                  <a:pt x="1046" y="104"/>
                </a:lnTo>
                <a:lnTo>
                  <a:pt x="1048" y="116"/>
                </a:lnTo>
                <a:lnTo>
                  <a:pt x="1054" y="116"/>
                </a:lnTo>
                <a:lnTo>
                  <a:pt x="1058" y="116"/>
                </a:lnTo>
                <a:lnTo>
                  <a:pt x="1117" y="119"/>
                </a:lnTo>
                <a:lnTo>
                  <a:pt x="1176" y="128"/>
                </a:lnTo>
                <a:lnTo>
                  <a:pt x="1233" y="142"/>
                </a:lnTo>
                <a:lnTo>
                  <a:pt x="1291" y="159"/>
                </a:lnTo>
                <a:lnTo>
                  <a:pt x="1351" y="180"/>
                </a:lnTo>
                <a:lnTo>
                  <a:pt x="1412" y="203"/>
                </a:lnTo>
                <a:lnTo>
                  <a:pt x="1472" y="225"/>
                </a:lnTo>
                <a:lnTo>
                  <a:pt x="1575" y="259"/>
                </a:lnTo>
                <a:lnTo>
                  <a:pt x="1680" y="289"/>
                </a:lnTo>
                <a:lnTo>
                  <a:pt x="1802" y="319"/>
                </a:lnTo>
                <a:lnTo>
                  <a:pt x="1925" y="341"/>
                </a:lnTo>
                <a:lnTo>
                  <a:pt x="2049" y="354"/>
                </a:lnTo>
                <a:lnTo>
                  <a:pt x="2175" y="360"/>
                </a:lnTo>
                <a:lnTo>
                  <a:pt x="2245" y="358"/>
                </a:lnTo>
                <a:lnTo>
                  <a:pt x="2315" y="353"/>
                </a:lnTo>
                <a:lnTo>
                  <a:pt x="2387" y="344"/>
                </a:lnTo>
                <a:lnTo>
                  <a:pt x="2457" y="331"/>
                </a:lnTo>
                <a:lnTo>
                  <a:pt x="2526" y="313"/>
                </a:lnTo>
                <a:lnTo>
                  <a:pt x="2539" y="309"/>
                </a:lnTo>
                <a:lnTo>
                  <a:pt x="2541" y="309"/>
                </a:lnTo>
                <a:lnTo>
                  <a:pt x="2542" y="307"/>
                </a:lnTo>
                <a:lnTo>
                  <a:pt x="2543" y="307"/>
                </a:lnTo>
                <a:lnTo>
                  <a:pt x="2545" y="307"/>
                </a:lnTo>
                <a:lnTo>
                  <a:pt x="2566" y="299"/>
                </a:lnTo>
                <a:lnTo>
                  <a:pt x="2606" y="285"/>
                </a:lnTo>
                <a:lnTo>
                  <a:pt x="2617" y="281"/>
                </a:lnTo>
                <a:lnTo>
                  <a:pt x="2621" y="279"/>
                </a:lnTo>
                <a:lnTo>
                  <a:pt x="2622" y="279"/>
                </a:lnTo>
                <a:lnTo>
                  <a:pt x="2622" y="279"/>
                </a:lnTo>
                <a:lnTo>
                  <a:pt x="2638" y="271"/>
                </a:lnTo>
                <a:lnTo>
                  <a:pt x="2670" y="256"/>
                </a:lnTo>
                <a:lnTo>
                  <a:pt x="2698" y="242"/>
                </a:lnTo>
                <a:lnTo>
                  <a:pt x="2699" y="241"/>
                </a:lnTo>
                <a:lnTo>
                  <a:pt x="2700" y="241"/>
                </a:lnTo>
                <a:lnTo>
                  <a:pt x="2700" y="241"/>
                </a:lnTo>
                <a:lnTo>
                  <a:pt x="2702" y="239"/>
                </a:lnTo>
                <a:lnTo>
                  <a:pt x="2707" y="237"/>
                </a:lnTo>
                <a:lnTo>
                  <a:pt x="2717" y="230"/>
                </a:lnTo>
                <a:lnTo>
                  <a:pt x="2755" y="205"/>
                </a:lnTo>
                <a:lnTo>
                  <a:pt x="2769" y="196"/>
                </a:lnTo>
                <a:lnTo>
                  <a:pt x="2770" y="193"/>
                </a:lnTo>
                <a:lnTo>
                  <a:pt x="2774" y="191"/>
                </a:lnTo>
                <a:lnTo>
                  <a:pt x="2782" y="184"/>
                </a:lnTo>
                <a:lnTo>
                  <a:pt x="2792" y="178"/>
                </a:lnTo>
                <a:lnTo>
                  <a:pt x="2803" y="174"/>
                </a:lnTo>
                <a:lnTo>
                  <a:pt x="2814" y="173"/>
                </a:lnTo>
                <a:lnTo>
                  <a:pt x="2816" y="173"/>
                </a:lnTo>
                <a:lnTo>
                  <a:pt x="2818" y="173"/>
                </a:lnTo>
                <a:lnTo>
                  <a:pt x="2821" y="173"/>
                </a:lnTo>
                <a:lnTo>
                  <a:pt x="2824" y="174"/>
                </a:lnTo>
                <a:lnTo>
                  <a:pt x="2826" y="174"/>
                </a:lnTo>
                <a:lnTo>
                  <a:pt x="2827" y="175"/>
                </a:lnTo>
                <a:lnTo>
                  <a:pt x="2829" y="176"/>
                </a:lnTo>
                <a:lnTo>
                  <a:pt x="2829" y="179"/>
                </a:lnTo>
                <a:lnTo>
                  <a:pt x="2826" y="182"/>
                </a:lnTo>
                <a:lnTo>
                  <a:pt x="2821" y="187"/>
                </a:lnTo>
                <a:lnTo>
                  <a:pt x="2780" y="217"/>
                </a:lnTo>
                <a:lnTo>
                  <a:pt x="2738" y="243"/>
                </a:lnTo>
                <a:lnTo>
                  <a:pt x="2694" y="267"/>
                </a:lnTo>
                <a:lnTo>
                  <a:pt x="2649" y="286"/>
                </a:lnTo>
                <a:lnTo>
                  <a:pt x="2569" y="317"/>
                </a:lnTo>
                <a:lnTo>
                  <a:pt x="2487" y="341"/>
                </a:lnTo>
                <a:lnTo>
                  <a:pt x="2403" y="360"/>
                </a:lnTo>
                <a:lnTo>
                  <a:pt x="2318" y="371"/>
                </a:lnTo>
                <a:lnTo>
                  <a:pt x="2233" y="379"/>
                </a:lnTo>
                <a:lnTo>
                  <a:pt x="2148" y="381"/>
                </a:lnTo>
                <a:lnTo>
                  <a:pt x="2034" y="377"/>
                </a:lnTo>
                <a:lnTo>
                  <a:pt x="1919" y="365"/>
                </a:lnTo>
                <a:lnTo>
                  <a:pt x="1805" y="347"/>
                </a:lnTo>
                <a:lnTo>
                  <a:pt x="1692" y="323"/>
                </a:lnTo>
                <a:lnTo>
                  <a:pt x="1581" y="293"/>
                </a:lnTo>
                <a:lnTo>
                  <a:pt x="1477" y="260"/>
                </a:lnTo>
                <a:lnTo>
                  <a:pt x="1376" y="224"/>
                </a:lnTo>
                <a:lnTo>
                  <a:pt x="1296" y="195"/>
                </a:lnTo>
                <a:lnTo>
                  <a:pt x="1215" y="169"/>
                </a:lnTo>
                <a:lnTo>
                  <a:pt x="1155" y="153"/>
                </a:lnTo>
                <a:lnTo>
                  <a:pt x="1093" y="141"/>
                </a:lnTo>
                <a:lnTo>
                  <a:pt x="1048" y="137"/>
                </a:lnTo>
                <a:lnTo>
                  <a:pt x="1045" y="163"/>
                </a:lnTo>
                <a:lnTo>
                  <a:pt x="1041" y="190"/>
                </a:lnTo>
                <a:lnTo>
                  <a:pt x="1034" y="225"/>
                </a:lnTo>
                <a:lnTo>
                  <a:pt x="1023" y="259"/>
                </a:lnTo>
                <a:lnTo>
                  <a:pt x="1013" y="277"/>
                </a:lnTo>
                <a:lnTo>
                  <a:pt x="1002" y="294"/>
                </a:lnTo>
                <a:lnTo>
                  <a:pt x="986" y="307"/>
                </a:lnTo>
                <a:lnTo>
                  <a:pt x="969" y="317"/>
                </a:lnTo>
                <a:lnTo>
                  <a:pt x="948" y="323"/>
                </a:lnTo>
                <a:lnTo>
                  <a:pt x="941" y="323"/>
                </a:lnTo>
                <a:lnTo>
                  <a:pt x="935" y="324"/>
                </a:lnTo>
                <a:lnTo>
                  <a:pt x="917" y="320"/>
                </a:lnTo>
                <a:lnTo>
                  <a:pt x="900" y="313"/>
                </a:lnTo>
                <a:lnTo>
                  <a:pt x="885" y="301"/>
                </a:lnTo>
                <a:lnTo>
                  <a:pt x="875" y="286"/>
                </a:lnTo>
                <a:lnTo>
                  <a:pt x="867" y="268"/>
                </a:lnTo>
                <a:lnTo>
                  <a:pt x="863" y="250"/>
                </a:lnTo>
                <a:lnTo>
                  <a:pt x="862" y="230"/>
                </a:lnTo>
                <a:lnTo>
                  <a:pt x="867" y="205"/>
                </a:lnTo>
                <a:lnTo>
                  <a:pt x="876" y="186"/>
                </a:lnTo>
                <a:lnTo>
                  <a:pt x="890" y="169"/>
                </a:lnTo>
                <a:lnTo>
                  <a:pt x="907" y="154"/>
                </a:lnTo>
                <a:lnTo>
                  <a:pt x="927" y="142"/>
                </a:lnTo>
                <a:lnTo>
                  <a:pt x="949" y="133"/>
                </a:lnTo>
                <a:lnTo>
                  <a:pt x="973" y="125"/>
                </a:lnTo>
                <a:lnTo>
                  <a:pt x="996" y="120"/>
                </a:lnTo>
                <a:lnTo>
                  <a:pt x="992" y="103"/>
                </a:lnTo>
                <a:lnTo>
                  <a:pt x="985" y="87"/>
                </a:lnTo>
                <a:lnTo>
                  <a:pt x="974" y="74"/>
                </a:lnTo>
                <a:lnTo>
                  <a:pt x="953" y="57"/>
                </a:lnTo>
                <a:lnTo>
                  <a:pt x="930" y="46"/>
                </a:lnTo>
                <a:lnTo>
                  <a:pt x="905" y="38"/>
                </a:lnTo>
                <a:lnTo>
                  <a:pt x="880" y="31"/>
                </a:lnTo>
                <a:lnTo>
                  <a:pt x="854" y="27"/>
                </a:lnTo>
                <a:lnTo>
                  <a:pt x="803" y="22"/>
                </a:lnTo>
                <a:lnTo>
                  <a:pt x="752" y="21"/>
                </a:lnTo>
                <a:lnTo>
                  <a:pt x="664" y="23"/>
                </a:lnTo>
                <a:lnTo>
                  <a:pt x="556" y="32"/>
                </a:lnTo>
                <a:lnTo>
                  <a:pt x="450" y="47"/>
                </a:lnTo>
                <a:lnTo>
                  <a:pt x="343" y="65"/>
                </a:lnTo>
                <a:lnTo>
                  <a:pt x="237" y="85"/>
                </a:lnTo>
                <a:lnTo>
                  <a:pt x="191" y="95"/>
                </a:lnTo>
                <a:lnTo>
                  <a:pt x="170" y="99"/>
                </a:lnTo>
                <a:lnTo>
                  <a:pt x="161" y="102"/>
                </a:lnTo>
                <a:lnTo>
                  <a:pt x="159" y="102"/>
                </a:lnTo>
                <a:lnTo>
                  <a:pt x="157" y="102"/>
                </a:lnTo>
                <a:lnTo>
                  <a:pt x="154" y="103"/>
                </a:lnTo>
                <a:lnTo>
                  <a:pt x="154" y="103"/>
                </a:lnTo>
                <a:lnTo>
                  <a:pt x="87" y="118"/>
                </a:lnTo>
                <a:lnTo>
                  <a:pt x="27" y="133"/>
                </a:lnTo>
                <a:lnTo>
                  <a:pt x="25" y="133"/>
                </a:lnTo>
                <a:lnTo>
                  <a:pt x="22" y="135"/>
                </a:lnTo>
                <a:lnTo>
                  <a:pt x="18" y="135"/>
                </a:lnTo>
                <a:lnTo>
                  <a:pt x="14" y="136"/>
                </a:lnTo>
                <a:lnTo>
                  <a:pt x="9" y="136"/>
                </a:lnTo>
                <a:lnTo>
                  <a:pt x="6" y="136"/>
                </a:lnTo>
                <a:lnTo>
                  <a:pt x="4" y="135"/>
                </a:lnTo>
                <a:lnTo>
                  <a:pt x="1" y="133"/>
                </a:lnTo>
                <a:lnTo>
                  <a:pt x="0" y="132"/>
                </a:lnTo>
                <a:lnTo>
                  <a:pt x="2" y="125"/>
                </a:lnTo>
                <a:lnTo>
                  <a:pt x="9" y="121"/>
                </a:lnTo>
                <a:lnTo>
                  <a:pt x="17" y="119"/>
                </a:lnTo>
                <a:lnTo>
                  <a:pt x="22" y="116"/>
                </a:lnTo>
                <a:lnTo>
                  <a:pt x="38" y="112"/>
                </a:lnTo>
                <a:lnTo>
                  <a:pt x="194" y="77"/>
                </a:lnTo>
                <a:lnTo>
                  <a:pt x="349" y="46"/>
                </a:lnTo>
                <a:lnTo>
                  <a:pt x="454" y="29"/>
                </a:lnTo>
                <a:lnTo>
                  <a:pt x="560" y="14"/>
                </a:lnTo>
                <a:lnTo>
                  <a:pt x="668" y="4"/>
                </a:lnTo>
                <a:lnTo>
                  <a:pt x="77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7" name="Grouper 11"/>
          <p:cNvGrpSpPr/>
          <p:nvPr/>
        </p:nvGrpSpPr>
        <p:grpSpPr>
          <a:xfrm>
            <a:off x="5526917" y="4738033"/>
            <a:ext cx="895585" cy="3416903"/>
            <a:chOff x="2995409" y="4168013"/>
            <a:chExt cx="1194113" cy="3416903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grpSpPr>
        <p:sp>
          <p:nvSpPr>
            <p:cNvPr id="8" name="Forme libre 7"/>
            <p:cNvSpPr/>
            <p:nvPr/>
          </p:nvSpPr>
          <p:spPr>
            <a:xfrm>
              <a:off x="3486150" y="4168013"/>
              <a:ext cx="228600" cy="268166"/>
            </a:xfrm>
            <a:custGeom>
              <a:avLst/>
              <a:gdLst>
                <a:gd name="connsiteX0" fmla="*/ 4396 w 228600"/>
                <a:gd name="connsiteY0" fmla="*/ 254977 h 268166"/>
                <a:gd name="connsiteX1" fmla="*/ 0 w 228600"/>
                <a:gd name="connsiteY1" fmla="*/ 87923 h 268166"/>
                <a:gd name="connsiteX2" fmla="*/ 13188 w 228600"/>
                <a:gd name="connsiteY2" fmla="*/ 57150 h 268166"/>
                <a:gd name="connsiteX3" fmla="*/ 189035 w 228600"/>
                <a:gd name="connsiteY3" fmla="*/ 0 h 268166"/>
                <a:gd name="connsiteX4" fmla="*/ 206619 w 228600"/>
                <a:gd name="connsiteY4" fmla="*/ 0 h 268166"/>
                <a:gd name="connsiteX5" fmla="*/ 206619 w 228600"/>
                <a:gd name="connsiteY5" fmla="*/ 0 h 268166"/>
                <a:gd name="connsiteX6" fmla="*/ 228600 w 228600"/>
                <a:gd name="connsiteY6" fmla="*/ 61547 h 268166"/>
                <a:gd name="connsiteX7" fmla="*/ 228600 w 228600"/>
                <a:gd name="connsiteY7" fmla="*/ 268166 h 268166"/>
                <a:gd name="connsiteX8" fmla="*/ 4396 w 228600"/>
                <a:gd name="connsiteY8" fmla="*/ 254977 h 268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8600" h="268166">
                  <a:moveTo>
                    <a:pt x="4396" y="254977"/>
                  </a:moveTo>
                  <a:lnTo>
                    <a:pt x="0" y="87923"/>
                  </a:lnTo>
                  <a:lnTo>
                    <a:pt x="13188" y="57150"/>
                  </a:lnTo>
                  <a:lnTo>
                    <a:pt x="189035" y="0"/>
                  </a:lnTo>
                  <a:lnTo>
                    <a:pt x="206619" y="0"/>
                  </a:lnTo>
                  <a:lnTo>
                    <a:pt x="206619" y="0"/>
                  </a:lnTo>
                  <a:lnTo>
                    <a:pt x="228600" y="61547"/>
                  </a:lnTo>
                  <a:lnTo>
                    <a:pt x="228600" y="268166"/>
                  </a:lnTo>
                  <a:lnTo>
                    <a:pt x="4396" y="25497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16000">
                  <a:schemeClr val="accent1">
                    <a:shade val="67500"/>
                    <a:satMod val="115000"/>
                  </a:schemeClr>
                </a:gs>
                <a:gs pos="100000">
                  <a:srgbClr val="C40C08"/>
                </a:gs>
                <a:gs pos="48000">
                  <a:schemeClr val="accent1"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Forme libre 8"/>
            <p:cNvSpPr/>
            <p:nvPr/>
          </p:nvSpPr>
          <p:spPr>
            <a:xfrm>
              <a:off x="3005797" y="5334568"/>
              <a:ext cx="1167618" cy="2250348"/>
            </a:xfrm>
            <a:custGeom>
              <a:avLst/>
              <a:gdLst>
                <a:gd name="connsiteX0" fmla="*/ 0 w 1249648"/>
                <a:gd name="connsiteY0" fmla="*/ 5582822 h 8109896"/>
                <a:gd name="connsiteX1" fmla="*/ 1249648 w 1249648"/>
                <a:gd name="connsiteY1" fmla="*/ 5582822 h 8109896"/>
                <a:gd name="connsiteX2" fmla="*/ 1200547 w 1249648"/>
                <a:gd name="connsiteY2" fmla="*/ 7755908 h 8109896"/>
                <a:gd name="connsiteX3" fmla="*/ 1179042 w 1249648"/>
                <a:gd name="connsiteY3" fmla="*/ 8109896 h 8109896"/>
                <a:gd name="connsiteX4" fmla="*/ 70606 w 1249648"/>
                <a:gd name="connsiteY4" fmla="*/ 8109896 h 8109896"/>
                <a:gd name="connsiteX5" fmla="*/ 49102 w 1249648"/>
                <a:gd name="connsiteY5" fmla="*/ 7755908 h 8109896"/>
                <a:gd name="connsiteX6" fmla="*/ 0 w 1249648"/>
                <a:gd name="connsiteY6" fmla="*/ 5582822 h 8109896"/>
                <a:gd name="connsiteX7" fmla="*/ 624824 w 1249648"/>
                <a:gd name="connsiteY7" fmla="*/ 0 h 8109896"/>
                <a:gd name="connsiteX8" fmla="*/ 1142938 w 1249648"/>
                <a:gd name="connsiteY8" fmla="*/ 2461414 h 8109896"/>
                <a:gd name="connsiteX9" fmla="*/ 1165486 w 1249648"/>
                <a:gd name="connsiteY9" fmla="*/ 2832594 h 8109896"/>
                <a:gd name="connsiteX10" fmla="*/ 84162 w 1249648"/>
                <a:gd name="connsiteY10" fmla="*/ 2832594 h 8109896"/>
                <a:gd name="connsiteX11" fmla="*/ 106710 w 1249648"/>
                <a:gd name="connsiteY11" fmla="*/ 2461414 h 8109896"/>
                <a:gd name="connsiteX12" fmla="*/ 624824 w 1249648"/>
                <a:gd name="connsiteY12" fmla="*/ 0 h 8109896"/>
                <a:gd name="connsiteX0" fmla="*/ 0 w 1249648"/>
                <a:gd name="connsiteY0" fmla="*/ 3167806 h 5694880"/>
                <a:gd name="connsiteX1" fmla="*/ 1249648 w 1249648"/>
                <a:gd name="connsiteY1" fmla="*/ 3167806 h 5694880"/>
                <a:gd name="connsiteX2" fmla="*/ 1200547 w 1249648"/>
                <a:gd name="connsiteY2" fmla="*/ 5340892 h 5694880"/>
                <a:gd name="connsiteX3" fmla="*/ 1179042 w 1249648"/>
                <a:gd name="connsiteY3" fmla="*/ 5694880 h 5694880"/>
                <a:gd name="connsiteX4" fmla="*/ 70606 w 1249648"/>
                <a:gd name="connsiteY4" fmla="*/ 5694880 h 5694880"/>
                <a:gd name="connsiteX5" fmla="*/ 49102 w 1249648"/>
                <a:gd name="connsiteY5" fmla="*/ 5340892 h 5694880"/>
                <a:gd name="connsiteX6" fmla="*/ 0 w 1249648"/>
                <a:gd name="connsiteY6" fmla="*/ 3167806 h 5694880"/>
                <a:gd name="connsiteX7" fmla="*/ 106710 w 1249648"/>
                <a:gd name="connsiteY7" fmla="*/ 46398 h 5694880"/>
                <a:gd name="connsiteX8" fmla="*/ 1142938 w 1249648"/>
                <a:gd name="connsiteY8" fmla="*/ 46398 h 5694880"/>
                <a:gd name="connsiteX9" fmla="*/ 1165486 w 1249648"/>
                <a:gd name="connsiteY9" fmla="*/ 417578 h 5694880"/>
                <a:gd name="connsiteX10" fmla="*/ 84162 w 1249648"/>
                <a:gd name="connsiteY10" fmla="*/ 417578 h 5694880"/>
                <a:gd name="connsiteX11" fmla="*/ 106710 w 1249648"/>
                <a:gd name="connsiteY11" fmla="*/ 46398 h 5694880"/>
                <a:gd name="connsiteX0" fmla="*/ 0 w 1249648"/>
                <a:gd name="connsiteY0" fmla="*/ 3121408 h 5648482"/>
                <a:gd name="connsiteX1" fmla="*/ 1249648 w 1249648"/>
                <a:gd name="connsiteY1" fmla="*/ 3121408 h 5648482"/>
                <a:gd name="connsiteX2" fmla="*/ 1200547 w 1249648"/>
                <a:gd name="connsiteY2" fmla="*/ 5294494 h 5648482"/>
                <a:gd name="connsiteX3" fmla="*/ 1179042 w 1249648"/>
                <a:gd name="connsiteY3" fmla="*/ 5648482 h 5648482"/>
                <a:gd name="connsiteX4" fmla="*/ 70606 w 1249648"/>
                <a:gd name="connsiteY4" fmla="*/ 5648482 h 5648482"/>
                <a:gd name="connsiteX5" fmla="*/ 49102 w 1249648"/>
                <a:gd name="connsiteY5" fmla="*/ 5294494 h 5648482"/>
                <a:gd name="connsiteX6" fmla="*/ 0 w 1249648"/>
                <a:gd name="connsiteY6" fmla="*/ 3121408 h 5648482"/>
                <a:gd name="connsiteX7" fmla="*/ 84162 w 1249648"/>
                <a:gd name="connsiteY7" fmla="*/ 371180 h 5648482"/>
                <a:gd name="connsiteX8" fmla="*/ 1142938 w 1249648"/>
                <a:gd name="connsiteY8" fmla="*/ 0 h 5648482"/>
                <a:gd name="connsiteX9" fmla="*/ 1165486 w 1249648"/>
                <a:gd name="connsiteY9" fmla="*/ 371180 h 5648482"/>
                <a:gd name="connsiteX10" fmla="*/ 84162 w 1249648"/>
                <a:gd name="connsiteY10" fmla="*/ 371180 h 5648482"/>
                <a:gd name="connsiteX0" fmla="*/ 0 w 1249648"/>
                <a:gd name="connsiteY0" fmla="*/ 2750228 h 5277302"/>
                <a:gd name="connsiteX1" fmla="*/ 1249648 w 1249648"/>
                <a:gd name="connsiteY1" fmla="*/ 2750228 h 5277302"/>
                <a:gd name="connsiteX2" fmla="*/ 1200547 w 1249648"/>
                <a:gd name="connsiteY2" fmla="*/ 4923314 h 5277302"/>
                <a:gd name="connsiteX3" fmla="*/ 1179042 w 1249648"/>
                <a:gd name="connsiteY3" fmla="*/ 5277302 h 5277302"/>
                <a:gd name="connsiteX4" fmla="*/ 70606 w 1249648"/>
                <a:gd name="connsiteY4" fmla="*/ 5277302 h 5277302"/>
                <a:gd name="connsiteX5" fmla="*/ 49102 w 1249648"/>
                <a:gd name="connsiteY5" fmla="*/ 4923314 h 5277302"/>
                <a:gd name="connsiteX6" fmla="*/ 0 w 1249648"/>
                <a:gd name="connsiteY6" fmla="*/ 2750228 h 5277302"/>
                <a:gd name="connsiteX7" fmla="*/ 84162 w 1249648"/>
                <a:gd name="connsiteY7" fmla="*/ 0 h 5277302"/>
                <a:gd name="connsiteX8" fmla="*/ 1165486 w 1249648"/>
                <a:gd name="connsiteY8" fmla="*/ 0 h 5277302"/>
                <a:gd name="connsiteX9" fmla="*/ 84162 w 1249648"/>
                <a:gd name="connsiteY9" fmla="*/ 0 h 5277302"/>
                <a:gd name="connsiteX0" fmla="*/ 0 w 1249648"/>
                <a:gd name="connsiteY0" fmla="*/ 0 h 2527074"/>
                <a:gd name="connsiteX1" fmla="*/ 1249648 w 1249648"/>
                <a:gd name="connsiteY1" fmla="*/ 0 h 2527074"/>
                <a:gd name="connsiteX2" fmla="*/ 1200547 w 1249648"/>
                <a:gd name="connsiteY2" fmla="*/ 2173086 h 2527074"/>
                <a:gd name="connsiteX3" fmla="*/ 1179042 w 1249648"/>
                <a:gd name="connsiteY3" fmla="*/ 2527074 h 2527074"/>
                <a:gd name="connsiteX4" fmla="*/ 70606 w 1249648"/>
                <a:gd name="connsiteY4" fmla="*/ 2527074 h 2527074"/>
                <a:gd name="connsiteX5" fmla="*/ 49102 w 1249648"/>
                <a:gd name="connsiteY5" fmla="*/ 2173086 h 2527074"/>
                <a:gd name="connsiteX6" fmla="*/ 0 w 1249648"/>
                <a:gd name="connsiteY6" fmla="*/ 0 h 2527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9648" h="2527074">
                  <a:moveTo>
                    <a:pt x="0" y="0"/>
                  </a:moveTo>
                  <a:lnTo>
                    <a:pt x="1249648" y="0"/>
                  </a:lnTo>
                  <a:cubicBezTo>
                    <a:pt x="1249648" y="770827"/>
                    <a:pt x="1232164" y="1505167"/>
                    <a:pt x="1200547" y="2173086"/>
                  </a:cubicBezTo>
                  <a:lnTo>
                    <a:pt x="1179042" y="2527074"/>
                  </a:lnTo>
                  <a:lnTo>
                    <a:pt x="70606" y="2527074"/>
                  </a:lnTo>
                  <a:lnTo>
                    <a:pt x="49102" y="2173086"/>
                  </a:lnTo>
                  <a:cubicBezTo>
                    <a:pt x="17484" y="1505167"/>
                    <a:pt x="0" y="770827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16000">
                  <a:schemeClr val="accent1">
                    <a:shade val="67500"/>
                    <a:satMod val="115000"/>
                  </a:schemeClr>
                </a:gs>
                <a:gs pos="82000">
                  <a:schemeClr val="accent1">
                    <a:lumMod val="60000"/>
                    <a:lumOff val="40000"/>
                  </a:schemeClr>
                </a:gs>
                <a:gs pos="100000">
                  <a:srgbClr val="C40C08"/>
                </a:gs>
                <a:gs pos="70000">
                  <a:schemeClr val="accent1"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0" name="Image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26651" y="4285343"/>
              <a:ext cx="931630" cy="1194113"/>
            </a:xfrm>
            <a:prstGeom prst="rect">
              <a:avLst/>
            </a:prstGeom>
          </p:spPr>
        </p:pic>
      </p:grpSp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0365"/>
              </p:ext>
            </p:extLst>
          </p:nvPr>
        </p:nvGraphicFramePr>
        <p:xfrm>
          <a:off x="1037959" y="1438385"/>
          <a:ext cx="3393327" cy="4898428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799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8542">
                <a:tc>
                  <a:txBody>
                    <a:bodyPr/>
                    <a:lstStyle/>
                    <a:p>
                      <a:pPr algn="ctr"/>
                      <a:r>
                        <a:rPr lang="fr-FR" sz="1600" b="1" noProof="0" dirty="0">
                          <a:solidFill>
                            <a:schemeClr val="tx1"/>
                          </a:solidFill>
                          <a:latin typeface="+mj-lt"/>
                        </a:rPr>
                        <a:t>09h00</a:t>
                      </a:r>
                    </a:p>
                  </a:txBody>
                  <a:tcPr marL="27000" marR="27000" marT="36000" marB="3600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b="1" kern="1200" noProof="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Présentation ECOM</a:t>
                      </a:r>
                    </a:p>
                  </a:txBody>
                  <a:tcPr marL="135000" marR="27000" marT="36000" marB="360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02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963">
                <a:tc>
                  <a:txBody>
                    <a:bodyPr/>
                    <a:lstStyle/>
                    <a:p>
                      <a:pPr algn="ctr"/>
                      <a:endParaRPr lang="fr-FR" sz="300" b="1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27000" marR="27000" marT="36000" marB="3600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300" b="0" noProof="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135000" marR="27000" marT="36000" marB="360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648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600" b="1" kern="1200" noProof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09h30 </a:t>
                      </a:r>
                    </a:p>
                  </a:txBody>
                  <a:tcPr marL="27000" marR="27000" marT="36000" marB="3600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b="1" kern="1200" noProof="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Cours Spring</a:t>
                      </a:r>
                    </a:p>
                  </a:txBody>
                  <a:tcPr marL="135000" marR="27000" marT="36000" marB="360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02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963">
                <a:tc>
                  <a:txBody>
                    <a:bodyPr/>
                    <a:lstStyle/>
                    <a:p>
                      <a:pPr marL="0" algn="ctr" defTabSz="914199" rtl="0" eaLnBrk="1" latinLnBrk="0" hangingPunct="1"/>
                      <a:endParaRPr lang="fr-FR" sz="300" b="1" i="1" kern="1200" noProof="0" dirty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27000" marR="27000" marT="36000" marB="3600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199" rtl="0" eaLnBrk="1" latinLnBrk="0" hangingPunct="1"/>
                      <a:endParaRPr lang="fr-FR" sz="300" b="0" i="1" kern="1200" noProof="0" dirty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35000" marR="27000" marT="36000" marB="3600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600" b="1" kern="1200" noProof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10h00 </a:t>
                      </a:r>
                    </a:p>
                  </a:txBody>
                  <a:tcPr marL="27000" marR="27000" marT="36000" marB="3600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b="1" kern="1200" noProof="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Introduction Spring</a:t>
                      </a:r>
                    </a:p>
                  </a:txBody>
                  <a:tcPr marL="135000" marR="27000" marT="36000" marB="360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02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8963">
                <a:tc>
                  <a:txBody>
                    <a:bodyPr/>
                    <a:lstStyle/>
                    <a:p>
                      <a:pPr marL="0" algn="ctr" defTabSz="914199" rtl="0" eaLnBrk="1" latinLnBrk="0" hangingPunct="1"/>
                      <a:endParaRPr lang="fr-FR" sz="300" b="1" i="1" kern="1200" noProof="0" dirty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27000" marR="27000" marT="36000" marB="3600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99" rtl="0" eaLnBrk="1" latinLnBrk="0" hangingPunct="1"/>
                      <a:endParaRPr lang="fr-FR" sz="300" b="0" i="1" kern="1200" noProof="0" dirty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35000" marR="27000" marT="36000" marB="3600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6370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noProof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10h30</a:t>
                      </a:r>
                    </a:p>
                  </a:txBody>
                  <a:tcPr marL="27000" marR="27000" marT="36000" marB="3600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b="1" kern="1200" noProof="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TP Spring</a:t>
                      </a:r>
                    </a:p>
                  </a:txBody>
                  <a:tcPr marL="135000" marR="27000" marT="36000" marB="360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02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89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27000" marR="27000" marT="36000" marB="3600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300" b="0" kern="1200" noProof="0" dirty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35000" marR="27000" marT="36000" marB="360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5482538"/>
                  </a:ext>
                </a:extLst>
              </a:tr>
              <a:tr h="4779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noProof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11h15</a:t>
                      </a:r>
                    </a:p>
                  </a:txBody>
                  <a:tcPr marL="27000" marR="27000" marT="36000" marB="3600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b="1" kern="1200" noProof="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Introduction JPA / Sprint Data</a:t>
                      </a:r>
                    </a:p>
                  </a:txBody>
                  <a:tcPr marL="135000" marR="27000" marT="36000" marB="360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779426"/>
                  </a:ext>
                </a:extLst>
              </a:tr>
              <a:tr h="1389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27000" marR="27000" marT="36000" marB="3600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300" b="0" kern="1200" noProof="0" dirty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35000" marR="27000" marT="36000" marB="360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081533"/>
                  </a:ext>
                </a:extLst>
              </a:tr>
              <a:tr h="4347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noProof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12h00</a:t>
                      </a:r>
                    </a:p>
                  </a:txBody>
                  <a:tcPr marL="27000" marR="27000" marT="36000" marB="3600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b="1" kern="1200" noProof="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TP JPA /Spring data</a:t>
                      </a:r>
                    </a:p>
                  </a:txBody>
                  <a:tcPr marL="135000" marR="27000" marT="36000" marB="360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074424"/>
                  </a:ext>
                </a:extLst>
              </a:tr>
              <a:tr h="1389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27000" marR="27000" marT="36000" marB="3600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300" b="0" kern="1200" noProof="0" dirty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35000" marR="27000" marT="36000" marB="360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791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noProof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12h00</a:t>
                      </a:r>
                    </a:p>
                  </a:txBody>
                  <a:tcPr marL="27000" marR="27000" marT="36000" marB="3600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b="1" kern="1200" noProof="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Pause déjeuner</a:t>
                      </a:r>
                    </a:p>
                  </a:txBody>
                  <a:tcPr marL="135000" marR="27000" marT="36000" marB="360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02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8963">
                <a:tc>
                  <a:txBody>
                    <a:bodyPr/>
                    <a:lstStyle/>
                    <a:p>
                      <a:pPr algn="l"/>
                      <a:endParaRPr lang="fr-FR" sz="300" b="1" kern="1200" noProof="0" dirty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27000" marR="27000" marT="36000" marB="3600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300" b="0" kern="1200" noProof="0" dirty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27000" marR="27000" marT="36000" marB="360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79179">
                <a:tc>
                  <a:txBody>
                    <a:bodyPr/>
                    <a:lstStyle/>
                    <a:p>
                      <a:pPr marL="0" marR="0" lvl="0" indent="0" algn="ctr" defTabSz="9141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27000" marR="27000" marT="36000" marB="3600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199" rtl="0" eaLnBrk="1" latinLnBrk="0" hangingPunct="1"/>
                      <a:endParaRPr lang="fr-FR" sz="1400" b="0" i="0" kern="1200" noProof="0" dirty="0">
                        <a:solidFill>
                          <a:schemeClr val="accen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27000" marR="27000" marT="36000" marB="3600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7" name="Tableau 16">
            <a:extLst>
              <a:ext uri="{FF2B5EF4-FFF2-40B4-BE49-F238E27FC236}">
                <a16:creationId xmlns:a16="http://schemas.microsoft.com/office/drawing/2014/main" id="{D7FD42D8-42D3-4DC1-8072-85203091E0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759767"/>
              </p:ext>
            </p:extLst>
          </p:nvPr>
        </p:nvGraphicFramePr>
        <p:xfrm>
          <a:off x="7243975" y="1438385"/>
          <a:ext cx="3393327" cy="433754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799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8542">
                <a:tc>
                  <a:txBody>
                    <a:bodyPr/>
                    <a:lstStyle/>
                    <a:p>
                      <a:pPr algn="ctr"/>
                      <a:r>
                        <a:rPr lang="fr-FR" sz="1600" b="1" noProof="0" dirty="0">
                          <a:solidFill>
                            <a:schemeClr val="tx1"/>
                          </a:solidFill>
                          <a:latin typeface="+mj-lt"/>
                        </a:rPr>
                        <a:t>14h00</a:t>
                      </a:r>
                    </a:p>
                  </a:txBody>
                  <a:tcPr marL="27000" marR="27000" marT="36000" marB="3600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b="1" kern="1200" noProof="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Cours REST/Spring</a:t>
                      </a:r>
                    </a:p>
                  </a:txBody>
                  <a:tcPr marL="135000" marR="27000" marT="36000" marB="360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02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963">
                <a:tc>
                  <a:txBody>
                    <a:bodyPr/>
                    <a:lstStyle/>
                    <a:p>
                      <a:pPr algn="ctr"/>
                      <a:endParaRPr lang="fr-FR" sz="300" b="1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27000" marR="27000" marT="36000" marB="3600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300" b="0" noProof="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135000" marR="27000" marT="36000" marB="360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648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600" b="1" kern="1200" noProof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14h30 </a:t>
                      </a:r>
                    </a:p>
                  </a:txBody>
                  <a:tcPr marL="27000" marR="27000" marT="36000" marB="3600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b="1" kern="1200" noProof="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TP REST</a:t>
                      </a:r>
                    </a:p>
                  </a:txBody>
                  <a:tcPr marL="135000" marR="27000" marT="36000" marB="360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02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963">
                <a:tc>
                  <a:txBody>
                    <a:bodyPr/>
                    <a:lstStyle/>
                    <a:p>
                      <a:pPr marL="0" algn="ctr" defTabSz="914199" rtl="0" eaLnBrk="1" latinLnBrk="0" hangingPunct="1"/>
                      <a:endParaRPr lang="fr-FR" sz="300" b="1" i="1" kern="1200" noProof="0" dirty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27000" marR="27000" marT="36000" marB="3600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199" rtl="0" eaLnBrk="1" latinLnBrk="0" hangingPunct="1"/>
                      <a:endParaRPr lang="fr-FR" sz="300" b="0" i="1" kern="1200" noProof="0" dirty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35000" marR="27000" marT="36000" marB="3600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600" b="1" kern="1200" noProof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15h00 </a:t>
                      </a:r>
                    </a:p>
                  </a:txBody>
                  <a:tcPr marL="27000" marR="27000" marT="36000" marB="3600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b="1" kern="1200" noProof="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Introduction </a:t>
                      </a:r>
                      <a:r>
                        <a:rPr lang="fr-FR" sz="1600" b="1" kern="1200" noProof="0" dirty="0" err="1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JHipster</a:t>
                      </a:r>
                      <a:endParaRPr lang="fr-FR" sz="1600" b="1" kern="1200" noProof="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35000" marR="27000" marT="36000" marB="360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02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8963">
                <a:tc>
                  <a:txBody>
                    <a:bodyPr/>
                    <a:lstStyle/>
                    <a:p>
                      <a:pPr marL="0" algn="ctr" defTabSz="914199" rtl="0" eaLnBrk="1" latinLnBrk="0" hangingPunct="1"/>
                      <a:endParaRPr lang="fr-FR" sz="300" b="1" i="1" kern="1200" noProof="0" dirty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27000" marR="27000" marT="36000" marB="3600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99" rtl="0" eaLnBrk="1" latinLnBrk="0" hangingPunct="1"/>
                      <a:endParaRPr lang="fr-FR" sz="300" b="0" i="1" kern="1200" noProof="0" dirty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35000" marR="27000" marT="36000" marB="3600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6370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noProof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15h30</a:t>
                      </a:r>
                    </a:p>
                  </a:txBody>
                  <a:tcPr marL="27000" marR="27000" marT="36000" marB="3600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b="1" kern="1200" noProof="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TP </a:t>
                      </a:r>
                      <a:r>
                        <a:rPr lang="fr-FR" sz="1600" b="1" kern="1200" noProof="0" dirty="0" err="1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JHipster</a:t>
                      </a:r>
                      <a:endParaRPr lang="fr-FR" sz="1600" b="1" kern="1200" noProof="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35000" marR="27000" marT="36000" marB="360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02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89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27000" marR="27000" marT="36000" marB="3600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300" b="0" kern="1200" noProof="0" dirty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35000" marR="27000" marT="36000" marB="360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5482538"/>
                  </a:ext>
                </a:extLst>
              </a:tr>
              <a:tr h="4779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noProof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16h30</a:t>
                      </a:r>
                    </a:p>
                  </a:txBody>
                  <a:tcPr marL="27000" marR="27000" marT="36000" marB="3600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b="1" kern="1200" noProof="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Projet ECOM</a:t>
                      </a:r>
                    </a:p>
                  </a:txBody>
                  <a:tcPr marL="135000" marR="27000" marT="36000" marB="360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779426"/>
                  </a:ext>
                </a:extLst>
              </a:tr>
              <a:tr h="1389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27000" marR="27000" marT="36000" marB="3600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300" b="0" kern="1200" noProof="0" dirty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35000" marR="27000" marT="36000" marB="360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081533"/>
                  </a:ext>
                </a:extLst>
              </a:tr>
              <a:tr h="4347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noProof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17h00</a:t>
                      </a:r>
                    </a:p>
                  </a:txBody>
                  <a:tcPr marL="27000" marR="27000" marT="36000" marB="3600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b="1" kern="1200" noProof="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Fin de journée</a:t>
                      </a:r>
                    </a:p>
                  </a:txBody>
                  <a:tcPr marL="135000" marR="27000" marT="36000" marB="360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074424"/>
                  </a:ext>
                </a:extLst>
              </a:tr>
              <a:tr h="1389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27000" marR="27000" marT="36000" marB="3600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300" b="0" kern="1200" noProof="0" dirty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35000" marR="27000" marT="36000" marB="360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8963">
                <a:tc>
                  <a:txBody>
                    <a:bodyPr/>
                    <a:lstStyle/>
                    <a:p>
                      <a:pPr algn="l"/>
                      <a:endParaRPr lang="fr-FR" sz="300" b="1" kern="1200" noProof="0" dirty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27000" marR="27000" marT="36000" marB="3600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300" b="0" kern="1200" noProof="0" dirty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27000" marR="27000" marT="36000" marB="360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79179">
                <a:tc>
                  <a:txBody>
                    <a:bodyPr/>
                    <a:lstStyle/>
                    <a:p>
                      <a:pPr marL="0" marR="0" lvl="0" indent="0" algn="ctr" defTabSz="9141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27000" marR="27000" marT="36000" marB="3600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199" rtl="0" eaLnBrk="1" latinLnBrk="0" hangingPunct="1"/>
                      <a:endParaRPr lang="fr-FR" sz="1400" b="0" i="0" kern="1200" noProof="0" dirty="0">
                        <a:solidFill>
                          <a:schemeClr val="accen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27000" marR="27000" marT="36000" marB="3600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050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Installation </a:t>
            </a:r>
            <a:r>
              <a:rPr lang="fr-FR" dirty="0" smtClean="0"/>
              <a:t>en </a:t>
            </a:r>
            <a:r>
              <a:rPr lang="fr-FR" dirty="0"/>
              <a:t>parallèle des slides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/>
              <a:t>Installation de Java 11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/>
              <a:t>Installation </a:t>
            </a:r>
            <a:r>
              <a:rPr lang="fr-FR" dirty="0"/>
              <a:t>de </a:t>
            </a:r>
            <a:r>
              <a:rPr lang="fr-FR" dirty="0" err="1"/>
              <a:t>Maven</a:t>
            </a:r>
            <a:r>
              <a:rPr lang="fr-FR" dirty="0"/>
              <a:t> 3+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/>
              <a:t>Installation </a:t>
            </a:r>
            <a:r>
              <a:rPr lang="fr-FR" dirty="0"/>
              <a:t>de </a:t>
            </a:r>
            <a:r>
              <a:rPr lang="fr-FR" dirty="0" err="1"/>
              <a:t>NodeJS</a:t>
            </a:r>
            <a:r>
              <a:rPr lang="fr-FR" dirty="0"/>
              <a:t> </a:t>
            </a:r>
            <a:r>
              <a:rPr lang="fr-FR" dirty="0" smtClean="0"/>
              <a:t>14 </a:t>
            </a:r>
            <a:r>
              <a:rPr lang="fr-FR" dirty="0"/>
              <a:t>LTS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/>
              <a:t>Installation </a:t>
            </a:r>
            <a:r>
              <a:rPr lang="fr-FR" dirty="0"/>
              <a:t>de </a:t>
            </a:r>
            <a:r>
              <a:rPr lang="fr-FR" dirty="0" err="1"/>
              <a:t>Jhipster</a:t>
            </a:r>
            <a:r>
              <a:rPr lang="fr-FR" dirty="0"/>
              <a:t> :</a:t>
            </a:r>
          </a:p>
          <a:p>
            <a:pPr marL="473075" lvl="1" indent="0">
              <a:buNone/>
            </a:pPr>
            <a:r>
              <a:rPr lang="fr-FR" dirty="0" err="1"/>
              <a:t>npm</a:t>
            </a:r>
            <a:r>
              <a:rPr lang="fr-FR" dirty="0"/>
              <a:t> </a:t>
            </a:r>
            <a:r>
              <a:rPr lang="fr-FR" dirty="0" err="1"/>
              <a:t>install</a:t>
            </a:r>
            <a:r>
              <a:rPr lang="fr-FR" dirty="0"/>
              <a:t> -g </a:t>
            </a:r>
            <a:r>
              <a:rPr lang="fr-FR" dirty="0" err="1"/>
              <a:t>generator-jhipster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25A3C56-E491-49B2-93F3-63532DF516BC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93956303"/>
      </p:ext>
    </p:extLst>
  </p:cSld>
  <p:clrMapOvr>
    <a:masterClrMapping/>
  </p:clrMapOvr>
</p:sld>
</file>

<file path=ppt/theme/theme1.xml><?xml version="1.0" encoding="utf-8"?>
<a:theme xmlns:a="http://schemas.openxmlformats.org/drawingml/2006/main" name="CGI Widescreen Beet">
  <a:themeElements>
    <a:clrScheme name="CGI">
      <a:dk1>
        <a:srgbClr val="000000"/>
      </a:dk1>
      <a:lt1>
        <a:srgbClr val="FFFFFF"/>
      </a:lt1>
      <a:dk2>
        <a:srgbClr val="991F3D"/>
      </a:dk2>
      <a:lt2>
        <a:srgbClr val="FFFFFF"/>
      </a:lt2>
      <a:accent1>
        <a:srgbClr val="E31937"/>
      </a:accent1>
      <a:accent2>
        <a:srgbClr val="FFCDD2"/>
      </a:accent2>
      <a:accent3>
        <a:srgbClr val="5236AB"/>
      </a:accent3>
      <a:accent4>
        <a:srgbClr val="A82465"/>
      </a:accent4>
      <a:accent5>
        <a:srgbClr val="FFC399"/>
      </a:accent5>
      <a:accent6>
        <a:srgbClr val="D2D2D2"/>
      </a:accent6>
      <a:hlink>
        <a:srgbClr val="5236AB"/>
      </a:hlink>
      <a:folHlink>
        <a:srgbClr val="5236A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1"/>
        </a:solidFill>
        <a:ln w="9525" algn="ctr">
          <a:noFill/>
          <a:miter lim="800000"/>
          <a:headEnd/>
          <a:tailEnd/>
        </a:ln>
        <a:effectLst/>
      </a:spPr>
      <a:bodyPr lIns="63500" tIns="0" rIns="64800" bIns="0" rtlCol="0" anchor="ctr"/>
      <a:lstStyle>
        <a:defPPr algn="ctr">
          <a:spcBef>
            <a:spcPct val="0"/>
          </a:spcBef>
          <a:buClrTx/>
          <a:buSzPct val="90000"/>
          <a:defRPr sz="1600" b="1" dirty="0">
            <a:solidFill>
              <a:schemeClr val="bg1"/>
            </a:solidFill>
            <a:cs typeface="Arial" pitchFamily="34" charset="0"/>
          </a:defRPr>
        </a:defPPr>
      </a:lstStyle>
    </a:spDef>
    <a:lnDef>
      <a:spPr bwMode="gray">
        <a:noFill/>
        <a:ln w="12700">
          <a:solidFill>
            <a:schemeClr val="accent1"/>
          </a:solidFill>
          <a:round/>
          <a:headEnd/>
          <a:tailEnd/>
        </a:ln>
        <a:effectLst/>
      </a:spPr>
      <a:bodyPr/>
      <a:lstStyle/>
    </a:lnDef>
    <a:txDef>
      <a:spPr/>
      <a:bodyPr vert="horz" lIns="0" tIns="0" rIns="0" bIns="0" rtlCol="0" anchor="t" anchorCtr="0">
        <a:normAutofit/>
      </a:bodyPr>
      <a:lstStyle>
        <a:defPPr algn="l">
          <a:defRPr dirty="0" smtClean="0"/>
        </a:defPPr>
      </a:lstStyle>
    </a:txDef>
  </a:objectDefaults>
  <a:extraClrSchemeLst/>
  <a:custClrLst>
    <a:custClr name="White">
      <a:srgbClr val="FFFFFF"/>
    </a:custClr>
    <a:custClr name="White">
      <a:srgbClr val="FFFFFF"/>
    </a:custClr>
    <a:custClr name="R101 G10 B33">
      <a:srgbClr val="650A21"/>
    </a:custClr>
    <a:custClr name="White">
      <a:srgbClr val="FFFFFF"/>
    </a:custClr>
    <a:custClr name="R32 G10 B88">
      <a:srgbClr val="200A58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CGI Orange">
      <a:srgbClr val="FF6A00"/>
    </a:custClr>
    <a:custClr name="CGI Red">
      <a:srgbClr val="E31937"/>
    </a:custClr>
    <a:custClr name="CGI Burgundy">
      <a:srgbClr val="991F3D"/>
    </a:custClr>
    <a:custClr name="CGI Magenta">
      <a:srgbClr val="A82465"/>
    </a:custClr>
    <a:custClr name="CGI Purple">
      <a:srgbClr val="5236AB"/>
    </a:custClr>
    <a:custClr name="Black">
      <a:srgbClr val="000000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R255 G195 B153">
      <a:srgbClr val="FFC399"/>
    </a:custClr>
    <a:custClr name="CGI Peach">
      <a:srgbClr val="FFCDD2"/>
    </a:custClr>
    <a:custClr name="R214 G165 B177">
      <a:srgbClr val="D6A5B1"/>
    </a:custClr>
    <a:custClr name="R203 G124 B163">
      <a:srgbClr val="CB7CA3"/>
    </a:custClr>
    <a:custClr name="R203 G195 B230">
      <a:srgbClr val="CBC3E6"/>
    </a:custClr>
    <a:custClr name="R85 G85 B85">
      <a:srgbClr val="555555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R179 G179 B1">
      <a:srgbClr val="B3B3B3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CGI Red (Use these colors for heat maps only)">
      <a:srgbClr val="E31937"/>
    </a:custClr>
    <a:custClr name="R255 G172 B37  (Use these colors for heat maps only)">
      <a:srgbClr val="FFAC25"/>
    </a:custClr>
    <a:custClr name="R30 G93 B55  (Use these colors for heat maps only)">
      <a:srgbClr val="1E5D37"/>
    </a:custClr>
    <a:custClr name="White">
      <a:srgbClr val="FFFFFF"/>
    </a:custClr>
    <a:custClr name="White">
      <a:srgbClr val="FFFFFF"/>
    </a:custClr>
    <a:custClr name="R210 G210 B210">
      <a:srgbClr val="D2D2D2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</a:custClrLst>
  <a:extLst>
    <a:ext uri="{05A4C25C-085E-4340-85A3-A5531E510DB2}">
      <thm15:themeFamily xmlns:thm15="http://schemas.microsoft.com/office/thememl/2012/main" name="Presentation21" id="{BB2798A2-8B7E-3446-8B1A-25A42C52EEA2}" vid="{DEC1703C-BAAE-334F-A680-B26B67456707}"/>
    </a:ext>
  </a:extLst>
</a:theme>
</file>

<file path=ppt/theme/theme2.xml><?xml version="1.0" encoding="utf-8"?>
<a:theme xmlns:a="http://schemas.openxmlformats.org/drawingml/2006/main" name="Office Theme">
  <a:themeElements>
    <a:clrScheme name="CGI">
      <a:dk1>
        <a:srgbClr val="000000"/>
      </a:dk1>
      <a:lt1>
        <a:srgbClr val="FFFFFF"/>
      </a:lt1>
      <a:dk2>
        <a:srgbClr val="991F3D"/>
      </a:dk2>
      <a:lt2>
        <a:srgbClr val="FFFFFF"/>
      </a:lt2>
      <a:accent1>
        <a:srgbClr val="E31937"/>
      </a:accent1>
      <a:accent2>
        <a:srgbClr val="FFCDD2"/>
      </a:accent2>
      <a:accent3>
        <a:srgbClr val="5236AB"/>
      </a:accent3>
      <a:accent4>
        <a:srgbClr val="A82465"/>
      </a:accent4>
      <a:accent5>
        <a:srgbClr val="FFC399"/>
      </a:accent5>
      <a:accent6>
        <a:srgbClr val="D2D2D2"/>
      </a:accent6>
      <a:hlink>
        <a:srgbClr val="5236AB"/>
      </a:hlink>
      <a:folHlink>
        <a:srgbClr val="5236AB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GI">
      <a:dk1>
        <a:srgbClr val="000000"/>
      </a:dk1>
      <a:lt1>
        <a:srgbClr val="FFFFFF"/>
      </a:lt1>
      <a:dk2>
        <a:srgbClr val="991F3D"/>
      </a:dk2>
      <a:lt2>
        <a:srgbClr val="FFFFFF"/>
      </a:lt2>
      <a:accent1>
        <a:srgbClr val="E31937"/>
      </a:accent1>
      <a:accent2>
        <a:srgbClr val="FFCDD2"/>
      </a:accent2>
      <a:accent3>
        <a:srgbClr val="5236AB"/>
      </a:accent3>
      <a:accent4>
        <a:srgbClr val="A82465"/>
      </a:accent4>
      <a:accent5>
        <a:srgbClr val="FFC399"/>
      </a:accent5>
      <a:accent6>
        <a:srgbClr val="D2D2D2"/>
      </a:accent6>
      <a:hlink>
        <a:srgbClr val="5236AB"/>
      </a:hlink>
      <a:folHlink>
        <a:srgbClr val="5236AB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c5aebc35b3e840e5912c276ffe755dcf xmlns="d95a5b16-1b8d-4c7c-9ebf-89c0983b6970">
      <Terms xmlns="http://schemas.microsoft.com/office/infopath/2007/PartnerControls"/>
    </c5aebc35b3e840e5912c276ffe755dcf>
    <c79d12643ffc4d60ab657aaa1718cc32 xmlns="d95a5b16-1b8d-4c7c-9ebf-89c0983b6970">
      <Terms xmlns="http://schemas.microsoft.com/office/infopath/2007/PartnerControls">
        <TermInfo xmlns="http://schemas.microsoft.com/office/infopath/2007/PartnerControls">
          <TermName xmlns="http://schemas.microsoft.com/office/infopath/2007/PartnerControls">Group</TermName>
          <TermId xmlns="http://schemas.microsoft.com/office/infopath/2007/PartnerControls">43ac7042-3752-4f1b-8a93-43b36e65d3e5</TermId>
        </TermInfo>
      </Terms>
    </c79d12643ffc4d60ab657aaa1718cc32>
    <p43f7bb208e443c9b50eb304fe6606a3 xmlns="d95a5b16-1b8d-4c7c-9ebf-89c0983b6970">
      <Terms xmlns="http://schemas.microsoft.com/office/infopath/2007/PartnerControls"/>
    </p43f7bb208e443c9b50eb304fe6606a3>
    <TaxCatchAll xmlns="d95a5b16-1b8d-4c7c-9ebf-89c0983b6970">
      <Value>260</Value>
    </TaxCatchAll>
    <eafb632c3f5c40ba98242be6bbd6bb17 xmlns="d95a5b16-1b8d-4c7c-9ebf-89c0983b6970">
      <Terms xmlns="http://schemas.microsoft.com/office/infopath/2007/PartnerControls"/>
    </eafb632c3f5c40ba98242be6bbd6bb17>
    <b0f7c43cb32a4bb99696cc0157e407bc xmlns="d95a5b16-1b8d-4c7c-9ebf-89c0983b6970">
      <Terms xmlns="http://schemas.microsoft.com/office/infopath/2007/PartnerControls"/>
    </b0f7c43cb32a4bb99696cc0157e407bc>
    <gd9a5f5f69a84d75ad992b5cd341c76b xmlns="d95a5b16-1b8d-4c7c-9ebf-89c0983b6970">
      <Terms xmlns="http://schemas.microsoft.com/office/infopath/2007/PartnerControls"/>
    </gd9a5f5f69a84d75ad992b5cd341c76b>
    <o5847c86b23d428c853490e0a9abf024 xmlns="d95a5b16-1b8d-4c7c-9ebf-89c0983b6970">
      <Terms xmlns="http://schemas.microsoft.com/office/infopath/2007/PartnerControls"/>
    </o5847c86b23d428c853490e0a9abf024>
    <kbc8ce58d0914d5e9641963f23cd2adf xmlns="d95a5b16-1b8d-4c7c-9ebf-89c0983b6970">
      <Terms xmlns="http://schemas.microsoft.com/office/infopath/2007/PartnerControls"/>
    </kbc8ce58d0914d5e9641963f23cd2adf>
    <ae4bb7bb5e1849a3a75b9d2ac781ba53 xmlns="d95a5b16-1b8d-4c7c-9ebf-89c0983b6970">
      <Terms xmlns="http://schemas.microsoft.com/office/infopath/2007/PartnerControls"/>
    </ae4bb7bb5e1849a3a75b9d2ac781ba53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E88B5A4C166F4D845B9CCD5CB96BA1" ma:contentTypeVersion="84" ma:contentTypeDescription="Create a new document." ma:contentTypeScope="" ma:versionID="1aad4796e0e3113cf2a5697c21e7dda7">
  <xsd:schema xmlns:xsd="http://www.w3.org/2001/XMLSchema" xmlns:xs="http://www.w3.org/2001/XMLSchema" xmlns:p="http://schemas.microsoft.com/office/2006/metadata/properties" xmlns:ns2="d95a5b16-1b8d-4c7c-9ebf-89c0983b6970" targetNamespace="http://schemas.microsoft.com/office/2006/metadata/properties" ma:root="true" ma:fieldsID="e90e48591b84c36430cd8aec73cfac6b" ns2:_="">
    <xsd:import namespace="d95a5b16-1b8d-4c7c-9ebf-89c0983b6970"/>
    <xsd:element name="properties">
      <xsd:complexType>
        <xsd:sequence>
          <xsd:element name="documentManagement">
            <xsd:complexType>
              <xsd:all>
                <xsd:element ref="ns2:p43f7bb208e443c9b50eb304fe6606a3" minOccurs="0"/>
                <xsd:element ref="ns2:TaxCatchAll" minOccurs="0"/>
                <xsd:element ref="ns2:TaxCatchAllLabel" minOccurs="0"/>
                <xsd:element ref="ns2:c79d12643ffc4d60ab657aaa1718cc32" minOccurs="0"/>
                <xsd:element ref="ns2:c5aebc35b3e840e5912c276ffe755dcf" minOccurs="0"/>
                <xsd:element ref="ns2:eafb632c3f5c40ba98242be6bbd6bb17" minOccurs="0"/>
                <xsd:element ref="ns2:b0f7c43cb32a4bb99696cc0157e407bc" minOccurs="0"/>
                <xsd:element ref="ns2:o5847c86b23d428c853490e0a9abf024" minOccurs="0"/>
                <xsd:element ref="ns2:ae4bb7bb5e1849a3a75b9d2ac781ba53" minOccurs="0"/>
                <xsd:element ref="ns2:kbc8ce58d0914d5e9641963f23cd2adf" minOccurs="0"/>
                <xsd:element ref="ns2:gd9a5f5f69a84d75ad992b5cd341c76b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5a5b16-1b8d-4c7c-9ebf-89c0983b6970" elementFormDefault="qualified">
    <xsd:import namespace="http://schemas.microsoft.com/office/2006/documentManagement/types"/>
    <xsd:import namespace="http://schemas.microsoft.com/office/infopath/2007/PartnerControls"/>
    <xsd:element name="p43f7bb208e443c9b50eb304fe6606a3" ma:index="8" nillable="true" ma:taxonomy="true" ma:internalName="p43f7bb208e443c9b50eb304fe6606a3" ma:taxonomyFieldName="Business_x0020_theme" ma:displayName="Topic" ma:default="" ma:fieldId="{943f7bb2-08e4-43c9-b50e-b304fe6606a3}" ma:taxonomyMulti="true" ma:sspId="c730d5d4-e911-429a-be83-99efcd06639f" ma:termSetId="40e3bc58-7cf7-4ad5-80c9-03b2ad9897a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662b4ac2-02b9-4ccd-8625-3c003090dbbe}" ma:internalName="TaxCatchAll" ma:showField="CatchAllData" ma:web="d95a5b16-1b8d-4c7c-9ebf-89c0983b697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662b4ac2-02b9-4ccd-8625-3c003090dbbe}" ma:internalName="TaxCatchAllLabel" ma:readOnly="true" ma:showField="CatchAllDataLabel" ma:web="d95a5b16-1b8d-4c7c-9ebf-89c0983b697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79d12643ffc4d60ab657aaa1718cc32" ma:index="12" nillable="true" ma:taxonomy="true" ma:internalName="c79d12643ffc4d60ab657aaa1718cc32" ma:taxonomyFieldName="Organisation" ma:displayName="Organization" ma:default="" ma:fieldId="{c79d1264-3ffc-4d60-ab65-7aaa1718cc32}" ma:taxonomyMulti="true" ma:sspId="c730d5d4-e911-429a-be83-99efcd06639f" ma:termSetId="a5b47c7d-3218-4211-987c-a37cca4b051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5aebc35b3e840e5912c276ffe755dcf" ma:index="14" nillable="true" ma:taxonomy="true" ma:internalName="c5aebc35b3e840e5912c276ffe755dcf" ma:taxonomyFieldName="Sector" ma:displayName="Industry" ma:default="" ma:fieldId="{c5aebc35-b3e8-40e5-912c-276ffe755dcf}" ma:taxonomyMulti="true" ma:sspId="c730d5d4-e911-429a-be83-99efcd06639f" ma:termSetId="e51ebaad-fa61-40f4-9e0b-7fe488c7df1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afb632c3f5c40ba98242be6bbd6bb17" ma:index="16" nillable="true" ma:taxonomy="true" ma:internalName="eafb632c3f5c40ba98242be6bbd6bb17" ma:taxonomyFieldName="Service_x0020_line" ma:displayName="Service line" ma:default="" ma:fieldId="{eafb632c-3f5c-40ba-9824-2be6bbd6bb17}" ma:taxonomyMulti="true" ma:sspId="c730d5d4-e911-429a-be83-99efcd06639f" ma:termSetId="83301147-ea17-4e88-a9d3-5d2a13ad740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0f7c43cb32a4bb99696cc0157e407bc" ma:index="18" nillable="true" ma:taxonomy="true" ma:internalName="b0f7c43cb32a4bb99696cc0157e407bc" ma:taxonomyFieldName="Business_x0020_Practice" ma:displayName="Business Practice" ma:readOnly="false" ma:default="" ma:fieldId="{b0f7c43c-b32a-4bb9-9696-cc0157e407bc}" ma:taxonomyMulti="true" ma:sspId="c730d5d4-e911-429a-be83-99efcd06639f" ma:termSetId="308d2697-ae8d-4a28-b04a-8bdb911d3b8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5847c86b23d428c853490e0a9abf024" ma:index="20" nillable="true" ma:taxonomy="true" ma:internalName="o5847c86b23d428c853490e0a9abf024" ma:taxonomyFieldName="Intellectual_x0020_Property" ma:displayName="Intellectual Property" ma:default="" ma:fieldId="{85847c86-b23d-428c-8534-90e0a9abf024}" ma:taxonomyMulti="true" ma:sspId="c730d5d4-e911-429a-be83-99efcd06639f" ma:termSetId="e8facda8-9d8d-4a8c-be1c-41a5ad75326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e4bb7bb5e1849a3a75b9d2ac781ba53" ma:index="22" nillable="true" ma:taxonomy="true" ma:internalName="ae4bb7bb5e1849a3a75b9d2ac781ba53" ma:taxonomyFieldName="Content_x0020_Format" ma:displayName="Content Format" ma:default="" ma:fieldId="{ae4bb7bb-5e18-49a3-a75b-9d2ac781ba53}" ma:taxonomyMulti="true" ma:sspId="c730d5d4-e911-429a-be83-99efcd06639f" ma:termSetId="09d4f73f-3007-45f9-8a1b-dd32ffa647a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bc8ce58d0914d5e9641963f23cd2adf" ma:index="24" nillable="true" ma:taxonomy="true" ma:internalName="kbc8ce58d0914d5e9641963f23cd2adf" ma:taxonomyFieldName="Functions" ma:displayName="Functions" ma:default="" ma:fieldId="{4bc8ce58-d091-4d5e-9641-963f23cd2adf}" ma:taxonomyMulti="true" ma:sspId="c730d5d4-e911-429a-be83-99efcd06639f" ma:termSetId="f0f93f19-5de8-4ba3-940e-eea7d40a1ee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d9a5f5f69a84d75ad992b5cd341c76b" ma:index="26" nillable="true" ma:taxonomy="true" ma:internalName="gd9a5f5f69a84d75ad992b5cd341c76b" ma:taxonomyFieldName="Geography" ma:displayName="Geography" ma:default="" ma:fieldId="{0d9a5f5f-69a8-4d75-ad99-2b5cd341c76b}" ma:taxonomyMulti="true" ma:sspId="c730d5d4-e911-429a-be83-99efcd06639f" ma:termSetId="049c1a0e-6845-4250-ba17-6807448da1e1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ItemUpdatedEventHandlerForConceptSearch</Name>
    <Synchronization>Default</Synchronization>
    <Type>10002</Type>
    <SequenceNumber>10001</SequenceNumber>
    <Assembly>conceptSearching.Sharepoint.ContentTypes, Version=1.0.0.0, Culture=neutral, PublicKeyToken=858f8f13980e4745</Assembly>
    <Class>conceptSearching.Sharepoint.ContentTypes.CSHandleEvent</Class>
    <Data/>
    <Filter/>
  </Receiver>
  <Receiver>
    <Name>ItemCheckedInEventHandlerForConceptSearch</Name>
    <Synchronization>Default</Synchronization>
    <Type>10004</Type>
    <SequenceNumber>10002</SequenceNumber>
    <Assembly>conceptSearching.Sharepoint.ContentTypes, Version=1.0.0.0, Culture=neutral, PublicKeyToken=858f8f13980e4745</Assembly>
    <Class>conceptSearching.Sharepoint.ContentTypes.CSHandleEvent</Class>
    <Data/>
    <Filter/>
  </Receiver>
  <Receiver>
    <Name>ItemUncheckedOutEventHandlerForConceptSearch</Name>
    <Synchronization>Default</Synchronization>
    <Type>10006</Type>
    <SequenceNumber>10003</SequenceNumber>
    <Assembly>conceptSearching.Sharepoint.ContentTypes, Version=1.0.0.0, Culture=neutral, PublicKeyToken=858f8f13980e4745</Assembly>
    <Class>conceptSearching.Sharepoint.ContentTypes.CSHandleEvent</Class>
    <Data/>
    <Filter/>
  </Receiver>
  <Receiver>
    <Name>ItemAddedEventHandlerForConceptSearch</Name>
    <Synchronization>Default</Synchronization>
    <Type>10001</Type>
    <SequenceNumber>10004</SequenceNumber>
    <Assembly>conceptSearching.Sharepoint.ContentTypes, Version=1.0.0.0, Culture=neutral, PublicKeyToken=858f8f13980e4745</Assembly>
    <Class>conceptSearching.Sharepoint.ContentTypes.CSHandleEvent</Class>
    <Data/>
    <Filter/>
  </Receiver>
  <Receiver>
    <Name>ItemFileMovedEventHandlerForConceptSearch</Name>
    <Synchronization>Default</Synchronization>
    <Type>10009</Type>
    <SequenceNumber>10005</SequenceNumber>
    <Assembly>conceptSearching.Sharepoint.ContentTypes, Version=1.0.0.0, Culture=neutral, PublicKeyToken=858f8f13980e4745</Assembly>
    <Class>conceptSearching.Sharepoint.ContentTypes.CSHandleEvent</Class>
    <Data/>
    <Filter/>
  </Receiver>
  <Receiver>
    <Name>ItemDeletedEventHandlerForConceptSearch</Name>
    <Synchronization>Default</Synchronization>
    <Type>10003</Type>
    <SequenceNumber>10006</SequenceNumber>
    <Assembly>conceptSearching.Sharepoint.ContentTypes, Version=1.0.0.0, Culture=neutral, PublicKeyToken=858f8f13980e4745</Assembly>
    <Class>conceptSearching.Sharepoint.ContentTypes.CSHandleEvent</Class>
    <Data/>
    <Filter/>
  </Receiver>
</spe:Receivers>
</file>

<file path=customXml/itemProps1.xml><?xml version="1.0" encoding="utf-8"?>
<ds:datastoreItem xmlns:ds="http://schemas.openxmlformats.org/officeDocument/2006/customXml" ds:itemID="{ADA5D674-9920-4D2F-B065-BC24FD29F86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4C4F6A-F6A5-45C8-BAAA-52FB70E387C7}">
  <ds:schemaRefs>
    <ds:schemaRef ds:uri="http://purl.org/dc/elements/1.1/"/>
    <ds:schemaRef ds:uri="http://schemas.microsoft.com/office/2006/documentManagement/types"/>
    <ds:schemaRef ds:uri="http://purl.org/dc/dcmitype/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d95a5b16-1b8d-4c7c-9ebf-89c0983b6970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085AC2CA-C63E-4C36-906D-D77CE7A2D0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5a5b16-1b8d-4c7c-9ebf-89c0983b69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3E6CB718-83E3-4B62-AD2B-1F766141E4CA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CGI_Standard_presentation_FR_23-03-2021</Template>
  <TotalTime>235</TotalTime>
  <Words>90</Words>
  <Application>Microsoft Office PowerPoint</Application>
  <PresentationFormat>Grand écran</PresentationFormat>
  <Paragraphs>41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Calibri</vt:lpstr>
      <vt:lpstr>Courier New</vt:lpstr>
      <vt:lpstr>Verdana</vt:lpstr>
      <vt:lpstr>Wingdings</vt:lpstr>
      <vt:lpstr>CGI Widescreen Beet</vt:lpstr>
      <vt:lpstr>Présentation PowerPoint</vt:lpstr>
      <vt:lpstr>Agenda</vt:lpstr>
      <vt:lpstr>Installation en parallèle des slides</vt:lpstr>
    </vt:vector>
  </TitlesOfParts>
  <Company>CGI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CHASSANDE-BARRIOZ, Sébastien</dc:creator>
  <cp:keywords/>
  <cp:lastModifiedBy>CHASSANDE-BARRIOZ, Sébastien</cp:lastModifiedBy>
  <cp:revision>25</cp:revision>
  <dcterms:created xsi:type="dcterms:W3CDTF">2021-08-21T12:59:19Z</dcterms:created>
  <dcterms:modified xsi:type="dcterms:W3CDTF">2021-08-22T05:55:55Z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izKit Template Type">
    <vt:lpwstr>Widescreen</vt:lpwstr>
  </property>
  <property fmtid="{D5CDD505-2E9C-101B-9397-08002B2CF9AE}" pid="3" name="WizKit Template Version">
    <vt:i4>5</vt:i4>
  </property>
  <property fmtid="{D5CDD505-2E9C-101B-9397-08002B2CF9AE}" pid="4" name="ContentTypeId">
    <vt:lpwstr>0x01010005E88B5A4C166F4D845B9CCD5CB96BA1</vt:lpwstr>
  </property>
  <property fmtid="{D5CDD505-2E9C-101B-9397-08002B2CF9AE}" pid="5" name="Sector">
    <vt:lpwstr/>
  </property>
  <property fmtid="{D5CDD505-2E9C-101B-9397-08002B2CF9AE}" pid="6" name="Organisation">
    <vt:lpwstr>260;#Group|43ac7042-3752-4f1b-8a93-43b36e65d3e5</vt:lpwstr>
  </property>
  <property fmtid="{D5CDD505-2E9C-101B-9397-08002B2CF9AE}" pid="7" name="Service line">
    <vt:lpwstr/>
  </property>
  <property fmtid="{D5CDD505-2E9C-101B-9397-08002B2CF9AE}" pid="8" name="Business theme">
    <vt:lpwstr/>
  </property>
  <property fmtid="{D5CDD505-2E9C-101B-9397-08002B2CF9AE}" pid="9" name="Geography">
    <vt:lpwstr/>
  </property>
  <property fmtid="{D5CDD505-2E9C-101B-9397-08002B2CF9AE}" pid="10" name="Functions">
    <vt:lpwstr/>
  </property>
  <property fmtid="{D5CDD505-2E9C-101B-9397-08002B2CF9AE}" pid="11" name="Business Practice">
    <vt:lpwstr/>
  </property>
  <property fmtid="{D5CDD505-2E9C-101B-9397-08002B2CF9AE}" pid="12" name="Content Format">
    <vt:lpwstr/>
  </property>
  <property fmtid="{D5CDD505-2E9C-101B-9397-08002B2CF9AE}" pid="13" name="Intellectual Property">
    <vt:lpwstr/>
  </property>
  <property fmtid="{D5CDD505-2E9C-101B-9397-08002B2CF9AE}" pid="14" name="WizKit Template inter.">
    <vt:i4>1</vt:i4>
  </property>
</Properties>
</file>