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34" r:id="rId2"/>
    <p:sldId id="373" r:id="rId3"/>
    <p:sldId id="374" r:id="rId4"/>
    <p:sldId id="381" r:id="rId5"/>
    <p:sldId id="378" r:id="rId6"/>
    <p:sldId id="383" r:id="rId7"/>
    <p:sldId id="379" r:id="rId8"/>
    <p:sldId id="382" r:id="rId9"/>
    <p:sldId id="375" r:id="rId10"/>
    <p:sldId id="377" r:id="rId11"/>
    <p:sldId id="380" r:id="rId12"/>
    <p:sldId id="376" r:id="rId13"/>
    <p:sldId id="386" r:id="rId14"/>
  </p:sldIdLst>
  <p:sldSz cx="9144000" cy="5143500" type="screen16x9"/>
  <p:notesSz cx="6797675" cy="9926638"/>
  <p:defaultTextStyle>
    <a:defPPr>
      <a:defRPr lang="fr-FR"/>
    </a:defPPr>
    <a:lvl1pPr marL="0" algn="l" defTabSz="91419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00" algn="l" defTabSz="91419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199" algn="l" defTabSz="91419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299" algn="l" defTabSz="91419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398" algn="l" defTabSz="91419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498" algn="l" defTabSz="91419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596" algn="l" defTabSz="91419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9696" algn="l" defTabSz="91419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6795" algn="l" defTabSz="91419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orient="horz" pos="2913">
          <p15:clr>
            <a:srgbClr val="A4A3A4"/>
          </p15:clr>
        </p15:guide>
        <p15:guide id="3" orient="horz" pos="701">
          <p15:clr>
            <a:srgbClr val="A4A3A4"/>
          </p15:clr>
        </p15:guide>
        <p15:guide id="4" orient="horz" pos="3143">
          <p15:clr>
            <a:srgbClr val="A4A3A4"/>
          </p15:clr>
        </p15:guide>
        <p15:guide id="5" orient="horz" pos="1801">
          <p15:clr>
            <a:srgbClr val="A4A3A4"/>
          </p15:clr>
        </p15:guide>
        <p15:guide id="6" orient="horz" pos="214">
          <p15:clr>
            <a:srgbClr val="A4A3A4"/>
          </p15:clr>
        </p15:guide>
        <p15:guide id="7" orient="horz" pos="2831">
          <p15:clr>
            <a:srgbClr val="A4A3A4"/>
          </p15:clr>
        </p15:guide>
        <p15:guide id="8" pos="2880">
          <p15:clr>
            <a:srgbClr val="A4A3A4"/>
          </p15:clr>
        </p15:guide>
        <p15:guide id="9" pos="5511">
          <p15:clr>
            <a:srgbClr val="A4A3A4"/>
          </p15:clr>
        </p15:guide>
        <p15:guide id="10" pos="249">
          <p15:clr>
            <a:srgbClr val="A4A3A4"/>
          </p15:clr>
        </p15:guide>
        <p15:guide id="11" pos="201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AA0A"/>
    <a:srgbClr val="F07D00"/>
    <a:srgbClr val="000000"/>
    <a:srgbClr val="F2F2F2"/>
    <a:srgbClr val="2DAA64"/>
    <a:srgbClr val="A6A6A6"/>
    <a:srgbClr val="4D0B39"/>
    <a:srgbClr val="D99782"/>
    <a:srgbClr val="88A72E"/>
    <a:srgbClr val="4D68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1892" autoAdjust="0"/>
  </p:normalViewPr>
  <p:slideViewPr>
    <p:cSldViewPr showGuides="1">
      <p:cViewPr varScale="1">
        <p:scale>
          <a:sx n="97" d="100"/>
          <a:sy n="97" d="100"/>
        </p:scale>
        <p:origin x="588" y="78"/>
      </p:cViewPr>
      <p:guideLst>
        <p:guide orient="horz" pos="1620"/>
        <p:guide orient="horz" pos="2913"/>
        <p:guide orient="horz" pos="701"/>
        <p:guide orient="horz" pos="3143"/>
        <p:guide orient="horz" pos="1801"/>
        <p:guide orient="horz" pos="214"/>
        <p:guide orient="horz" pos="2831"/>
        <p:guide pos="2880"/>
        <p:guide pos="5511"/>
        <p:guide pos="249"/>
        <p:guide pos="201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7" d="100"/>
        <a:sy n="57" d="100"/>
      </p:scale>
      <p:origin x="0" y="0"/>
    </p:cViewPr>
  </p:sorterViewPr>
  <p:notesViewPr>
    <p:cSldViewPr showGuides="1">
      <p:cViewPr varScale="1">
        <p:scale>
          <a:sx n="51" d="100"/>
          <a:sy n="51" d="100"/>
        </p:scale>
        <p:origin x="2976" y="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9858376"/>
            <a:ext cx="6797675" cy="6826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0" y="0"/>
            <a:ext cx="2945659" cy="2730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algn="l"/>
            <a:fld id="{87731427-D242-475D-9180-8940013A50B8}" type="datetimeFigureOut">
              <a:rPr lang="en-GB" smtClean="0"/>
              <a:pPr algn="l"/>
              <a:t>02/08/2018</a:t>
            </a:fld>
            <a:endParaRPr lang="en-GB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543853" y="9485352"/>
            <a:ext cx="5663296" cy="2775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/>
            </a:lvl1pPr>
          </a:lstStyle>
          <a:p>
            <a:r>
              <a:rPr lang="fr-FR" sz="1100" dirty="0"/>
              <a:t>Title presentation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1" y="9485352"/>
            <a:ext cx="543854" cy="2775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/>
            </a:lvl1pPr>
          </a:lstStyle>
          <a:p>
            <a:fld id="{305287CA-3E72-4A91-B59B-B69F40801570}" type="slidenum">
              <a:rPr lang="en-GB" sz="1100" smtClean="0"/>
              <a:pPr/>
              <a:t>‹N°›</a:t>
            </a:fld>
            <a:endParaRPr lang="en-GB" sz="1100" dirty="0"/>
          </a:p>
        </p:txBody>
      </p:sp>
      <p:cxnSp>
        <p:nvCxnSpPr>
          <p:cNvPr id="8" name="Connecteur droit 7"/>
          <p:cNvCxnSpPr/>
          <p:nvPr/>
        </p:nvCxnSpPr>
        <p:spPr>
          <a:xfrm>
            <a:off x="526791" y="9584396"/>
            <a:ext cx="0" cy="107206"/>
          </a:xfrm>
          <a:prstGeom prst="line">
            <a:avLst/>
          </a:prstGeom>
          <a:ln w="28575">
            <a:solidFill>
              <a:srgbClr val="CF022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Imag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6373390" y="9524515"/>
            <a:ext cx="298235" cy="218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7009556"/>
      </p:ext>
    </p:extLst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1" y="0"/>
            <a:ext cx="3256087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BA521D56-F1F4-41A0-82EB-989F4F6F400D}" type="datetimeFigureOut">
              <a:rPr lang="fr-FR" smtClean="0"/>
              <a:pPr/>
              <a:t>02/08/2018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878557" y="4715153"/>
            <a:ext cx="504056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10" name="Rectangle 9"/>
          <p:cNvSpPr/>
          <p:nvPr/>
        </p:nvSpPr>
        <p:spPr>
          <a:xfrm>
            <a:off x="0" y="9858376"/>
            <a:ext cx="6797675" cy="6826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Espace réservé du pied de page 3"/>
          <p:cNvSpPr>
            <a:spLocks noGrp="1"/>
          </p:cNvSpPr>
          <p:nvPr>
            <p:ph type="ftr" sz="quarter" idx="4"/>
          </p:nvPr>
        </p:nvSpPr>
        <p:spPr>
          <a:xfrm>
            <a:off x="543853" y="9485352"/>
            <a:ext cx="5750267" cy="2775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/>
            </a:lvl1pPr>
          </a:lstStyle>
          <a:p>
            <a:r>
              <a:rPr lang="fr-FR" dirty="0" smtClean="0"/>
              <a:t>Title presentation</a:t>
            </a:r>
            <a:endParaRPr lang="fr-FR" dirty="0"/>
          </a:p>
        </p:txBody>
      </p:sp>
      <p:sp>
        <p:nvSpPr>
          <p:cNvPr id="15" name="Espace réservé du numéro de diapositive 4"/>
          <p:cNvSpPr>
            <a:spLocks noGrp="1"/>
          </p:cNvSpPr>
          <p:nvPr>
            <p:ph type="sldNum" sz="quarter" idx="5"/>
          </p:nvPr>
        </p:nvSpPr>
        <p:spPr>
          <a:xfrm>
            <a:off x="1" y="9485352"/>
            <a:ext cx="543854" cy="2775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/>
            </a:lvl1pPr>
          </a:lstStyle>
          <a:p>
            <a:fld id="{305287CA-3E72-4A91-B59B-B69F40801570}" type="slidenum">
              <a:rPr lang="en-GB" sz="1100" smtClean="0"/>
              <a:pPr/>
              <a:t>‹N°›</a:t>
            </a:fld>
            <a:endParaRPr lang="en-GB" sz="1100" dirty="0"/>
          </a:p>
        </p:txBody>
      </p:sp>
      <p:cxnSp>
        <p:nvCxnSpPr>
          <p:cNvPr id="18" name="Connecteur droit 17"/>
          <p:cNvCxnSpPr/>
          <p:nvPr/>
        </p:nvCxnSpPr>
        <p:spPr>
          <a:xfrm>
            <a:off x="526791" y="9584396"/>
            <a:ext cx="0" cy="107206"/>
          </a:xfrm>
          <a:prstGeom prst="line">
            <a:avLst/>
          </a:prstGeom>
          <a:ln w="28575">
            <a:solidFill>
              <a:srgbClr val="CF022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Image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6373390" y="9524515"/>
            <a:ext cx="298235" cy="218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4493096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marL="88900" indent="-88900" algn="l" defTabSz="626913" rtl="0" eaLnBrk="1" latinLnBrk="0" hangingPunct="1">
      <a:buClr>
        <a:schemeClr val="accent1"/>
      </a:buClr>
      <a:buFont typeface="Arial" panose="020B0604020202020204" pitchFamily="34" charset="0"/>
      <a:buChar char="•"/>
      <a:defRPr sz="800" kern="1200">
        <a:solidFill>
          <a:schemeClr val="tx1"/>
        </a:solidFill>
        <a:latin typeface="+mn-lt"/>
        <a:ea typeface="+mn-ea"/>
        <a:cs typeface="+mn-cs"/>
      </a:defRPr>
    </a:lvl1pPr>
    <a:lvl2pPr marL="177800" indent="-80963" algn="l" defTabSz="626913" rtl="0" eaLnBrk="1" latinLnBrk="0" hangingPunct="1">
      <a:buFont typeface="Arial" panose="020B0604020202020204" pitchFamily="34" charset="0"/>
      <a:buChar char="•"/>
      <a:defRPr sz="800" kern="1200">
        <a:solidFill>
          <a:schemeClr val="tx1"/>
        </a:solidFill>
        <a:latin typeface="+mn-lt"/>
        <a:ea typeface="+mn-ea"/>
        <a:cs typeface="+mn-cs"/>
      </a:defRPr>
    </a:lvl2pPr>
    <a:lvl3pPr marL="260350" indent="-85725" algn="l" defTabSz="626913" rtl="0" eaLnBrk="1" latinLnBrk="0" hangingPunct="1">
      <a:buClr>
        <a:schemeClr val="bg1">
          <a:lumMod val="75000"/>
        </a:schemeClr>
      </a:buClr>
      <a:buFont typeface="Arial" panose="020B0604020202020204" pitchFamily="34" charset="0"/>
      <a:buChar char="•"/>
      <a:defRPr sz="800" kern="1200">
        <a:solidFill>
          <a:schemeClr val="tx1"/>
        </a:solidFill>
        <a:latin typeface="+mn-lt"/>
        <a:ea typeface="+mn-ea"/>
        <a:cs typeface="+mn-cs"/>
      </a:defRPr>
    </a:lvl3pPr>
    <a:lvl4pPr marL="349250" indent="-82550" algn="l" defTabSz="626913" rtl="0" eaLnBrk="1" latinLnBrk="0" hangingPunct="1">
      <a:buClr>
        <a:schemeClr val="bg1">
          <a:lumMod val="75000"/>
        </a:schemeClr>
      </a:buClr>
      <a:buFont typeface="Arial" panose="020B0604020202020204" pitchFamily="34" charset="0"/>
      <a:buChar char="•"/>
      <a:defRPr sz="800" kern="1200">
        <a:solidFill>
          <a:schemeClr val="tx1"/>
        </a:solidFill>
        <a:latin typeface="+mn-lt"/>
        <a:ea typeface="+mn-ea"/>
        <a:cs typeface="+mn-cs"/>
      </a:defRPr>
    </a:lvl4pPr>
    <a:lvl5pPr marL="444500" indent="-80963" algn="l" defTabSz="626913" rtl="0" eaLnBrk="1" latinLnBrk="0" hangingPunct="1">
      <a:buClr>
        <a:schemeClr val="bg1">
          <a:lumMod val="75000"/>
        </a:schemeClr>
      </a:buClr>
      <a:buFont typeface="Arial" panose="020B0604020202020204" pitchFamily="34" charset="0"/>
      <a:buChar char="•"/>
      <a:defRPr sz="800" kern="1200">
        <a:solidFill>
          <a:schemeClr val="tx1"/>
        </a:solidFill>
        <a:latin typeface="+mn-lt"/>
        <a:ea typeface="+mn-ea"/>
        <a:cs typeface="+mn-cs"/>
      </a:defRPr>
    </a:lvl5pPr>
    <a:lvl6pPr marL="1567282" algn="l" defTabSz="626913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6pPr>
    <a:lvl7pPr marL="1880738" algn="l" defTabSz="626913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7pPr>
    <a:lvl8pPr marL="2194194" algn="l" defTabSz="626913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8pPr>
    <a:lvl9pPr marL="2507651" algn="l" defTabSz="626913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D65F4D9B-E6FB-4845-AD19-EA727F73BC18}" type="datetime1">
              <a:rPr lang="fr-FR" smtClean="0"/>
              <a:t>02/08/2018</a:t>
            </a:fld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287CA-3E72-4A91-B59B-B69F40801570}" type="slidenum">
              <a:rPr lang="en-GB" sz="1100" smtClean="0"/>
              <a:pPr/>
              <a:t>1</a:t>
            </a:fld>
            <a:endParaRPr lang="en-GB" sz="1100" dirty="0"/>
          </a:p>
        </p:txBody>
      </p:sp>
      <p:sp>
        <p:nvSpPr>
          <p:cNvPr id="7" name="Espace réservé du pied de page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fr-FR" smtClean="0"/>
              <a:t>Title presentation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915829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Sopra Ster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 bwMode="gray">
          <a:xfrm>
            <a:off x="395288" y="3112084"/>
            <a:ext cx="6451431" cy="369312"/>
          </a:xfrm>
        </p:spPr>
        <p:txBody>
          <a:bodyPr wrap="square" anchor="b">
            <a:spAutoFit/>
          </a:bodyPr>
          <a:lstStyle>
            <a:lvl1pPr algn="l">
              <a:defRPr sz="2000" cap="all" baseline="0">
                <a:solidFill>
                  <a:schemeClr val="tx1"/>
                </a:solidFill>
              </a:defRPr>
            </a:lvl1pPr>
          </a:lstStyle>
          <a:p>
            <a:r>
              <a:rPr lang="en-GB" noProof="0" dirty="0" smtClean="0"/>
              <a:t>Title presentation</a:t>
            </a:r>
            <a:endParaRPr lang="fr-FR" dirty="0"/>
          </a:p>
        </p:txBody>
      </p:sp>
      <p:sp>
        <p:nvSpPr>
          <p:cNvPr id="12" name="Sous-titre 2"/>
          <p:cNvSpPr>
            <a:spLocks noGrp="1"/>
          </p:cNvSpPr>
          <p:nvPr>
            <p:ph type="subTitle" idx="1" hasCustomPrompt="1"/>
          </p:nvPr>
        </p:nvSpPr>
        <p:spPr bwMode="gray">
          <a:xfrm>
            <a:off x="395288" y="3489858"/>
            <a:ext cx="6457215" cy="246221"/>
          </a:xfrm>
          <a:prstGeom prst="rect">
            <a:avLst/>
          </a:prstGeom>
        </p:spPr>
        <p:txBody>
          <a:bodyPr wrap="square" tIns="0" bIns="0">
            <a:spAutoFit/>
          </a:bodyPr>
          <a:lstStyle>
            <a:lvl1pPr marL="0" indent="0" algn="l">
              <a:spcBef>
                <a:spcPts val="411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  <a:lvl2pPr marL="4571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1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2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3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4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5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6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7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noProof="0" dirty="0" smtClean="0"/>
              <a:t>Subtitle</a:t>
            </a:r>
            <a:endParaRPr lang="en-GB" noProof="0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Title presentation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3E6FD-AB27-4108-A2FC-346BB5F75E3F}" type="slidenum">
              <a:rPr lang="fr-FR" smtClean="0"/>
              <a:pPr/>
              <a:t>‹N°›</a:t>
            </a:fld>
            <a:endParaRPr lang="fr-FR" dirty="0"/>
          </a:p>
        </p:txBody>
      </p:sp>
      <p:grpSp>
        <p:nvGrpSpPr>
          <p:cNvPr id="25" name="Groupe 24"/>
          <p:cNvGrpSpPr/>
          <p:nvPr userDrawn="1"/>
        </p:nvGrpSpPr>
        <p:grpSpPr bwMode="gray">
          <a:xfrm>
            <a:off x="0" y="868362"/>
            <a:ext cx="9145587" cy="1773238"/>
            <a:chOff x="0" y="1958231"/>
            <a:chExt cx="9145587" cy="1773238"/>
          </a:xfrm>
          <a:solidFill>
            <a:schemeClr val="accent4"/>
          </a:solidFill>
        </p:grpSpPr>
        <p:sp>
          <p:nvSpPr>
            <p:cNvPr id="26" name="Freeform 20"/>
            <p:cNvSpPr>
              <a:spLocks/>
            </p:cNvSpPr>
            <p:nvPr userDrawn="1"/>
          </p:nvSpPr>
          <p:spPr bwMode="gray">
            <a:xfrm>
              <a:off x="3374982" y="2326531"/>
              <a:ext cx="5770605" cy="1333688"/>
            </a:xfrm>
            <a:custGeom>
              <a:avLst/>
              <a:gdLst>
                <a:gd name="T0" fmla="*/ 3469 w 3469"/>
                <a:gd name="T1" fmla="*/ 227 h 820"/>
                <a:gd name="T2" fmla="*/ 3469 w 3469"/>
                <a:gd name="T3" fmla="*/ 0 h 820"/>
                <a:gd name="T4" fmla="*/ 0 w 3469"/>
                <a:gd name="T5" fmla="*/ 813 h 820"/>
                <a:gd name="T6" fmla="*/ 3469 w 3469"/>
                <a:gd name="T7" fmla="*/ 227 h 820"/>
                <a:gd name="connsiteX0" fmla="*/ 10185 w 10185"/>
                <a:gd name="connsiteY0" fmla="*/ 2768 h 9954"/>
                <a:gd name="connsiteX1" fmla="*/ 10185 w 10185"/>
                <a:gd name="connsiteY1" fmla="*/ 0 h 9954"/>
                <a:gd name="connsiteX2" fmla="*/ 0 w 10185"/>
                <a:gd name="connsiteY2" fmla="*/ 9951 h 9954"/>
                <a:gd name="connsiteX3" fmla="*/ 10185 w 10185"/>
                <a:gd name="connsiteY3" fmla="*/ 2768 h 9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85" h="9954">
                  <a:moveTo>
                    <a:pt x="10185" y="2768"/>
                  </a:moveTo>
                  <a:lnTo>
                    <a:pt x="10185" y="0"/>
                  </a:lnTo>
                  <a:cubicBezTo>
                    <a:pt x="7141" y="7012"/>
                    <a:pt x="3151" y="9402"/>
                    <a:pt x="0" y="9951"/>
                  </a:cubicBezTo>
                  <a:cubicBezTo>
                    <a:pt x="2891" y="10036"/>
                    <a:pt x="6659" y="8500"/>
                    <a:pt x="10185" y="27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8" name="Freeform 22"/>
            <p:cNvSpPr>
              <a:spLocks/>
            </p:cNvSpPr>
            <p:nvPr userDrawn="1"/>
          </p:nvSpPr>
          <p:spPr bwMode="gray">
            <a:xfrm>
              <a:off x="0" y="1958231"/>
              <a:ext cx="3479800" cy="1773238"/>
            </a:xfrm>
            <a:custGeom>
              <a:avLst/>
              <a:gdLst>
                <a:gd name="T0" fmla="*/ 3 w 2130"/>
                <a:gd name="T1" fmla="*/ 0 h 1086"/>
                <a:gd name="T2" fmla="*/ 0 w 2130"/>
                <a:gd name="T3" fmla="*/ 956 h 1086"/>
                <a:gd name="T4" fmla="*/ 2130 w 2130"/>
                <a:gd name="T5" fmla="*/ 1037 h 1086"/>
                <a:gd name="T6" fmla="*/ 3 w 2130"/>
                <a:gd name="T7" fmla="*/ 815 h 1086"/>
                <a:gd name="T8" fmla="*/ 3 w 2130"/>
                <a:gd name="T9" fmla="*/ 0 h 1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30" h="1086">
                  <a:moveTo>
                    <a:pt x="3" y="0"/>
                  </a:moveTo>
                  <a:cubicBezTo>
                    <a:pt x="0" y="956"/>
                    <a:pt x="0" y="956"/>
                    <a:pt x="0" y="956"/>
                  </a:cubicBezTo>
                  <a:cubicBezTo>
                    <a:pt x="0" y="956"/>
                    <a:pt x="927" y="1086"/>
                    <a:pt x="2130" y="1037"/>
                  </a:cubicBezTo>
                  <a:cubicBezTo>
                    <a:pt x="880" y="1028"/>
                    <a:pt x="3" y="815"/>
                    <a:pt x="3" y="815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sp>
        <p:nvSpPr>
          <p:cNvPr id="29" name="Rectangle 2"/>
          <p:cNvSpPr/>
          <p:nvPr userDrawn="1"/>
        </p:nvSpPr>
        <p:spPr>
          <a:xfrm>
            <a:off x="0" y="0"/>
            <a:ext cx="9145588" cy="2571750"/>
          </a:xfrm>
          <a:custGeom>
            <a:avLst/>
            <a:gdLst/>
            <a:ahLst/>
            <a:cxnLst/>
            <a:rect l="l" t="t" r="r" b="b"/>
            <a:pathLst>
              <a:path w="9145588" h="2571750">
                <a:moveTo>
                  <a:pt x="0" y="0"/>
                </a:moveTo>
                <a:lnTo>
                  <a:pt x="9144000" y="0"/>
                </a:lnTo>
                <a:lnTo>
                  <a:pt x="9144000" y="876299"/>
                </a:lnTo>
                <a:lnTo>
                  <a:pt x="9145588" y="876299"/>
                </a:lnTo>
                <a:cubicBezTo>
                  <a:pt x="9145588" y="876327"/>
                  <a:pt x="9145588" y="879493"/>
                  <a:pt x="9145588" y="1242530"/>
                </a:cubicBezTo>
                <a:cubicBezTo>
                  <a:pt x="7419759" y="2182630"/>
                  <a:pt x="5262472" y="2498177"/>
                  <a:pt x="3474539" y="2571750"/>
                </a:cubicBezTo>
                <a:cubicBezTo>
                  <a:pt x="1433421" y="2557037"/>
                  <a:pt x="186" y="2208835"/>
                  <a:pt x="0" y="2208790"/>
                </a:cubicBezTo>
                <a:cubicBezTo>
                  <a:pt x="0" y="2208777"/>
                  <a:pt x="0" y="2205040"/>
                  <a:pt x="0" y="1114995"/>
                </a:cubicBezTo>
                <a:cubicBezTo>
                  <a:pt x="0" y="1113616"/>
                  <a:pt x="0" y="1112234"/>
                  <a:pt x="0" y="1110851"/>
                </a:cubicBezTo>
                <a:lnTo>
                  <a:pt x="0" y="997357"/>
                </a:lnTo>
                <a:lnTo>
                  <a:pt x="0" y="876299"/>
                </a:lnTo>
                <a:close/>
              </a:path>
            </a:pathLst>
          </a:custGeom>
          <a:solidFill>
            <a:srgbClr val="CF02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 smtClean="0"/>
          </a:p>
        </p:txBody>
      </p:sp>
      <p:pic>
        <p:nvPicPr>
          <p:cNvPr id="32" name="Image 3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gray">
          <a:xfrm>
            <a:off x="6290764" y="4622156"/>
            <a:ext cx="2768601" cy="52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15988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&amp; rectangular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 hasCustomPrompt="1"/>
          </p:nvPr>
        </p:nvSpPr>
        <p:spPr bwMode="gray">
          <a:xfrm>
            <a:off x="395287" y="1113241"/>
            <a:ext cx="4176713" cy="3511146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en-GB" noProof="0" dirty="0" smtClean="0"/>
              <a:t>Text level one</a:t>
            </a:r>
          </a:p>
          <a:p>
            <a:pPr lvl="1"/>
            <a:r>
              <a:rPr lang="en-GB" noProof="0" dirty="0" smtClean="0"/>
              <a:t>Text level two</a:t>
            </a:r>
          </a:p>
          <a:p>
            <a:pPr lvl="2"/>
            <a:r>
              <a:rPr lang="en-GB" noProof="0" dirty="0" smtClean="0"/>
              <a:t>Text level three</a:t>
            </a:r>
          </a:p>
        </p:txBody>
      </p:sp>
      <p:sp>
        <p:nvSpPr>
          <p:cNvPr id="8" name="Titre 7"/>
          <p:cNvSpPr>
            <a:spLocks noGrp="1"/>
          </p:cNvSpPr>
          <p:nvPr>
            <p:ph type="title" hasCustomPrompt="1"/>
          </p:nvPr>
        </p:nvSpPr>
        <p:spPr bwMode="gray">
          <a:xfrm>
            <a:off x="395287" y="195486"/>
            <a:ext cx="8353426" cy="679771"/>
          </a:xfrm>
        </p:spPr>
        <p:txBody>
          <a:bodyPr/>
          <a:lstStyle/>
          <a:p>
            <a:r>
              <a:rPr lang="en-GB" noProof="0" dirty="0" smtClean="0"/>
              <a:t>Title</a:t>
            </a:r>
            <a:endParaRPr lang="fr-FR" dirty="0"/>
          </a:p>
        </p:txBody>
      </p:sp>
      <p:sp>
        <p:nvSpPr>
          <p:cNvPr id="9" name="Espace réservé de la date 8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endParaRPr lang="fr-FR" dirty="0"/>
          </a:p>
        </p:txBody>
      </p:sp>
      <p:sp>
        <p:nvSpPr>
          <p:cNvPr id="10" name="Espace réservé du pied de page 9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fr-FR" smtClean="0"/>
              <a:t>Title presentation</a:t>
            </a:r>
            <a:endParaRPr lang="fr-FR" dirty="0"/>
          </a:p>
        </p:txBody>
      </p:sp>
      <p:sp>
        <p:nvSpPr>
          <p:cNvPr id="11" name="Espace réservé du numéro de diapositive 10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AF43E6FD-AB27-4108-A2FC-346BB5F75E3F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4" name="Espace réservé pour une image  3"/>
          <p:cNvSpPr>
            <a:spLocks noGrp="1"/>
          </p:cNvSpPr>
          <p:nvPr>
            <p:ph type="pic" sz="quarter" idx="13" hasCustomPrompt="1"/>
          </p:nvPr>
        </p:nvSpPr>
        <p:spPr bwMode="gray">
          <a:xfrm>
            <a:off x="4788037" y="1106098"/>
            <a:ext cx="4355975" cy="3518290"/>
          </a:xfrm>
          <a:prstGeom prst="rect">
            <a:avLst/>
          </a:prstGeom>
        </p:spPr>
        <p:txBody>
          <a:bodyPr/>
          <a:lstStyle/>
          <a:p>
            <a:r>
              <a:rPr lang="en-GB" dirty="0" smtClean="0"/>
              <a:t>Click on the icon to insert a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820295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gray">
          <a:xfrm>
            <a:off x="2" y="1106098"/>
            <a:ext cx="4556345" cy="1735931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noFill/>
          </a:ln>
        </p:spPr>
        <p:txBody>
          <a:bodyPr vert="horz" lIns="108000" tIns="45710" rIns="108000" bIns="45710" rtlCol="0">
            <a:noAutofit/>
          </a:bodyPr>
          <a:lstStyle/>
          <a:p>
            <a:pPr marL="266700" lvl="0" indent="-266700">
              <a:spcBef>
                <a:spcPts val="1234"/>
              </a:spcBef>
              <a:buSzPct val="70000"/>
              <a:buFontTx/>
              <a:buBlip>
                <a:blip r:embed="rId2"/>
              </a:buBlip>
              <a:tabLst/>
            </a:pPr>
            <a:endParaRPr lang="en-GB" sz="2400" normalizeH="0" baseline="0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 userDrawn="1"/>
        </p:nvSpPr>
        <p:spPr bwMode="gray">
          <a:xfrm>
            <a:off x="4584705" y="1106098"/>
            <a:ext cx="4559301" cy="1735931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noFill/>
          </a:ln>
        </p:spPr>
        <p:txBody>
          <a:bodyPr vert="horz" lIns="108000" tIns="45710" rIns="108000" bIns="45710" rtlCol="0">
            <a:noAutofit/>
          </a:bodyPr>
          <a:lstStyle/>
          <a:p>
            <a:pPr marL="266700" lvl="0" indent="-266700">
              <a:spcBef>
                <a:spcPts val="1234"/>
              </a:spcBef>
              <a:buSzPct val="70000"/>
              <a:buFontTx/>
              <a:buBlip>
                <a:blip r:embed="rId2"/>
              </a:buBlip>
              <a:tabLst/>
            </a:pPr>
            <a:endParaRPr lang="en-GB" sz="2400" normalizeH="0" baseline="0">
              <a:solidFill>
                <a:schemeClr val="tx1"/>
              </a:solidFill>
            </a:endParaRPr>
          </a:p>
        </p:txBody>
      </p:sp>
      <p:sp>
        <p:nvSpPr>
          <p:cNvPr id="19" name="Rectangle 18"/>
          <p:cNvSpPr/>
          <p:nvPr userDrawn="1"/>
        </p:nvSpPr>
        <p:spPr bwMode="gray">
          <a:xfrm>
            <a:off x="2" y="2868223"/>
            <a:ext cx="4556345" cy="1751171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noFill/>
          </a:ln>
        </p:spPr>
        <p:txBody>
          <a:bodyPr vert="horz" lIns="108000" tIns="45710" rIns="108000" bIns="45710" rtlCol="0">
            <a:noAutofit/>
          </a:bodyPr>
          <a:lstStyle/>
          <a:p>
            <a:pPr marL="266700" lvl="0" indent="-266700">
              <a:spcBef>
                <a:spcPts val="1234"/>
              </a:spcBef>
              <a:buSzPct val="70000"/>
              <a:buFontTx/>
              <a:buBlip>
                <a:blip r:embed="rId2"/>
              </a:buBlip>
              <a:tabLst/>
            </a:pPr>
            <a:endParaRPr lang="en-GB" sz="2400" normalizeH="0" baseline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 userDrawn="1"/>
        </p:nvSpPr>
        <p:spPr bwMode="gray">
          <a:xfrm>
            <a:off x="4584705" y="2868223"/>
            <a:ext cx="4559301" cy="1751171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noFill/>
          </a:ln>
        </p:spPr>
        <p:txBody>
          <a:bodyPr vert="horz" lIns="108000" tIns="45710" rIns="108000" bIns="45710" rtlCol="0">
            <a:noAutofit/>
          </a:bodyPr>
          <a:lstStyle/>
          <a:p>
            <a:pPr marL="266700" lvl="0" indent="-266700">
              <a:spcBef>
                <a:spcPts val="1234"/>
              </a:spcBef>
              <a:buSzPct val="70000"/>
              <a:buFontTx/>
              <a:buBlip>
                <a:blip r:embed="rId2"/>
              </a:buBlip>
              <a:tabLst/>
            </a:pPr>
            <a:endParaRPr lang="en-GB" sz="2400" normalizeH="0" baseline="0">
              <a:solidFill>
                <a:schemeClr val="tx1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 hasCustomPrompt="1"/>
          </p:nvPr>
        </p:nvSpPr>
        <p:spPr bwMode="gray">
          <a:xfrm>
            <a:off x="395289" y="1106098"/>
            <a:ext cx="4161060" cy="1735931"/>
          </a:xfrm>
          <a:prstGeom prst="rect">
            <a:avLst/>
          </a:prstGeom>
          <a:noFill/>
          <a:ln w="38100">
            <a:noFill/>
          </a:ln>
        </p:spPr>
        <p:txBody>
          <a:bodyPr lIns="0" rIns="0"/>
          <a:lstStyle>
            <a:lvl1pPr>
              <a:defRPr sz="1600"/>
            </a:lvl1pPr>
            <a:lvl2pPr>
              <a:defRPr sz="1400"/>
            </a:lvl2pPr>
            <a:lvl3pPr>
              <a:defRPr sz="14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GB" noProof="0" dirty="0" smtClean="0"/>
              <a:t>Text level one</a:t>
            </a:r>
          </a:p>
          <a:p>
            <a:pPr lvl="1"/>
            <a:r>
              <a:rPr lang="en-GB" noProof="0" dirty="0" smtClean="0"/>
              <a:t>Text level two</a:t>
            </a:r>
          </a:p>
        </p:txBody>
      </p:sp>
      <p:sp>
        <p:nvSpPr>
          <p:cNvPr id="8" name="Titre 7"/>
          <p:cNvSpPr>
            <a:spLocks noGrp="1"/>
          </p:cNvSpPr>
          <p:nvPr>
            <p:ph type="title" hasCustomPrompt="1"/>
          </p:nvPr>
        </p:nvSpPr>
        <p:spPr bwMode="gray"/>
        <p:txBody>
          <a:bodyPr/>
          <a:lstStyle/>
          <a:p>
            <a:r>
              <a:rPr lang="en-GB" noProof="0" dirty="0" smtClean="0"/>
              <a:t>Title</a:t>
            </a:r>
            <a:endParaRPr lang="fr-FR" dirty="0"/>
          </a:p>
        </p:txBody>
      </p:sp>
      <p:sp>
        <p:nvSpPr>
          <p:cNvPr id="9" name="Espace réservé de la date 8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endParaRPr lang="fr-FR" dirty="0"/>
          </a:p>
        </p:txBody>
      </p:sp>
      <p:sp>
        <p:nvSpPr>
          <p:cNvPr id="10" name="Espace réservé du pied de page 9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fr-FR" smtClean="0"/>
              <a:t>Title presentation</a:t>
            </a:r>
            <a:endParaRPr lang="fr-FR" dirty="0"/>
          </a:p>
        </p:txBody>
      </p:sp>
      <p:sp>
        <p:nvSpPr>
          <p:cNvPr id="11" name="Espace réservé du numéro de diapositive 10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AF43E6FD-AB27-4108-A2FC-346BB5F75E3F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1" name="Espace réservé du contenu 2"/>
          <p:cNvSpPr>
            <a:spLocks noGrp="1"/>
          </p:cNvSpPr>
          <p:nvPr>
            <p:ph idx="13" hasCustomPrompt="1"/>
          </p:nvPr>
        </p:nvSpPr>
        <p:spPr bwMode="gray">
          <a:xfrm>
            <a:off x="4706951" y="1106098"/>
            <a:ext cx="4161600" cy="1735931"/>
          </a:xfrm>
          <a:prstGeom prst="rect">
            <a:avLst/>
          </a:prstGeom>
          <a:noFill/>
          <a:ln w="38100">
            <a:noFill/>
          </a:ln>
        </p:spPr>
        <p:txBody>
          <a:bodyPr lIns="0" rIns="0"/>
          <a:lstStyle>
            <a:lvl1pPr>
              <a:defRPr sz="1600"/>
            </a:lvl1pPr>
            <a:lvl2pPr>
              <a:defRPr sz="1400"/>
            </a:lvl2pPr>
            <a:lvl3pPr>
              <a:defRPr sz="14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GB" noProof="0" dirty="0" smtClean="0"/>
              <a:t>Text level one</a:t>
            </a:r>
          </a:p>
          <a:p>
            <a:pPr lvl="1"/>
            <a:r>
              <a:rPr lang="en-GB" noProof="0" dirty="0" smtClean="0"/>
              <a:t>Text level two</a:t>
            </a:r>
          </a:p>
        </p:txBody>
      </p:sp>
      <p:sp>
        <p:nvSpPr>
          <p:cNvPr id="22" name="Espace réservé du contenu 2"/>
          <p:cNvSpPr>
            <a:spLocks noGrp="1"/>
          </p:cNvSpPr>
          <p:nvPr>
            <p:ph idx="14" hasCustomPrompt="1"/>
          </p:nvPr>
        </p:nvSpPr>
        <p:spPr bwMode="gray">
          <a:xfrm>
            <a:off x="4706951" y="2883463"/>
            <a:ext cx="4161600" cy="1735931"/>
          </a:xfrm>
          <a:prstGeom prst="rect">
            <a:avLst/>
          </a:prstGeom>
          <a:noFill/>
          <a:ln w="38100">
            <a:noFill/>
          </a:ln>
        </p:spPr>
        <p:txBody>
          <a:bodyPr lIns="0" rIns="0"/>
          <a:lstStyle>
            <a:lvl1pPr>
              <a:defRPr sz="1600"/>
            </a:lvl1pPr>
            <a:lvl2pPr>
              <a:defRPr sz="1400"/>
            </a:lvl2pPr>
            <a:lvl3pPr>
              <a:defRPr sz="14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GB" noProof="0" dirty="0" smtClean="0"/>
              <a:t>Text level one</a:t>
            </a:r>
          </a:p>
          <a:p>
            <a:pPr lvl="1"/>
            <a:r>
              <a:rPr lang="en-GB" noProof="0" dirty="0" smtClean="0"/>
              <a:t>Text level two</a:t>
            </a:r>
          </a:p>
        </p:txBody>
      </p:sp>
      <p:sp>
        <p:nvSpPr>
          <p:cNvPr id="23" name="Espace réservé du contenu 2"/>
          <p:cNvSpPr>
            <a:spLocks noGrp="1"/>
          </p:cNvSpPr>
          <p:nvPr>
            <p:ph idx="15" hasCustomPrompt="1"/>
          </p:nvPr>
        </p:nvSpPr>
        <p:spPr bwMode="gray">
          <a:xfrm>
            <a:off x="395289" y="2883463"/>
            <a:ext cx="4161060" cy="1735931"/>
          </a:xfrm>
          <a:prstGeom prst="rect">
            <a:avLst/>
          </a:prstGeom>
          <a:noFill/>
          <a:ln w="38100">
            <a:noFill/>
          </a:ln>
        </p:spPr>
        <p:txBody>
          <a:bodyPr lIns="0" rIns="0"/>
          <a:lstStyle>
            <a:lvl1pPr>
              <a:defRPr sz="1600"/>
            </a:lvl1pPr>
            <a:lvl2pPr>
              <a:defRPr sz="1400"/>
            </a:lvl2pPr>
            <a:lvl3pPr>
              <a:defRPr sz="14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GB" noProof="0" dirty="0" smtClean="0"/>
              <a:t>Text level one</a:t>
            </a:r>
          </a:p>
          <a:p>
            <a:pPr lvl="1"/>
            <a:r>
              <a:rPr lang="en-GB" noProof="0" dirty="0" smtClean="0"/>
              <a:t>Text level two</a:t>
            </a:r>
          </a:p>
        </p:txBody>
      </p:sp>
    </p:spTree>
    <p:extLst>
      <p:ext uri="{BB962C8B-B14F-4D97-AF65-F5344CB8AC3E}">
        <p14:creationId xmlns:p14="http://schemas.microsoft.com/office/powerpoint/2010/main" val="13966416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gray">
          <a:xfrm>
            <a:off x="1" y="1106097"/>
            <a:ext cx="4891138" cy="3518297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noFill/>
          </a:ln>
        </p:spPr>
        <p:txBody>
          <a:bodyPr vert="horz" lIns="108000" tIns="45710" rIns="108000" bIns="45710" rtlCol="0">
            <a:noAutofit/>
          </a:bodyPr>
          <a:lstStyle/>
          <a:p>
            <a:pPr marL="266700" lvl="0" indent="-266700">
              <a:spcBef>
                <a:spcPts val="1234"/>
              </a:spcBef>
              <a:buSzPct val="70000"/>
              <a:buFontTx/>
              <a:buBlip>
                <a:blip r:embed="rId2"/>
              </a:buBlip>
              <a:tabLst/>
            </a:pPr>
            <a:endParaRPr lang="en-GB" sz="2400" normalizeH="0" baseline="0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 userDrawn="1"/>
        </p:nvSpPr>
        <p:spPr bwMode="gray">
          <a:xfrm>
            <a:off x="4932040" y="1106098"/>
            <a:ext cx="4211960" cy="1735931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noFill/>
          </a:ln>
        </p:spPr>
        <p:txBody>
          <a:bodyPr vert="horz" lIns="108000" tIns="45710" rIns="108000" bIns="45710" rtlCol="0">
            <a:noAutofit/>
          </a:bodyPr>
          <a:lstStyle/>
          <a:p>
            <a:pPr marL="266700" lvl="0" indent="-266700">
              <a:spcBef>
                <a:spcPts val="1234"/>
              </a:spcBef>
              <a:buSzPct val="70000"/>
              <a:buFontTx/>
              <a:buBlip>
                <a:blip r:embed="rId2"/>
              </a:buBlip>
              <a:tabLst/>
            </a:pPr>
            <a:endParaRPr lang="en-GB" sz="2400" normalizeH="0" baseline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 userDrawn="1"/>
        </p:nvSpPr>
        <p:spPr bwMode="gray">
          <a:xfrm>
            <a:off x="4932040" y="2868223"/>
            <a:ext cx="4211960" cy="1751171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noFill/>
          </a:ln>
        </p:spPr>
        <p:txBody>
          <a:bodyPr vert="horz" lIns="108000" tIns="45710" rIns="108000" bIns="45710" rtlCol="0">
            <a:noAutofit/>
          </a:bodyPr>
          <a:lstStyle/>
          <a:p>
            <a:pPr marL="266700" lvl="0" indent="-266700">
              <a:spcBef>
                <a:spcPts val="1234"/>
              </a:spcBef>
              <a:buSzPct val="70000"/>
              <a:buFontTx/>
              <a:buBlip>
                <a:blip r:embed="rId2"/>
              </a:buBlip>
              <a:tabLst/>
            </a:pPr>
            <a:endParaRPr lang="en-GB" sz="2400" normalizeH="0" baseline="0">
              <a:solidFill>
                <a:schemeClr val="tx1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 hasCustomPrompt="1"/>
          </p:nvPr>
        </p:nvSpPr>
        <p:spPr bwMode="gray">
          <a:xfrm>
            <a:off x="1" y="1106097"/>
            <a:ext cx="4891138" cy="3518297"/>
          </a:xfrm>
          <a:prstGeom prst="rect">
            <a:avLst/>
          </a:prstGeom>
          <a:noFill/>
          <a:ln w="38100">
            <a:noFill/>
          </a:ln>
        </p:spPr>
        <p:txBody>
          <a:bodyPr lIns="504000" rIns="108000"/>
          <a:lstStyle>
            <a:lvl1pPr>
              <a:defRPr sz="1600"/>
            </a:lvl1pPr>
            <a:lvl2pPr>
              <a:defRPr sz="12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GB" dirty="0" smtClean="0"/>
              <a:t>Text level one</a:t>
            </a:r>
          </a:p>
          <a:p>
            <a:pPr lvl="1"/>
            <a:r>
              <a:rPr lang="en-GB" dirty="0" smtClean="0"/>
              <a:t>Text level two</a:t>
            </a:r>
          </a:p>
          <a:p>
            <a:pPr lvl="2"/>
            <a:r>
              <a:rPr lang="en-GB" dirty="0" smtClean="0"/>
              <a:t>Text level three</a:t>
            </a:r>
          </a:p>
        </p:txBody>
      </p:sp>
      <p:sp>
        <p:nvSpPr>
          <p:cNvPr id="8" name="Titre 7"/>
          <p:cNvSpPr>
            <a:spLocks noGrp="1"/>
          </p:cNvSpPr>
          <p:nvPr>
            <p:ph type="title" hasCustomPrompt="1"/>
          </p:nvPr>
        </p:nvSpPr>
        <p:spPr bwMode="gray"/>
        <p:txBody>
          <a:bodyPr/>
          <a:lstStyle/>
          <a:p>
            <a:r>
              <a:rPr lang="en-GB" noProof="0" dirty="0" smtClean="0"/>
              <a:t>Title</a:t>
            </a:r>
            <a:endParaRPr lang="fr-FR" dirty="0"/>
          </a:p>
        </p:txBody>
      </p:sp>
      <p:sp>
        <p:nvSpPr>
          <p:cNvPr id="9" name="Espace réservé de la date 8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endParaRPr lang="fr-FR" dirty="0"/>
          </a:p>
        </p:txBody>
      </p:sp>
      <p:sp>
        <p:nvSpPr>
          <p:cNvPr id="10" name="Espace réservé du pied de page 9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fr-FR" smtClean="0"/>
              <a:t>Title presentation</a:t>
            </a:r>
            <a:endParaRPr lang="fr-FR" dirty="0"/>
          </a:p>
        </p:txBody>
      </p:sp>
      <p:sp>
        <p:nvSpPr>
          <p:cNvPr id="11" name="Espace réservé du numéro de diapositive 10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AF43E6FD-AB27-4108-A2FC-346BB5F75E3F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1" name="Espace réservé du contenu 2"/>
          <p:cNvSpPr>
            <a:spLocks noGrp="1"/>
          </p:cNvSpPr>
          <p:nvPr>
            <p:ph idx="13" hasCustomPrompt="1"/>
          </p:nvPr>
        </p:nvSpPr>
        <p:spPr bwMode="gray">
          <a:xfrm>
            <a:off x="5206300" y="1106098"/>
            <a:ext cx="3663440" cy="1735931"/>
          </a:xfrm>
          <a:prstGeom prst="rect">
            <a:avLst/>
          </a:prstGeom>
          <a:noFill/>
          <a:ln w="38100">
            <a:noFill/>
          </a:ln>
        </p:spPr>
        <p:txBody>
          <a:bodyPr lIns="108000" rIns="108000"/>
          <a:lstStyle>
            <a:lvl1pPr>
              <a:defRPr sz="1600"/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100"/>
            </a:lvl5pPr>
          </a:lstStyle>
          <a:p>
            <a:pPr lvl="0"/>
            <a:r>
              <a:rPr lang="en-GB" dirty="0" smtClean="0"/>
              <a:t>Text level one</a:t>
            </a:r>
          </a:p>
          <a:p>
            <a:pPr lvl="1"/>
            <a:r>
              <a:rPr lang="en-GB" dirty="0" smtClean="0"/>
              <a:t>Text level two</a:t>
            </a:r>
          </a:p>
          <a:p>
            <a:pPr lvl="2"/>
            <a:r>
              <a:rPr lang="en-GB" dirty="0" smtClean="0"/>
              <a:t>Text level three</a:t>
            </a:r>
          </a:p>
        </p:txBody>
      </p:sp>
      <p:sp>
        <p:nvSpPr>
          <p:cNvPr id="22" name="Espace réservé du contenu 2"/>
          <p:cNvSpPr>
            <a:spLocks noGrp="1"/>
          </p:cNvSpPr>
          <p:nvPr>
            <p:ph idx="14" hasCustomPrompt="1"/>
          </p:nvPr>
        </p:nvSpPr>
        <p:spPr bwMode="gray">
          <a:xfrm>
            <a:off x="5206300" y="2883463"/>
            <a:ext cx="3663440" cy="1735931"/>
          </a:xfrm>
          <a:prstGeom prst="rect">
            <a:avLst/>
          </a:prstGeom>
          <a:noFill/>
          <a:ln w="38100">
            <a:noFill/>
          </a:ln>
        </p:spPr>
        <p:txBody>
          <a:bodyPr lIns="108000" rIns="108000"/>
          <a:lstStyle>
            <a:lvl1pPr>
              <a:defRPr sz="1600"/>
            </a:lvl1pPr>
            <a:lvl2pPr>
              <a:defRPr sz="12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GB" dirty="0" smtClean="0"/>
              <a:t>Text level one</a:t>
            </a:r>
          </a:p>
          <a:p>
            <a:pPr lvl="1"/>
            <a:r>
              <a:rPr lang="en-GB" dirty="0" smtClean="0"/>
              <a:t>Text level two</a:t>
            </a:r>
          </a:p>
          <a:p>
            <a:pPr lvl="2"/>
            <a:r>
              <a:rPr lang="en-GB" dirty="0" smtClean="0"/>
              <a:t>Text level three</a:t>
            </a:r>
          </a:p>
        </p:txBody>
      </p:sp>
    </p:spTree>
    <p:extLst>
      <p:ext uri="{BB962C8B-B14F-4D97-AF65-F5344CB8AC3E}">
        <p14:creationId xmlns:p14="http://schemas.microsoft.com/office/powerpoint/2010/main" val="12802411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text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gray">
          <a:xfrm>
            <a:off x="0" y="1106097"/>
            <a:ext cx="3019301" cy="3518297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noFill/>
          </a:ln>
        </p:spPr>
        <p:txBody>
          <a:bodyPr vert="horz" lIns="108000" tIns="45710" rIns="108000" bIns="45710" rtlCol="0">
            <a:noAutofit/>
          </a:bodyPr>
          <a:lstStyle/>
          <a:p>
            <a:pPr marL="266700" lvl="0" indent="-266700">
              <a:spcBef>
                <a:spcPts val="1234"/>
              </a:spcBef>
              <a:buSzPct val="70000"/>
              <a:buFontTx/>
              <a:buBlip>
                <a:blip r:embed="rId2"/>
              </a:buBlip>
              <a:tabLst/>
            </a:pPr>
            <a:endParaRPr lang="en-GB" sz="2400" normalizeH="0" baseline="0">
              <a:solidFill>
                <a:schemeClr val="tx1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 hasCustomPrompt="1"/>
          </p:nvPr>
        </p:nvSpPr>
        <p:spPr bwMode="gray">
          <a:xfrm>
            <a:off x="395287" y="1106097"/>
            <a:ext cx="2499174" cy="3518297"/>
          </a:xfrm>
          <a:prstGeom prst="rect">
            <a:avLst/>
          </a:prstGeom>
          <a:noFill/>
          <a:ln w="38100">
            <a:noFill/>
          </a:ln>
        </p:spPr>
        <p:txBody>
          <a:bodyPr lIns="0" rIns="0"/>
          <a:lstStyle>
            <a:lvl1pPr>
              <a:defRPr sz="1600"/>
            </a:lvl1pPr>
            <a:lvl2pPr>
              <a:defRPr sz="1400"/>
            </a:lvl2pPr>
            <a:lvl3pPr>
              <a:defRPr sz="14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GB" dirty="0" smtClean="0"/>
              <a:t>Text level one</a:t>
            </a:r>
          </a:p>
          <a:p>
            <a:pPr lvl="1"/>
            <a:r>
              <a:rPr lang="en-GB" dirty="0" smtClean="0"/>
              <a:t>Text level two</a:t>
            </a:r>
          </a:p>
        </p:txBody>
      </p:sp>
      <p:sp>
        <p:nvSpPr>
          <p:cNvPr id="8" name="Titre 7"/>
          <p:cNvSpPr>
            <a:spLocks noGrp="1"/>
          </p:cNvSpPr>
          <p:nvPr>
            <p:ph type="title" hasCustomPrompt="1"/>
          </p:nvPr>
        </p:nvSpPr>
        <p:spPr bwMode="gray">
          <a:xfrm>
            <a:off x="395287" y="195486"/>
            <a:ext cx="8353426" cy="679771"/>
          </a:xfrm>
        </p:spPr>
        <p:txBody>
          <a:bodyPr/>
          <a:lstStyle/>
          <a:p>
            <a:r>
              <a:rPr lang="en-GB" noProof="0" dirty="0" smtClean="0"/>
              <a:t>Title</a:t>
            </a:r>
            <a:endParaRPr lang="fr-FR" dirty="0"/>
          </a:p>
        </p:txBody>
      </p:sp>
      <p:sp>
        <p:nvSpPr>
          <p:cNvPr id="9" name="Espace réservé de la date 8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endParaRPr lang="fr-FR" dirty="0"/>
          </a:p>
        </p:txBody>
      </p:sp>
      <p:sp>
        <p:nvSpPr>
          <p:cNvPr id="10" name="Espace réservé du pied de page 9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fr-FR" smtClean="0"/>
              <a:t>Title presentation</a:t>
            </a:r>
            <a:endParaRPr lang="fr-FR" dirty="0"/>
          </a:p>
        </p:txBody>
      </p:sp>
      <p:sp>
        <p:nvSpPr>
          <p:cNvPr id="11" name="Espace réservé du numéro de diapositive 10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AF43E6FD-AB27-4108-A2FC-346BB5F75E3F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2" name="Rectangle 11"/>
          <p:cNvSpPr/>
          <p:nvPr userDrawn="1"/>
        </p:nvSpPr>
        <p:spPr bwMode="gray">
          <a:xfrm>
            <a:off x="3057154" y="1106097"/>
            <a:ext cx="3024000" cy="3518297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noFill/>
          </a:ln>
        </p:spPr>
        <p:txBody>
          <a:bodyPr vert="horz" lIns="108000" tIns="45710" rIns="108000" bIns="45710" rtlCol="0">
            <a:noAutofit/>
          </a:bodyPr>
          <a:lstStyle/>
          <a:p>
            <a:pPr marL="266700" lvl="0" indent="-266700">
              <a:spcBef>
                <a:spcPts val="1234"/>
              </a:spcBef>
              <a:buSzPct val="70000"/>
              <a:buFontTx/>
              <a:buBlip>
                <a:blip r:embed="rId2"/>
              </a:buBlip>
              <a:tabLst/>
            </a:pPr>
            <a:endParaRPr lang="en-GB" sz="2400" normalizeH="0" baseline="0">
              <a:solidFill>
                <a:schemeClr val="tx1"/>
              </a:solidFill>
            </a:endParaRPr>
          </a:p>
        </p:txBody>
      </p:sp>
      <p:sp>
        <p:nvSpPr>
          <p:cNvPr id="13" name="Rectangle 12"/>
          <p:cNvSpPr/>
          <p:nvPr userDrawn="1"/>
        </p:nvSpPr>
        <p:spPr bwMode="gray">
          <a:xfrm>
            <a:off x="6119008" y="1106097"/>
            <a:ext cx="3024000" cy="3518297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noFill/>
          </a:ln>
        </p:spPr>
        <p:txBody>
          <a:bodyPr vert="horz" lIns="108000" tIns="45710" rIns="108000" bIns="45710" rtlCol="0">
            <a:noAutofit/>
          </a:bodyPr>
          <a:lstStyle/>
          <a:p>
            <a:pPr marL="266700" lvl="0" indent="-266700">
              <a:spcBef>
                <a:spcPts val="1234"/>
              </a:spcBef>
              <a:buSzPct val="70000"/>
              <a:buFontTx/>
              <a:buBlip>
                <a:blip r:embed="rId2"/>
              </a:buBlip>
              <a:tabLst/>
            </a:pPr>
            <a:endParaRPr lang="en-GB" sz="2400" normalizeH="0" baseline="0">
              <a:solidFill>
                <a:schemeClr val="tx1"/>
              </a:solidFill>
            </a:endParaRPr>
          </a:p>
        </p:txBody>
      </p:sp>
      <p:sp>
        <p:nvSpPr>
          <p:cNvPr id="14" name="Espace réservé du contenu 2"/>
          <p:cNvSpPr>
            <a:spLocks noGrp="1"/>
          </p:cNvSpPr>
          <p:nvPr>
            <p:ph idx="13" hasCustomPrompt="1"/>
          </p:nvPr>
        </p:nvSpPr>
        <p:spPr bwMode="gray">
          <a:xfrm>
            <a:off x="3319954" y="1106097"/>
            <a:ext cx="2498400" cy="3518297"/>
          </a:xfrm>
          <a:prstGeom prst="rect">
            <a:avLst/>
          </a:prstGeom>
          <a:noFill/>
          <a:ln w="38100">
            <a:noFill/>
          </a:ln>
        </p:spPr>
        <p:txBody>
          <a:bodyPr lIns="0" rIns="0"/>
          <a:lstStyle>
            <a:lvl1pPr>
              <a:defRPr sz="1600"/>
            </a:lvl1pPr>
            <a:lvl2pPr>
              <a:defRPr sz="1400"/>
            </a:lvl2pPr>
            <a:lvl3pPr>
              <a:defRPr sz="14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GB" dirty="0" smtClean="0"/>
              <a:t>Text level one</a:t>
            </a:r>
          </a:p>
          <a:p>
            <a:pPr lvl="1"/>
            <a:r>
              <a:rPr lang="en-GB" dirty="0" smtClean="0"/>
              <a:t>Text level two</a:t>
            </a:r>
          </a:p>
        </p:txBody>
      </p:sp>
      <p:sp>
        <p:nvSpPr>
          <p:cNvPr id="15" name="Espace réservé du contenu 2"/>
          <p:cNvSpPr>
            <a:spLocks noGrp="1"/>
          </p:cNvSpPr>
          <p:nvPr>
            <p:ph idx="14" hasCustomPrompt="1"/>
          </p:nvPr>
        </p:nvSpPr>
        <p:spPr bwMode="gray">
          <a:xfrm>
            <a:off x="6381808" y="1106097"/>
            <a:ext cx="2498400" cy="3518297"/>
          </a:xfrm>
          <a:prstGeom prst="rect">
            <a:avLst/>
          </a:prstGeom>
          <a:noFill/>
          <a:ln w="38100">
            <a:noFill/>
          </a:ln>
        </p:spPr>
        <p:txBody>
          <a:bodyPr lIns="0" rIns="0"/>
          <a:lstStyle>
            <a:lvl1pPr>
              <a:defRPr sz="1600"/>
            </a:lvl1pPr>
            <a:lvl2pPr>
              <a:defRPr sz="1400"/>
            </a:lvl2pPr>
            <a:lvl3pPr>
              <a:defRPr sz="14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GB" dirty="0" smtClean="0"/>
              <a:t>Text level one</a:t>
            </a:r>
          </a:p>
          <a:p>
            <a:pPr lvl="1"/>
            <a:r>
              <a:rPr lang="en-GB" dirty="0" smtClean="0"/>
              <a:t>Text level two</a:t>
            </a:r>
          </a:p>
        </p:txBody>
      </p:sp>
    </p:spTree>
    <p:extLst>
      <p:ext uri="{BB962C8B-B14F-4D97-AF65-F5344CB8AC3E}">
        <p14:creationId xmlns:p14="http://schemas.microsoft.com/office/powerpoint/2010/main" val="28701692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/>
        <p:txBody>
          <a:bodyPr/>
          <a:lstStyle/>
          <a:p>
            <a:r>
              <a:rPr lang="en-GB" noProof="0" dirty="0" smtClean="0"/>
              <a:t>Title</a:t>
            </a:r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fr-FR" smtClean="0"/>
              <a:t>Title presentation</a:t>
            </a: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AF43E6FD-AB27-4108-A2FC-346BB5F75E3F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831729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 bwMode="gray">
          <a:xfrm>
            <a:off x="395287" y="4876656"/>
            <a:ext cx="4544590" cy="121614"/>
          </a:xfrm>
        </p:spPr>
        <p:txBody>
          <a:bodyPr/>
          <a:lstStyle/>
          <a:p>
            <a:r>
              <a:rPr lang="fr-FR" smtClean="0"/>
              <a:t>Title presentation</a:t>
            </a:r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AF43E6FD-AB27-4108-A2FC-346BB5F75E3F}" type="slidenum">
              <a:rPr lang="fr-FR" smtClean="0"/>
              <a:pPr/>
              <a:t>‹N°›</a:t>
            </a:fld>
            <a:endParaRPr lang="fr-FR"/>
          </a:p>
        </p:txBody>
      </p:sp>
      <p:cxnSp>
        <p:nvCxnSpPr>
          <p:cNvPr id="12" name="Connecteur droit 11"/>
          <p:cNvCxnSpPr/>
          <p:nvPr userDrawn="1"/>
        </p:nvCxnSpPr>
        <p:spPr bwMode="gray">
          <a:xfrm>
            <a:off x="395287" y="4903711"/>
            <a:ext cx="0" cy="74066"/>
          </a:xfrm>
          <a:prstGeom prst="line">
            <a:avLst/>
          </a:prstGeom>
          <a:ln w="28575">
            <a:solidFill>
              <a:srgbClr val="CF022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 userDrawn="1"/>
        </p:nvSpPr>
        <p:spPr bwMode="gray">
          <a:xfrm>
            <a:off x="0" y="1"/>
            <a:ext cx="9143728" cy="80319"/>
          </a:xfrm>
          <a:prstGeom prst="rect">
            <a:avLst/>
          </a:prstGeom>
          <a:solidFill>
            <a:srgbClr val="CF02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4" name="Image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8374038" y="4710111"/>
            <a:ext cx="425591" cy="311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79636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e 9"/>
          <p:cNvGrpSpPr/>
          <p:nvPr userDrawn="1"/>
        </p:nvGrpSpPr>
        <p:grpSpPr>
          <a:xfrm>
            <a:off x="0" y="-49209"/>
            <a:ext cx="9145587" cy="1342955"/>
            <a:chOff x="0" y="-49209"/>
            <a:chExt cx="9145587" cy="1342955"/>
          </a:xfrm>
        </p:grpSpPr>
        <p:sp>
          <p:nvSpPr>
            <p:cNvPr id="11" name="Freeform 20"/>
            <p:cNvSpPr>
              <a:spLocks/>
            </p:cNvSpPr>
            <p:nvPr userDrawn="1"/>
          </p:nvSpPr>
          <p:spPr bwMode="gray">
            <a:xfrm>
              <a:off x="3374982" y="1"/>
              <a:ext cx="5770605" cy="1284517"/>
            </a:xfrm>
            <a:custGeom>
              <a:avLst/>
              <a:gdLst/>
              <a:ahLst/>
              <a:cxnLst/>
              <a:rect l="l" t="t" r="r" b="b"/>
              <a:pathLst>
                <a:path w="5770605" h="1284517">
                  <a:moveTo>
                    <a:pt x="5674681" y="0"/>
                  </a:moveTo>
                  <a:lnTo>
                    <a:pt x="5770605" y="0"/>
                  </a:lnTo>
                  <a:lnTo>
                    <a:pt x="5770605" y="321661"/>
                  </a:lnTo>
                  <a:cubicBezTo>
                    <a:pt x="3772848" y="1089664"/>
                    <a:pt x="1637979" y="1295465"/>
                    <a:pt x="0" y="1284076"/>
                  </a:cubicBezTo>
                  <a:cubicBezTo>
                    <a:pt x="1752676" y="1211862"/>
                    <a:pt x="3963502" y="901911"/>
                    <a:pt x="567468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2" name="Freeform 22"/>
            <p:cNvSpPr>
              <a:spLocks/>
            </p:cNvSpPr>
            <p:nvPr userDrawn="1"/>
          </p:nvSpPr>
          <p:spPr bwMode="gray">
            <a:xfrm>
              <a:off x="0" y="-49209"/>
              <a:ext cx="3479800" cy="1342955"/>
            </a:xfrm>
            <a:custGeom>
              <a:avLst/>
              <a:gdLst/>
              <a:ahLst/>
              <a:cxnLst/>
              <a:rect l="l" t="t" r="r" b="b"/>
              <a:pathLst>
                <a:path w="3479800" h="1342955">
                  <a:moveTo>
                    <a:pt x="3745" y="0"/>
                  </a:moveTo>
                  <a:lnTo>
                    <a:pt x="4901" y="0"/>
                  </a:lnTo>
                  <a:lnTo>
                    <a:pt x="4901" y="962445"/>
                  </a:lnTo>
                  <a:cubicBezTo>
                    <a:pt x="4901" y="962445"/>
                    <a:pt x="1437664" y="1310235"/>
                    <a:pt x="3479800" y="1324930"/>
                  </a:cubicBezTo>
                  <a:cubicBezTo>
                    <a:pt x="1514516" y="1404935"/>
                    <a:pt x="104" y="1192687"/>
                    <a:pt x="0" y="1192672"/>
                  </a:cubicBezTo>
                  <a:cubicBezTo>
                    <a:pt x="0" y="1192672"/>
                    <a:pt x="0" y="1192672"/>
                    <a:pt x="374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3" name="Rectangle 2"/>
            <p:cNvSpPr/>
            <p:nvPr userDrawn="1"/>
          </p:nvSpPr>
          <p:spPr>
            <a:xfrm>
              <a:off x="0" y="0"/>
              <a:ext cx="9061374" cy="1285878"/>
            </a:xfrm>
            <a:custGeom>
              <a:avLst/>
              <a:gdLst/>
              <a:ahLst/>
              <a:cxnLst/>
              <a:rect l="l" t="t" r="r" b="b"/>
              <a:pathLst>
                <a:path w="9061374" h="1285878">
                  <a:moveTo>
                    <a:pt x="0" y="0"/>
                  </a:moveTo>
                  <a:lnTo>
                    <a:pt x="9061374" y="0"/>
                  </a:lnTo>
                  <a:cubicBezTo>
                    <a:pt x="7350591" y="906827"/>
                    <a:pt x="5233770" y="1213486"/>
                    <a:pt x="3474539" y="1285878"/>
                  </a:cubicBezTo>
                  <a:cubicBezTo>
                    <a:pt x="1433421" y="1271165"/>
                    <a:pt x="186" y="922963"/>
                    <a:pt x="0" y="922918"/>
                  </a:cubicBezTo>
                  <a:cubicBezTo>
                    <a:pt x="0" y="922892"/>
                    <a:pt x="0" y="918086"/>
                    <a:pt x="0" y="0"/>
                  </a:cubicBezTo>
                  <a:close/>
                </a:path>
              </a:pathLst>
            </a:custGeom>
            <a:solidFill>
              <a:srgbClr val="CF02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 smtClean="0"/>
            </a:p>
          </p:txBody>
        </p:sp>
      </p:grpSp>
      <p:sp>
        <p:nvSpPr>
          <p:cNvPr id="14" name="ZoneTexte 13"/>
          <p:cNvSpPr txBox="1"/>
          <p:nvPr userDrawn="1"/>
        </p:nvSpPr>
        <p:spPr bwMode="gray">
          <a:xfrm>
            <a:off x="285428" y="483518"/>
            <a:ext cx="2382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0" dirty="0" smtClean="0">
                <a:solidFill>
                  <a:schemeClr val="bg1"/>
                </a:solidFill>
                <a:latin typeface="+mn-lt"/>
              </a:rPr>
              <a:t>CONTACTS</a:t>
            </a:r>
            <a:endParaRPr lang="it-IT" sz="2400" b="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fr-FR" smtClean="0"/>
              <a:t>Title presentation</a:t>
            </a: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AF43E6FD-AB27-4108-A2FC-346BB5F75E3F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964060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er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e 8"/>
          <p:cNvGrpSpPr/>
          <p:nvPr userDrawn="1"/>
        </p:nvGrpSpPr>
        <p:grpSpPr>
          <a:xfrm>
            <a:off x="0" y="-49209"/>
            <a:ext cx="9145587" cy="1342955"/>
            <a:chOff x="0" y="-49209"/>
            <a:chExt cx="9145587" cy="1342955"/>
          </a:xfrm>
        </p:grpSpPr>
        <p:sp>
          <p:nvSpPr>
            <p:cNvPr id="10" name="Freeform 20"/>
            <p:cNvSpPr>
              <a:spLocks/>
            </p:cNvSpPr>
            <p:nvPr userDrawn="1"/>
          </p:nvSpPr>
          <p:spPr bwMode="gray">
            <a:xfrm>
              <a:off x="3374982" y="1"/>
              <a:ext cx="5770605" cy="1284517"/>
            </a:xfrm>
            <a:custGeom>
              <a:avLst/>
              <a:gdLst/>
              <a:ahLst/>
              <a:cxnLst/>
              <a:rect l="l" t="t" r="r" b="b"/>
              <a:pathLst>
                <a:path w="5770605" h="1284517">
                  <a:moveTo>
                    <a:pt x="5674681" y="0"/>
                  </a:moveTo>
                  <a:lnTo>
                    <a:pt x="5770605" y="0"/>
                  </a:lnTo>
                  <a:lnTo>
                    <a:pt x="5770605" y="321661"/>
                  </a:lnTo>
                  <a:cubicBezTo>
                    <a:pt x="3772848" y="1089664"/>
                    <a:pt x="1637979" y="1295465"/>
                    <a:pt x="0" y="1284076"/>
                  </a:cubicBezTo>
                  <a:cubicBezTo>
                    <a:pt x="1752676" y="1211862"/>
                    <a:pt x="3963502" y="901911"/>
                    <a:pt x="567468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" name="Freeform 22"/>
            <p:cNvSpPr>
              <a:spLocks/>
            </p:cNvSpPr>
            <p:nvPr userDrawn="1"/>
          </p:nvSpPr>
          <p:spPr bwMode="gray">
            <a:xfrm>
              <a:off x="0" y="-49209"/>
              <a:ext cx="3479800" cy="1342955"/>
            </a:xfrm>
            <a:custGeom>
              <a:avLst/>
              <a:gdLst/>
              <a:ahLst/>
              <a:cxnLst/>
              <a:rect l="l" t="t" r="r" b="b"/>
              <a:pathLst>
                <a:path w="3479800" h="1342955">
                  <a:moveTo>
                    <a:pt x="3745" y="0"/>
                  </a:moveTo>
                  <a:lnTo>
                    <a:pt x="4901" y="0"/>
                  </a:lnTo>
                  <a:lnTo>
                    <a:pt x="4901" y="962445"/>
                  </a:lnTo>
                  <a:cubicBezTo>
                    <a:pt x="4901" y="962445"/>
                    <a:pt x="1437664" y="1310235"/>
                    <a:pt x="3479800" y="1324930"/>
                  </a:cubicBezTo>
                  <a:cubicBezTo>
                    <a:pt x="1514516" y="1404935"/>
                    <a:pt x="104" y="1192687"/>
                    <a:pt x="0" y="1192672"/>
                  </a:cubicBezTo>
                  <a:cubicBezTo>
                    <a:pt x="0" y="1192672"/>
                    <a:pt x="0" y="1192672"/>
                    <a:pt x="374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2" name="Rectangle 2"/>
            <p:cNvSpPr/>
            <p:nvPr userDrawn="1"/>
          </p:nvSpPr>
          <p:spPr>
            <a:xfrm>
              <a:off x="0" y="0"/>
              <a:ext cx="9061374" cy="1285878"/>
            </a:xfrm>
            <a:custGeom>
              <a:avLst/>
              <a:gdLst/>
              <a:ahLst/>
              <a:cxnLst/>
              <a:rect l="l" t="t" r="r" b="b"/>
              <a:pathLst>
                <a:path w="9061374" h="1285878">
                  <a:moveTo>
                    <a:pt x="0" y="0"/>
                  </a:moveTo>
                  <a:lnTo>
                    <a:pt x="9061374" y="0"/>
                  </a:lnTo>
                  <a:cubicBezTo>
                    <a:pt x="7350591" y="906827"/>
                    <a:pt x="5233770" y="1213486"/>
                    <a:pt x="3474539" y="1285878"/>
                  </a:cubicBezTo>
                  <a:cubicBezTo>
                    <a:pt x="1433421" y="1271165"/>
                    <a:pt x="186" y="922963"/>
                    <a:pt x="0" y="922918"/>
                  </a:cubicBezTo>
                  <a:cubicBezTo>
                    <a:pt x="0" y="922892"/>
                    <a:pt x="0" y="918086"/>
                    <a:pt x="0" y="0"/>
                  </a:cubicBezTo>
                  <a:close/>
                </a:path>
              </a:pathLst>
            </a:custGeom>
            <a:solidFill>
              <a:srgbClr val="CF02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 smtClean="0"/>
            </a:p>
          </p:txBody>
        </p:sp>
      </p:grp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fr-FR" smtClean="0"/>
              <a:t>Title presentation</a:t>
            </a: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AF43E6FD-AB27-4108-A2FC-346BB5F75E3F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142697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Worksh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3814762" y="0"/>
            <a:ext cx="5329238" cy="1714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649"/>
            <a:endParaRPr lang="en-US" sz="1400" dirty="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5" name="Picture Placeholder 34"/>
          <p:cNvSpPr>
            <a:spLocks noGrp="1"/>
          </p:cNvSpPr>
          <p:nvPr>
            <p:ph type="pic" sz="quarter" idx="20"/>
          </p:nvPr>
        </p:nvSpPr>
        <p:spPr bwMode="gray">
          <a:xfrm>
            <a:off x="0" y="0"/>
            <a:ext cx="4427984" cy="5143500"/>
          </a:xfrm>
          <a:custGeom>
            <a:avLst/>
            <a:gdLst>
              <a:gd name="connsiteX0" fmla="*/ 0 w 5895818"/>
              <a:gd name="connsiteY0" fmla="*/ 0 h 6858000"/>
              <a:gd name="connsiteX1" fmla="*/ 3594100 w 5895818"/>
              <a:gd name="connsiteY1" fmla="*/ 0 h 6858000"/>
              <a:gd name="connsiteX2" fmla="*/ 3594100 w 5895818"/>
              <a:gd name="connsiteY2" fmla="*/ 1506 h 6858000"/>
              <a:gd name="connsiteX3" fmla="*/ 4692930 w 5895818"/>
              <a:gd name="connsiteY3" fmla="*/ 1506 h 6858000"/>
              <a:gd name="connsiteX4" fmla="*/ 4692930 w 5895818"/>
              <a:gd name="connsiteY4" fmla="*/ 4 h 6858000"/>
              <a:gd name="connsiteX5" fmla="*/ 4952764 w 5895818"/>
              <a:gd name="connsiteY5" fmla="*/ 4 h 6858000"/>
              <a:gd name="connsiteX6" fmla="*/ 5895818 w 5895818"/>
              <a:gd name="connsiteY6" fmla="*/ 5364661 h 6858000"/>
              <a:gd name="connsiteX7" fmla="*/ 5868180 w 5895818"/>
              <a:gd name="connsiteY7" fmla="*/ 6384965 h 6858000"/>
              <a:gd name="connsiteX8" fmla="*/ 5860754 w 5895818"/>
              <a:gd name="connsiteY8" fmla="*/ 6519446 h 6858000"/>
              <a:gd name="connsiteX9" fmla="*/ 4622713 w 5895818"/>
              <a:gd name="connsiteY9" fmla="*/ 6519446 h 6858000"/>
              <a:gd name="connsiteX10" fmla="*/ 4622713 w 5895818"/>
              <a:gd name="connsiteY10" fmla="*/ 6858000 h 6858000"/>
              <a:gd name="connsiteX11" fmla="*/ 0 w 5895818"/>
              <a:gd name="connsiteY11" fmla="*/ 6858000 h 6858000"/>
              <a:gd name="connsiteX0" fmla="*/ 0 w 5903978"/>
              <a:gd name="connsiteY0" fmla="*/ 0 h 6858000"/>
              <a:gd name="connsiteX1" fmla="*/ 3594100 w 5903978"/>
              <a:gd name="connsiteY1" fmla="*/ 0 h 6858000"/>
              <a:gd name="connsiteX2" fmla="*/ 3594100 w 5903978"/>
              <a:gd name="connsiteY2" fmla="*/ 1506 h 6858000"/>
              <a:gd name="connsiteX3" fmla="*/ 4692930 w 5903978"/>
              <a:gd name="connsiteY3" fmla="*/ 1506 h 6858000"/>
              <a:gd name="connsiteX4" fmla="*/ 4692930 w 5903978"/>
              <a:gd name="connsiteY4" fmla="*/ 4 h 6858000"/>
              <a:gd name="connsiteX5" fmla="*/ 4952764 w 5903978"/>
              <a:gd name="connsiteY5" fmla="*/ 4 h 6858000"/>
              <a:gd name="connsiteX6" fmla="*/ 5895818 w 5903978"/>
              <a:gd name="connsiteY6" fmla="*/ 5364661 h 6858000"/>
              <a:gd name="connsiteX7" fmla="*/ 5868180 w 5903978"/>
              <a:gd name="connsiteY7" fmla="*/ 6384965 h 6858000"/>
              <a:gd name="connsiteX8" fmla="*/ 5860754 w 5903978"/>
              <a:gd name="connsiteY8" fmla="*/ 6519446 h 6858000"/>
              <a:gd name="connsiteX9" fmla="*/ 5903978 w 5903978"/>
              <a:gd name="connsiteY9" fmla="*/ 6858000 h 6858000"/>
              <a:gd name="connsiteX10" fmla="*/ 4622713 w 5903978"/>
              <a:gd name="connsiteY10" fmla="*/ 6858000 h 6858000"/>
              <a:gd name="connsiteX11" fmla="*/ 0 w 5903978"/>
              <a:gd name="connsiteY11" fmla="*/ 6858000 h 6858000"/>
              <a:gd name="connsiteX12" fmla="*/ 0 w 5903978"/>
              <a:gd name="connsiteY12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903978" h="6858000">
                <a:moveTo>
                  <a:pt x="0" y="0"/>
                </a:moveTo>
                <a:lnTo>
                  <a:pt x="3594100" y="0"/>
                </a:lnTo>
                <a:lnTo>
                  <a:pt x="3594100" y="1506"/>
                </a:lnTo>
                <a:lnTo>
                  <a:pt x="4692930" y="1506"/>
                </a:lnTo>
                <a:lnTo>
                  <a:pt x="4692930" y="4"/>
                </a:lnTo>
                <a:lnTo>
                  <a:pt x="4952764" y="4"/>
                </a:lnTo>
                <a:cubicBezTo>
                  <a:pt x="5619746" y="1632591"/>
                  <a:pt x="5843619" y="3673325"/>
                  <a:pt x="5895818" y="5364661"/>
                </a:cubicBezTo>
                <a:cubicBezTo>
                  <a:pt x="5893861" y="5726694"/>
                  <a:pt x="5883586" y="6068511"/>
                  <a:pt x="5868180" y="6384965"/>
                </a:cubicBezTo>
                <a:lnTo>
                  <a:pt x="5860754" y="6519446"/>
                </a:lnTo>
                <a:lnTo>
                  <a:pt x="5903978" y="6858000"/>
                </a:lnTo>
                <a:lnTo>
                  <a:pt x="4622713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/>
          <a:p>
            <a:r>
              <a:rPr lang="fr-FR" smtClean="0"/>
              <a:t>Cliquez sur l'icône pour ajouter une image</a:t>
            </a:r>
            <a:endParaRPr lang="fr-FR"/>
          </a:p>
        </p:txBody>
      </p:sp>
      <p:sp>
        <p:nvSpPr>
          <p:cNvPr id="19" name="Freeform 20"/>
          <p:cNvSpPr>
            <a:spLocks/>
          </p:cNvSpPr>
          <p:nvPr userDrawn="1"/>
        </p:nvSpPr>
        <p:spPr bwMode="gray">
          <a:xfrm rot="16200000">
            <a:off x="2019225" y="1692231"/>
            <a:ext cx="4094126" cy="709669"/>
          </a:xfrm>
          <a:custGeom>
            <a:avLst/>
            <a:gdLst>
              <a:gd name="T0" fmla="*/ 3469 w 3469"/>
              <a:gd name="T1" fmla="*/ 227 h 820"/>
              <a:gd name="T2" fmla="*/ 3469 w 3469"/>
              <a:gd name="T3" fmla="*/ 0 h 820"/>
              <a:gd name="T4" fmla="*/ 0 w 3469"/>
              <a:gd name="T5" fmla="*/ 813 h 820"/>
              <a:gd name="T6" fmla="*/ 3469 w 3469"/>
              <a:gd name="T7" fmla="*/ 227 h 820"/>
              <a:gd name="connsiteX0" fmla="*/ 10185 w 10185"/>
              <a:gd name="connsiteY0" fmla="*/ 2768 h 9954"/>
              <a:gd name="connsiteX1" fmla="*/ 10185 w 10185"/>
              <a:gd name="connsiteY1" fmla="*/ 0 h 9954"/>
              <a:gd name="connsiteX2" fmla="*/ 0 w 10185"/>
              <a:gd name="connsiteY2" fmla="*/ 9951 h 9954"/>
              <a:gd name="connsiteX3" fmla="*/ 10185 w 10185"/>
              <a:gd name="connsiteY3" fmla="*/ 2768 h 9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185" h="9954">
                <a:moveTo>
                  <a:pt x="10185" y="2768"/>
                </a:moveTo>
                <a:lnTo>
                  <a:pt x="10185" y="0"/>
                </a:lnTo>
                <a:cubicBezTo>
                  <a:pt x="7141" y="7012"/>
                  <a:pt x="3151" y="9402"/>
                  <a:pt x="0" y="9951"/>
                </a:cubicBezTo>
                <a:cubicBezTo>
                  <a:pt x="2891" y="10036"/>
                  <a:pt x="6659" y="8500"/>
                  <a:pt x="10185" y="276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685649"/>
            <a:endParaRPr lang="fr-FR" sz="1400">
              <a:solidFill>
                <a:srgbClr val="232323"/>
              </a:solidFill>
              <a:latin typeface="Calibri"/>
            </a:endParaRPr>
          </a:p>
        </p:txBody>
      </p:sp>
      <p:sp>
        <p:nvSpPr>
          <p:cNvPr id="28" name="Freeform 27"/>
          <p:cNvSpPr>
            <a:spLocks/>
          </p:cNvSpPr>
          <p:nvPr userDrawn="1"/>
        </p:nvSpPr>
        <p:spPr bwMode="gray">
          <a:xfrm rot="16200000">
            <a:off x="3838348" y="4555793"/>
            <a:ext cx="1123741" cy="51674"/>
          </a:xfrm>
          <a:custGeom>
            <a:avLst/>
            <a:gdLst>
              <a:gd name="connsiteX0" fmla="*/ 1498321 w 1498321"/>
              <a:gd name="connsiteY0" fmla="*/ 56110 h 68898"/>
              <a:gd name="connsiteX1" fmla="*/ 199640 w 1498321"/>
              <a:gd name="connsiteY1" fmla="*/ 65396 h 68898"/>
              <a:gd name="connsiteX2" fmla="*/ 0 w 1498321"/>
              <a:gd name="connsiteY2" fmla="*/ 61318 h 68898"/>
              <a:gd name="connsiteX3" fmla="*/ 0 w 1498321"/>
              <a:gd name="connsiteY3" fmla="*/ 0 h 68898"/>
              <a:gd name="connsiteX4" fmla="*/ 169722 w 1498321"/>
              <a:gd name="connsiteY4" fmla="*/ 11528 h 68898"/>
              <a:gd name="connsiteX5" fmla="*/ 1498321 w 1498321"/>
              <a:gd name="connsiteY5" fmla="*/ 56110 h 68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98321" h="68898">
                <a:moveTo>
                  <a:pt x="1498321" y="56110"/>
                </a:moveTo>
                <a:cubicBezTo>
                  <a:pt x="1033528" y="70301"/>
                  <a:pt x="595395" y="71532"/>
                  <a:pt x="199640" y="65396"/>
                </a:cubicBezTo>
                <a:lnTo>
                  <a:pt x="0" y="61318"/>
                </a:lnTo>
                <a:lnTo>
                  <a:pt x="0" y="0"/>
                </a:lnTo>
                <a:lnTo>
                  <a:pt x="169722" y="11528"/>
                </a:lnTo>
                <a:cubicBezTo>
                  <a:pt x="568446" y="36127"/>
                  <a:pt x="1015369" y="53504"/>
                  <a:pt x="1498321" y="5611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  <a:noAutofit/>
          </a:bodyPr>
          <a:lstStyle/>
          <a:p>
            <a:pPr defTabSz="685649"/>
            <a:endParaRPr lang="fr-FR" sz="1400">
              <a:solidFill>
                <a:srgbClr val="232323"/>
              </a:solidFill>
              <a:latin typeface="Calibri"/>
            </a:endParaRPr>
          </a:p>
        </p:txBody>
      </p:sp>
      <p:sp>
        <p:nvSpPr>
          <p:cNvPr id="31" name="Titre 7"/>
          <p:cNvSpPr>
            <a:spLocks noGrp="1"/>
          </p:cNvSpPr>
          <p:nvPr>
            <p:ph type="title"/>
          </p:nvPr>
        </p:nvSpPr>
        <p:spPr bwMode="gray">
          <a:xfrm>
            <a:off x="4886326" y="404645"/>
            <a:ext cx="3957638" cy="785813"/>
          </a:xfr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2400">
                <a:solidFill>
                  <a:schemeClr val="tx1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fr-FR" dirty="0"/>
          </a:p>
        </p:txBody>
      </p:sp>
      <p:sp>
        <p:nvSpPr>
          <p:cNvPr id="32" name="Espace réservé du contenu 11"/>
          <p:cNvSpPr>
            <a:spLocks noGrp="1"/>
          </p:cNvSpPr>
          <p:nvPr>
            <p:ph sz="quarter" idx="13" hasCustomPrompt="1"/>
          </p:nvPr>
        </p:nvSpPr>
        <p:spPr bwMode="gray">
          <a:xfrm>
            <a:off x="4886326" y="1371600"/>
            <a:ext cx="3986213" cy="857250"/>
          </a:xfrm>
        </p:spPr>
        <p:txBody>
          <a:bodyPr anchor="ctr" anchorCtr="0">
            <a:noAutofit/>
          </a:bodyPr>
          <a:lstStyle>
            <a:lvl1pPr marL="0" indent="0" algn="ctr">
              <a:buNone/>
              <a:defRPr lang="fr-FR" sz="2400" b="1" kern="1200" cap="small" normalizeH="0" baseline="0" dirty="0" smtClean="0">
                <a:solidFill>
                  <a:srgbClr val="C00000"/>
                </a:solidFill>
                <a:latin typeface="+mj-lt"/>
                <a:ea typeface="+mn-ea"/>
                <a:cs typeface="+mn-cs"/>
              </a:defRPr>
            </a:lvl1pPr>
            <a:lvl2pPr>
              <a:defRPr sz="1400"/>
            </a:lvl2pPr>
            <a:lvl3pPr>
              <a:defRPr sz="1400"/>
            </a:lvl3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33" name="Espace réservé du contenu 11"/>
          <p:cNvSpPr>
            <a:spLocks noGrp="1"/>
          </p:cNvSpPr>
          <p:nvPr>
            <p:ph sz="quarter" idx="21" hasCustomPrompt="1"/>
          </p:nvPr>
        </p:nvSpPr>
        <p:spPr bwMode="gray">
          <a:xfrm>
            <a:off x="4972051" y="2838450"/>
            <a:ext cx="3900488" cy="1543050"/>
          </a:xfr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lang="fr-FR" sz="1500" b="0" kern="1200" cap="none" normalizeH="0" baseline="0" dirty="0" smtClean="0">
                <a:solidFill>
                  <a:schemeClr val="bg2">
                    <a:lumMod val="25000"/>
                  </a:schemeClr>
                </a:solidFill>
                <a:latin typeface="+mj-lt"/>
                <a:ea typeface="+mn-ea"/>
                <a:cs typeface="+mn-cs"/>
              </a:defRPr>
            </a:lvl1pPr>
            <a:lvl2pPr>
              <a:defRPr sz="1400"/>
            </a:lvl2pPr>
            <a:lvl3pPr>
              <a:defRPr sz="1400"/>
            </a:lvl3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7368001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Sopra Steria Consult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 bwMode="gray">
          <a:xfrm>
            <a:off x="395536" y="3112084"/>
            <a:ext cx="6451431" cy="369312"/>
          </a:xfrm>
        </p:spPr>
        <p:txBody>
          <a:bodyPr wrap="square" anchor="b">
            <a:spAutoFit/>
          </a:bodyPr>
          <a:lstStyle>
            <a:lvl1pPr algn="l">
              <a:defRPr sz="2000" cap="all" baseline="0">
                <a:solidFill>
                  <a:schemeClr val="tx1"/>
                </a:solidFill>
              </a:defRPr>
            </a:lvl1pPr>
          </a:lstStyle>
          <a:p>
            <a:r>
              <a:rPr lang="en-GB" noProof="0" dirty="0" smtClean="0"/>
              <a:t>Title presentation</a:t>
            </a:r>
            <a:endParaRPr lang="fr-FR" dirty="0"/>
          </a:p>
        </p:txBody>
      </p:sp>
      <p:sp>
        <p:nvSpPr>
          <p:cNvPr id="12" name="Sous-titre 2"/>
          <p:cNvSpPr>
            <a:spLocks noGrp="1"/>
          </p:cNvSpPr>
          <p:nvPr>
            <p:ph type="subTitle" idx="1" hasCustomPrompt="1"/>
          </p:nvPr>
        </p:nvSpPr>
        <p:spPr bwMode="gray">
          <a:xfrm>
            <a:off x="395536" y="3489858"/>
            <a:ext cx="6457215" cy="246221"/>
          </a:xfrm>
          <a:prstGeom prst="rect">
            <a:avLst/>
          </a:prstGeom>
        </p:spPr>
        <p:txBody>
          <a:bodyPr wrap="square" tIns="0" bIns="0">
            <a:spAutoFit/>
          </a:bodyPr>
          <a:lstStyle>
            <a:lvl1pPr marL="0" indent="0" algn="l">
              <a:spcBef>
                <a:spcPts val="411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  <a:lvl2pPr marL="4571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1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2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3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4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5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6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7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noProof="0" dirty="0" smtClean="0"/>
              <a:t>Subtitle</a:t>
            </a:r>
            <a:endParaRPr lang="en-GB" noProof="0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Title presentation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3E6FD-AB27-4108-A2FC-346BB5F75E3F}" type="slidenum">
              <a:rPr lang="fr-FR" smtClean="0"/>
              <a:pPr/>
              <a:t>‹N°›</a:t>
            </a:fld>
            <a:endParaRPr lang="fr-FR" dirty="0"/>
          </a:p>
        </p:txBody>
      </p:sp>
      <p:grpSp>
        <p:nvGrpSpPr>
          <p:cNvPr id="11" name="Groupe 10"/>
          <p:cNvGrpSpPr/>
          <p:nvPr userDrawn="1"/>
        </p:nvGrpSpPr>
        <p:grpSpPr bwMode="gray">
          <a:xfrm>
            <a:off x="0" y="868362"/>
            <a:ext cx="9145587" cy="1773238"/>
            <a:chOff x="0" y="1958231"/>
            <a:chExt cx="9145587" cy="1773238"/>
          </a:xfrm>
          <a:solidFill>
            <a:schemeClr val="accent4"/>
          </a:solidFill>
        </p:grpSpPr>
        <p:sp>
          <p:nvSpPr>
            <p:cNvPr id="13" name="Freeform 20"/>
            <p:cNvSpPr>
              <a:spLocks/>
            </p:cNvSpPr>
            <p:nvPr userDrawn="1"/>
          </p:nvSpPr>
          <p:spPr bwMode="gray">
            <a:xfrm>
              <a:off x="3374982" y="2326531"/>
              <a:ext cx="5770605" cy="1333688"/>
            </a:xfrm>
            <a:custGeom>
              <a:avLst/>
              <a:gdLst>
                <a:gd name="T0" fmla="*/ 3469 w 3469"/>
                <a:gd name="T1" fmla="*/ 227 h 820"/>
                <a:gd name="T2" fmla="*/ 3469 w 3469"/>
                <a:gd name="T3" fmla="*/ 0 h 820"/>
                <a:gd name="T4" fmla="*/ 0 w 3469"/>
                <a:gd name="T5" fmla="*/ 813 h 820"/>
                <a:gd name="T6" fmla="*/ 3469 w 3469"/>
                <a:gd name="T7" fmla="*/ 227 h 820"/>
                <a:gd name="connsiteX0" fmla="*/ 10185 w 10185"/>
                <a:gd name="connsiteY0" fmla="*/ 2768 h 9954"/>
                <a:gd name="connsiteX1" fmla="*/ 10185 w 10185"/>
                <a:gd name="connsiteY1" fmla="*/ 0 h 9954"/>
                <a:gd name="connsiteX2" fmla="*/ 0 w 10185"/>
                <a:gd name="connsiteY2" fmla="*/ 9951 h 9954"/>
                <a:gd name="connsiteX3" fmla="*/ 10185 w 10185"/>
                <a:gd name="connsiteY3" fmla="*/ 2768 h 9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85" h="9954">
                  <a:moveTo>
                    <a:pt x="10185" y="2768"/>
                  </a:moveTo>
                  <a:lnTo>
                    <a:pt x="10185" y="0"/>
                  </a:lnTo>
                  <a:cubicBezTo>
                    <a:pt x="7141" y="7012"/>
                    <a:pt x="3151" y="9402"/>
                    <a:pt x="0" y="9951"/>
                  </a:cubicBezTo>
                  <a:cubicBezTo>
                    <a:pt x="2891" y="10036"/>
                    <a:pt x="6659" y="8500"/>
                    <a:pt x="10185" y="27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5" name="Freeform 22"/>
            <p:cNvSpPr>
              <a:spLocks/>
            </p:cNvSpPr>
            <p:nvPr userDrawn="1"/>
          </p:nvSpPr>
          <p:spPr bwMode="gray">
            <a:xfrm>
              <a:off x="0" y="1958231"/>
              <a:ext cx="3479800" cy="1773238"/>
            </a:xfrm>
            <a:custGeom>
              <a:avLst/>
              <a:gdLst>
                <a:gd name="T0" fmla="*/ 3 w 2130"/>
                <a:gd name="T1" fmla="*/ 0 h 1086"/>
                <a:gd name="T2" fmla="*/ 0 w 2130"/>
                <a:gd name="T3" fmla="*/ 956 h 1086"/>
                <a:gd name="T4" fmla="*/ 2130 w 2130"/>
                <a:gd name="T5" fmla="*/ 1037 h 1086"/>
                <a:gd name="T6" fmla="*/ 3 w 2130"/>
                <a:gd name="T7" fmla="*/ 815 h 1086"/>
                <a:gd name="T8" fmla="*/ 3 w 2130"/>
                <a:gd name="T9" fmla="*/ 0 h 1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30" h="1086">
                  <a:moveTo>
                    <a:pt x="3" y="0"/>
                  </a:moveTo>
                  <a:cubicBezTo>
                    <a:pt x="0" y="956"/>
                    <a:pt x="0" y="956"/>
                    <a:pt x="0" y="956"/>
                  </a:cubicBezTo>
                  <a:cubicBezTo>
                    <a:pt x="0" y="956"/>
                    <a:pt x="927" y="1086"/>
                    <a:pt x="2130" y="1037"/>
                  </a:cubicBezTo>
                  <a:cubicBezTo>
                    <a:pt x="880" y="1028"/>
                    <a:pt x="3" y="815"/>
                    <a:pt x="3" y="815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sp>
        <p:nvSpPr>
          <p:cNvPr id="16" name="Rectangle 2"/>
          <p:cNvSpPr/>
          <p:nvPr userDrawn="1"/>
        </p:nvSpPr>
        <p:spPr>
          <a:xfrm>
            <a:off x="0" y="0"/>
            <a:ext cx="9145588" cy="2571750"/>
          </a:xfrm>
          <a:custGeom>
            <a:avLst/>
            <a:gdLst/>
            <a:ahLst/>
            <a:cxnLst/>
            <a:rect l="l" t="t" r="r" b="b"/>
            <a:pathLst>
              <a:path w="9145588" h="2571750">
                <a:moveTo>
                  <a:pt x="0" y="0"/>
                </a:moveTo>
                <a:lnTo>
                  <a:pt x="9144000" y="0"/>
                </a:lnTo>
                <a:lnTo>
                  <a:pt x="9144000" y="876299"/>
                </a:lnTo>
                <a:lnTo>
                  <a:pt x="9145588" y="876299"/>
                </a:lnTo>
                <a:cubicBezTo>
                  <a:pt x="9145588" y="876327"/>
                  <a:pt x="9145588" y="879493"/>
                  <a:pt x="9145588" y="1242530"/>
                </a:cubicBezTo>
                <a:cubicBezTo>
                  <a:pt x="7419759" y="2182630"/>
                  <a:pt x="5262472" y="2498177"/>
                  <a:pt x="3474539" y="2571750"/>
                </a:cubicBezTo>
                <a:cubicBezTo>
                  <a:pt x="1433421" y="2557037"/>
                  <a:pt x="186" y="2208835"/>
                  <a:pt x="0" y="2208790"/>
                </a:cubicBezTo>
                <a:cubicBezTo>
                  <a:pt x="0" y="2208777"/>
                  <a:pt x="0" y="2205040"/>
                  <a:pt x="0" y="1114995"/>
                </a:cubicBezTo>
                <a:cubicBezTo>
                  <a:pt x="0" y="1113616"/>
                  <a:pt x="0" y="1112234"/>
                  <a:pt x="0" y="1110851"/>
                </a:cubicBezTo>
                <a:lnTo>
                  <a:pt x="0" y="997357"/>
                </a:lnTo>
                <a:lnTo>
                  <a:pt x="0" y="876299"/>
                </a:lnTo>
                <a:close/>
              </a:path>
            </a:pathLst>
          </a:custGeom>
          <a:solidFill>
            <a:srgbClr val="CF02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 smtClean="0"/>
          </a:p>
        </p:txBody>
      </p:sp>
      <p:pic>
        <p:nvPicPr>
          <p:cNvPr id="22" name="Picture 2" descr="Z:\Sopra group - Evolution du masque Sopra Steria\2. Recu\Logo\SOPRASTERIA_soprasteriaconsulting_RVB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164982" y="4431258"/>
            <a:ext cx="3028950" cy="633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94990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Sopra HR Softwa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 bwMode="gray">
          <a:xfrm>
            <a:off x="395536" y="3112084"/>
            <a:ext cx="6451431" cy="369312"/>
          </a:xfrm>
        </p:spPr>
        <p:txBody>
          <a:bodyPr wrap="square" anchor="b">
            <a:spAutoFit/>
          </a:bodyPr>
          <a:lstStyle>
            <a:lvl1pPr algn="l">
              <a:defRPr sz="2000" cap="all" baseline="0">
                <a:solidFill>
                  <a:schemeClr val="tx1"/>
                </a:solidFill>
              </a:defRPr>
            </a:lvl1pPr>
          </a:lstStyle>
          <a:p>
            <a:r>
              <a:rPr lang="en-GB" noProof="0" dirty="0" smtClean="0"/>
              <a:t>Title presentation</a:t>
            </a:r>
            <a:endParaRPr lang="fr-FR" dirty="0"/>
          </a:p>
        </p:txBody>
      </p:sp>
      <p:sp>
        <p:nvSpPr>
          <p:cNvPr id="12" name="Sous-titre 2"/>
          <p:cNvSpPr>
            <a:spLocks noGrp="1"/>
          </p:cNvSpPr>
          <p:nvPr>
            <p:ph type="subTitle" idx="1" hasCustomPrompt="1"/>
          </p:nvPr>
        </p:nvSpPr>
        <p:spPr bwMode="gray">
          <a:xfrm>
            <a:off x="395536" y="3489858"/>
            <a:ext cx="6457215" cy="246221"/>
          </a:xfrm>
          <a:prstGeom prst="rect">
            <a:avLst/>
          </a:prstGeom>
        </p:spPr>
        <p:txBody>
          <a:bodyPr wrap="square" tIns="0" bIns="0">
            <a:spAutoFit/>
          </a:bodyPr>
          <a:lstStyle>
            <a:lvl1pPr marL="0" indent="0" algn="l">
              <a:spcBef>
                <a:spcPts val="411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  <a:lvl2pPr marL="4571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1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2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3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4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5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6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7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noProof="0" dirty="0" smtClean="0"/>
              <a:t>Subtitle</a:t>
            </a:r>
            <a:endParaRPr lang="en-GB" noProof="0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Title presentation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3E6FD-AB27-4108-A2FC-346BB5F75E3F}" type="slidenum">
              <a:rPr lang="fr-FR" smtClean="0"/>
              <a:pPr/>
              <a:t>‹N°›</a:t>
            </a:fld>
            <a:endParaRPr lang="fr-FR" dirty="0"/>
          </a:p>
        </p:txBody>
      </p:sp>
      <p:grpSp>
        <p:nvGrpSpPr>
          <p:cNvPr id="11" name="Groupe 10"/>
          <p:cNvGrpSpPr/>
          <p:nvPr userDrawn="1"/>
        </p:nvGrpSpPr>
        <p:grpSpPr bwMode="gray">
          <a:xfrm>
            <a:off x="0" y="868362"/>
            <a:ext cx="9145587" cy="1773238"/>
            <a:chOff x="0" y="1958231"/>
            <a:chExt cx="9145587" cy="1773238"/>
          </a:xfrm>
          <a:solidFill>
            <a:schemeClr val="accent4"/>
          </a:solidFill>
        </p:grpSpPr>
        <p:sp>
          <p:nvSpPr>
            <p:cNvPr id="13" name="Freeform 20"/>
            <p:cNvSpPr>
              <a:spLocks/>
            </p:cNvSpPr>
            <p:nvPr userDrawn="1"/>
          </p:nvSpPr>
          <p:spPr bwMode="gray">
            <a:xfrm>
              <a:off x="3374982" y="2326531"/>
              <a:ext cx="5770605" cy="1333688"/>
            </a:xfrm>
            <a:custGeom>
              <a:avLst/>
              <a:gdLst>
                <a:gd name="T0" fmla="*/ 3469 w 3469"/>
                <a:gd name="T1" fmla="*/ 227 h 820"/>
                <a:gd name="T2" fmla="*/ 3469 w 3469"/>
                <a:gd name="T3" fmla="*/ 0 h 820"/>
                <a:gd name="T4" fmla="*/ 0 w 3469"/>
                <a:gd name="T5" fmla="*/ 813 h 820"/>
                <a:gd name="T6" fmla="*/ 3469 w 3469"/>
                <a:gd name="T7" fmla="*/ 227 h 820"/>
                <a:gd name="connsiteX0" fmla="*/ 10185 w 10185"/>
                <a:gd name="connsiteY0" fmla="*/ 2768 h 9954"/>
                <a:gd name="connsiteX1" fmla="*/ 10185 w 10185"/>
                <a:gd name="connsiteY1" fmla="*/ 0 h 9954"/>
                <a:gd name="connsiteX2" fmla="*/ 0 w 10185"/>
                <a:gd name="connsiteY2" fmla="*/ 9951 h 9954"/>
                <a:gd name="connsiteX3" fmla="*/ 10185 w 10185"/>
                <a:gd name="connsiteY3" fmla="*/ 2768 h 9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85" h="9954">
                  <a:moveTo>
                    <a:pt x="10185" y="2768"/>
                  </a:moveTo>
                  <a:lnTo>
                    <a:pt x="10185" y="0"/>
                  </a:lnTo>
                  <a:cubicBezTo>
                    <a:pt x="7141" y="7012"/>
                    <a:pt x="3151" y="9402"/>
                    <a:pt x="0" y="9951"/>
                  </a:cubicBezTo>
                  <a:cubicBezTo>
                    <a:pt x="2891" y="10036"/>
                    <a:pt x="6659" y="8500"/>
                    <a:pt x="10185" y="27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4" name="Freeform 22"/>
            <p:cNvSpPr>
              <a:spLocks/>
            </p:cNvSpPr>
            <p:nvPr userDrawn="1"/>
          </p:nvSpPr>
          <p:spPr bwMode="gray">
            <a:xfrm>
              <a:off x="0" y="1958231"/>
              <a:ext cx="3479800" cy="1773238"/>
            </a:xfrm>
            <a:custGeom>
              <a:avLst/>
              <a:gdLst>
                <a:gd name="T0" fmla="*/ 3 w 2130"/>
                <a:gd name="T1" fmla="*/ 0 h 1086"/>
                <a:gd name="T2" fmla="*/ 0 w 2130"/>
                <a:gd name="T3" fmla="*/ 956 h 1086"/>
                <a:gd name="T4" fmla="*/ 2130 w 2130"/>
                <a:gd name="T5" fmla="*/ 1037 h 1086"/>
                <a:gd name="T6" fmla="*/ 3 w 2130"/>
                <a:gd name="T7" fmla="*/ 815 h 1086"/>
                <a:gd name="T8" fmla="*/ 3 w 2130"/>
                <a:gd name="T9" fmla="*/ 0 h 1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30" h="1086">
                  <a:moveTo>
                    <a:pt x="3" y="0"/>
                  </a:moveTo>
                  <a:cubicBezTo>
                    <a:pt x="0" y="956"/>
                    <a:pt x="0" y="956"/>
                    <a:pt x="0" y="956"/>
                  </a:cubicBezTo>
                  <a:cubicBezTo>
                    <a:pt x="0" y="956"/>
                    <a:pt x="927" y="1086"/>
                    <a:pt x="2130" y="1037"/>
                  </a:cubicBezTo>
                  <a:cubicBezTo>
                    <a:pt x="880" y="1028"/>
                    <a:pt x="3" y="815"/>
                    <a:pt x="3" y="815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sp>
        <p:nvSpPr>
          <p:cNvPr id="15" name="Rectangle 2"/>
          <p:cNvSpPr/>
          <p:nvPr userDrawn="1"/>
        </p:nvSpPr>
        <p:spPr>
          <a:xfrm>
            <a:off x="0" y="0"/>
            <a:ext cx="9145588" cy="2571750"/>
          </a:xfrm>
          <a:custGeom>
            <a:avLst/>
            <a:gdLst/>
            <a:ahLst/>
            <a:cxnLst/>
            <a:rect l="l" t="t" r="r" b="b"/>
            <a:pathLst>
              <a:path w="9145588" h="2571750">
                <a:moveTo>
                  <a:pt x="0" y="0"/>
                </a:moveTo>
                <a:lnTo>
                  <a:pt x="9144000" y="0"/>
                </a:lnTo>
                <a:lnTo>
                  <a:pt x="9144000" y="876299"/>
                </a:lnTo>
                <a:lnTo>
                  <a:pt x="9145588" y="876299"/>
                </a:lnTo>
                <a:cubicBezTo>
                  <a:pt x="9145588" y="876327"/>
                  <a:pt x="9145588" y="879493"/>
                  <a:pt x="9145588" y="1242530"/>
                </a:cubicBezTo>
                <a:cubicBezTo>
                  <a:pt x="7419759" y="2182630"/>
                  <a:pt x="5262472" y="2498177"/>
                  <a:pt x="3474539" y="2571750"/>
                </a:cubicBezTo>
                <a:cubicBezTo>
                  <a:pt x="1433421" y="2557037"/>
                  <a:pt x="186" y="2208835"/>
                  <a:pt x="0" y="2208790"/>
                </a:cubicBezTo>
                <a:cubicBezTo>
                  <a:pt x="0" y="2208777"/>
                  <a:pt x="0" y="2205040"/>
                  <a:pt x="0" y="1114995"/>
                </a:cubicBezTo>
                <a:cubicBezTo>
                  <a:pt x="0" y="1113616"/>
                  <a:pt x="0" y="1112234"/>
                  <a:pt x="0" y="1110851"/>
                </a:cubicBezTo>
                <a:lnTo>
                  <a:pt x="0" y="997357"/>
                </a:lnTo>
                <a:lnTo>
                  <a:pt x="0" y="876299"/>
                </a:lnTo>
                <a:close/>
              </a:path>
            </a:pathLst>
          </a:custGeom>
          <a:solidFill>
            <a:srgbClr val="CF02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 smtClean="0"/>
          </a:p>
        </p:txBody>
      </p:sp>
      <p:pic>
        <p:nvPicPr>
          <p:cNvPr id="18" name="Picture 2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591816" y="4494308"/>
            <a:ext cx="2598688" cy="572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05936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7"/>
          <p:cNvSpPr>
            <a:spLocks noGrp="1"/>
          </p:cNvSpPr>
          <p:nvPr>
            <p:ph type="title" hasCustomPrompt="1"/>
          </p:nvPr>
        </p:nvSpPr>
        <p:spPr bwMode="gray">
          <a:xfrm>
            <a:off x="395287" y="195486"/>
            <a:ext cx="8353426" cy="679771"/>
          </a:xfrm>
        </p:spPr>
        <p:txBody>
          <a:bodyPr/>
          <a:lstStyle/>
          <a:p>
            <a:r>
              <a:rPr lang="en-GB" noProof="0" dirty="0" smtClean="0"/>
              <a:t>Title</a:t>
            </a:r>
            <a:endParaRPr lang="fr-FR" dirty="0"/>
          </a:p>
        </p:txBody>
      </p:sp>
      <p:sp>
        <p:nvSpPr>
          <p:cNvPr id="9" name="Espace réservé de la date 8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endParaRPr lang="fr-FR" dirty="0"/>
          </a:p>
        </p:txBody>
      </p:sp>
      <p:sp>
        <p:nvSpPr>
          <p:cNvPr id="10" name="Espace réservé du pied de page 9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fr-FR" smtClean="0"/>
              <a:t>Title presentation</a:t>
            </a:r>
            <a:endParaRPr lang="fr-FR" dirty="0"/>
          </a:p>
        </p:txBody>
      </p:sp>
      <p:sp>
        <p:nvSpPr>
          <p:cNvPr id="11" name="Espace réservé du numéro de diapositive 10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AF43E6FD-AB27-4108-A2FC-346BB5F75E3F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2" name="Espace réservé du contenu 11"/>
          <p:cNvSpPr>
            <a:spLocks noGrp="1"/>
          </p:cNvSpPr>
          <p:nvPr>
            <p:ph sz="quarter" idx="13" hasCustomPrompt="1"/>
          </p:nvPr>
        </p:nvSpPr>
        <p:spPr bwMode="gray">
          <a:xfrm>
            <a:off x="395287" y="1113242"/>
            <a:ext cx="8353426" cy="3511146"/>
          </a:xfrm>
        </p:spPr>
        <p:txBody>
          <a:bodyPr/>
          <a:lstStyle/>
          <a:p>
            <a:pPr lvl="0"/>
            <a:r>
              <a:rPr lang="en-GB" noProof="0" dirty="0" smtClean="0"/>
              <a:t>Text level one</a:t>
            </a:r>
          </a:p>
          <a:p>
            <a:pPr lvl="1"/>
            <a:r>
              <a:rPr lang="en-GB" noProof="0" dirty="0" smtClean="0"/>
              <a:t>Text level two</a:t>
            </a:r>
          </a:p>
          <a:p>
            <a:pPr lvl="2"/>
            <a:r>
              <a:rPr lang="en-GB" noProof="0" dirty="0" smtClean="0"/>
              <a:t>Text level three</a:t>
            </a:r>
          </a:p>
        </p:txBody>
      </p:sp>
    </p:spTree>
    <p:extLst>
      <p:ext uri="{BB962C8B-B14F-4D97-AF65-F5344CB8AC3E}">
        <p14:creationId xmlns:p14="http://schemas.microsoft.com/office/powerpoint/2010/main" val="11471722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e 19"/>
          <p:cNvGrpSpPr/>
          <p:nvPr userDrawn="1"/>
        </p:nvGrpSpPr>
        <p:grpSpPr>
          <a:xfrm>
            <a:off x="0" y="-49209"/>
            <a:ext cx="9145587" cy="1342955"/>
            <a:chOff x="0" y="-49209"/>
            <a:chExt cx="9145587" cy="1342955"/>
          </a:xfrm>
        </p:grpSpPr>
        <p:sp>
          <p:nvSpPr>
            <p:cNvPr id="16" name="Freeform 20"/>
            <p:cNvSpPr>
              <a:spLocks/>
            </p:cNvSpPr>
            <p:nvPr userDrawn="1"/>
          </p:nvSpPr>
          <p:spPr bwMode="gray">
            <a:xfrm>
              <a:off x="3374982" y="1"/>
              <a:ext cx="5770605" cy="1284517"/>
            </a:xfrm>
            <a:custGeom>
              <a:avLst/>
              <a:gdLst/>
              <a:ahLst/>
              <a:cxnLst/>
              <a:rect l="l" t="t" r="r" b="b"/>
              <a:pathLst>
                <a:path w="5770605" h="1284517">
                  <a:moveTo>
                    <a:pt x="5674681" y="0"/>
                  </a:moveTo>
                  <a:lnTo>
                    <a:pt x="5770605" y="0"/>
                  </a:lnTo>
                  <a:lnTo>
                    <a:pt x="5770605" y="321661"/>
                  </a:lnTo>
                  <a:cubicBezTo>
                    <a:pt x="3772848" y="1089664"/>
                    <a:pt x="1637979" y="1295465"/>
                    <a:pt x="0" y="1284076"/>
                  </a:cubicBezTo>
                  <a:cubicBezTo>
                    <a:pt x="1752676" y="1211862"/>
                    <a:pt x="3963502" y="901911"/>
                    <a:pt x="567468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7" name="Freeform 22"/>
            <p:cNvSpPr>
              <a:spLocks/>
            </p:cNvSpPr>
            <p:nvPr userDrawn="1"/>
          </p:nvSpPr>
          <p:spPr bwMode="gray">
            <a:xfrm>
              <a:off x="0" y="-49209"/>
              <a:ext cx="3479800" cy="1342955"/>
            </a:xfrm>
            <a:custGeom>
              <a:avLst/>
              <a:gdLst/>
              <a:ahLst/>
              <a:cxnLst/>
              <a:rect l="l" t="t" r="r" b="b"/>
              <a:pathLst>
                <a:path w="3479800" h="1342955">
                  <a:moveTo>
                    <a:pt x="3745" y="0"/>
                  </a:moveTo>
                  <a:lnTo>
                    <a:pt x="4901" y="0"/>
                  </a:lnTo>
                  <a:lnTo>
                    <a:pt x="4901" y="962445"/>
                  </a:lnTo>
                  <a:cubicBezTo>
                    <a:pt x="4901" y="962445"/>
                    <a:pt x="1437664" y="1310235"/>
                    <a:pt x="3479800" y="1324930"/>
                  </a:cubicBezTo>
                  <a:cubicBezTo>
                    <a:pt x="1514516" y="1404935"/>
                    <a:pt x="104" y="1192687"/>
                    <a:pt x="0" y="1192672"/>
                  </a:cubicBezTo>
                  <a:cubicBezTo>
                    <a:pt x="0" y="1192672"/>
                    <a:pt x="0" y="1192672"/>
                    <a:pt x="374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8" name="Rectangle 2"/>
            <p:cNvSpPr/>
            <p:nvPr userDrawn="1"/>
          </p:nvSpPr>
          <p:spPr>
            <a:xfrm>
              <a:off x="0" y="0"/>
              <a:ext cx="9061374" cy="1285878"/>
            </a:xfrm>
            <a:custGeom>
              <a:avLst/>
              <a:gdLst/>
              <a:ahLst/>
              <a:cxnLst/>
              <a:rect l="l" t="t" r="r" b="b"/>
              <a:pathLst>
                <a:path w="9061374" h="1285878">
                  <a:moveTo>
                    <a:pt x="0" y="0"/>
                  </a:moveTo>
                  <a:lnTo>
                    <a:pt x="9061374" y="0"/>
                  </a:lnTo>
                  <a:cubicBezTo>
                    <a:pt x="7350591" y="906827"/>
                    <a:pt x="5233770" y="1213486"/>
                    <a:pt x="3474539" y="1285878"/>
                  </a:cubicBezTo>
                  <a:cubicBezTo>
                    <a:pt x="1433421" y="1271165"/>
                    <a:pt x="186" y="922963"/>
                    <a:pt x="0" y="922918"/>
                  </a:cubicBezTo>
                  <a:cubicBezTo>
                    <a:pt x="0" y="922892"/>
                    <a:pt x="0" y="918086"/>
                    <a:pt x="0" y="0"/>
                  </a:cubicBezTo>
                  <a:close/>
                </a:path>
              </a:pathLst>
            </a:custGeom>
            <a:solidFill>
              <a:srgbClr val="CF02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 smtClean="0"/>
            </a:p>
          </p:txBody>
        </p:sp>
      </p:grpSp>
      <p:sp>
        <p:nvSpPr>
          <p:cNvPr id="9" name="Espace réservé du texte 8"/>
          <p:cNvSpPr>
            <a:spLocks noGrp="1"/>
          </p:cNvSpPr>
          <p:nvPr userDrawn="1">
            <p:ph type="body" sz="quarter" idx="13" hasCustomPrompt="1"/>
          </p:nvPr>
        </p:nvSpPr>
        <p:spPr bwMode="gray">
          <a:xfrm>
            <a:off x="395288" y="1739496"/>
            <a:ext cx="8353425" cy="2884891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800"/>
              </a:spcBef>
              <a:buFont typeface="Arial" panose="020B0604020202020204" pitchFamily="34" charset="0"/>
              <a:buNone/>
              <a:defRPr sz="2000" b="0"/>
            </a:lvl1pPr>
            <a:lvl2pPr marL="0" indent="0">
              <a:spcBef>
                <a:spcPts val="800"/>
              </a:spcBef>
              <a:buFont typeface="Arial" panose="020B0604020202020204" pitchFamily="34" charset="0"/>
              <a:buNone/>
              <a:defRPr sz="2400" b="1"/>
            </a:lvl2pPr>
            <a:lvl3pPr marL="493713" indent="0">
              <a:buNone/>
              <a:defRPr/>
            </a:lvl3pPr>
            <a:lvl4pPr marL="898525" indent="0">
              <a:buFont typeface="Arial" panose="020B0604020202020204" pitchFamily="34" charset="0"/>
              <a:buNone/>
              <a:defRPr/>
            </a:lvl4pPr>
            <a:lvl5pPr marL="898525" indent="0">
              <a:buFont typeface="Arial" panose="020B0604020202020204" pitchFamily="34" charset="0"/>
              <a:buNone/>
              <a:defRPr/>
            </a:lvl5pPr>
          </a:lstStyle>
          <a:p>
            <a:r>
              <a:rPr lang="en-GB" noProof="0" dirty="0" smtClean="0"/>
              <a:t>Chapter title</a:t>
            </a:r>
          </a:p>
          <a:p>
            <a:pPr lvl="1"/>
            <a:r>
              <a:rPr lang="en-GB" noProof="0" dirty="0" smtClean="0"/>
              <a:t>Chapter title in bold </a:t>
            </a:r>
          </a:p>
        </p:txBody>
      </p:sp>
      <p:sp>
        <p:nvSpPr>
          <p:cNvPr id="3" name="Espace réservé de la date 2"/>
          <p:cNvSpPr>
            <a:spLocks noGrp="1"/>
          </p:cNvSpPr>
          <p:nvPr userDrawn="1">
            <p:ph type="dt" sz="half" idx="10"/>
          </p:nvPr>
        </p:nvSpPr>
        <p:spPr bwMode="gray"/>
        <p:txBody>
          <a:bodyPr/>
          <a:lstStyle/>
          <a:p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 userDrawn="1">
            <p:ph type="ftr" sz="quarter" idx="11"/>
          </p:nvPr>
        </p:nvSpPr>
        <p:spPr bwMode="gray"/>
        <p:txBody>
          <a:bodyPr/>
          <a:lstStyle/>
          <a:p>
            <a:r>
              <a:rPr lang="fr-FR" smtClean="0"/>
              <a:t>Title presentation</a:t>
            </a: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 userDrawn="1">
            <p:ph type="sldNum" sz="quarter" idx="12"/>
          </p:nvPr>
        </p:nvSpPr>
        <p:spPr bwMode="gray"/>
        <p:txBody>
          <a:bodyPr/>
          <a:lstStyle/>
          <a:p>
            <a:fld id="{AF43E6FD-AB27-4108-A2FC-346BB5F75E3F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0" name="ZoneTexte 9"/>
          <p:cNvSpPr txBox="1"/>
          <p:nvPr userDrawn="1"/>
        </p:nvSpPr>
        <p:spPr bwMode="gray">
          <a:xfrm>
            <a:off x="300668" y="483518"/>
            <a:ext cx="2382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0" dirty="0" smtClean="0">
                <a:solidFill>
                  <a:schemeClr val="bg1"/>
                </a:solidFill>
                <a:latin typeface="+mn-lt"/>
              </a:rPr>
              <a:t>OVERVIEW</a:t>
            </a:r>
            <a:endParaRPr lang="it-IT" sz="2400" b="0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369774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p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Espace réservé de la date 14"/>
          <p:cNvSpPr>
            <a:spLocks noGrp="1"/>
          </p:cNvSpPr>
          <p:nvPr>
            <p:ph type="dt" sz="half" idx="12"/>
          </p:nvPr>
        </p:nvSpPr>
        <p:spPr bwMode="gray"/>
        <p:txBody>
          <a:bodyPr/>
          <a:lstStyle/>
          <a:p>
            <a:endParaRPr lang="fr-FR" dirty="0"/>
          </a:p>
        </p:txBody>
      </p:sp>
      <p:sp>
        <p:nvSpPr>
          <p:cNvPr id="16" name="Espace réservé du pied de page 15"/>
          <p:cNvSpPr>
            <a:spLocks noGrp="1"/>
          </p:cNvSpPr>
          <p:nvPr>
            <p:ph type="ftr" sz="quarter" idx="13"/>
          </p:nvPr>
        </p:nvSpPr>
        <p:spPr bwMode="gray"/>
        <p:txBody>
          <a:bodyPr/>
          <a:lstStyle/>
          <a:p>
            <a:r>
              <a:rPr lang="fr-FR" smtClean="0"/>
              <a:t>Title presentation</a:t>
            </a:r>
            <a:endParaRPr lang="fr-FR" dirty="0"/>
          </a:p>
        </p:txBody>
      </p:sp>
      <p:sp>
        <p:nvSpPr>
          <p:cNvPr id="17" name="Espace réservé du numéro de diapositive 16"/>
          <p:cNvSpPr>
            <a:spLocks noGrp="1"/>
          </p:cNvSpPr>
          <p:nvPr>
            <p:ph type="sldNum" sz="quarter" idx="14"/>
          </p:nvPr>
        </p:nvSpPr>
        <p:spPr bwMode="gray"/>
        <p:txBody>
          <a:bodyPr/>
          <a:lstStyle/>
          <a:p>
            <a:fld id="{AF43E6FD-AB27-4108-A2FC-346BB5F75E3F}" type="slidenum">
              <a:rPr lang="fr-FR" smtClean="0"/>
              <a:pPr/>
              <a:t>‹N°›</a:t>
            </a:fld>
            <a:endParaRPr lang="fr-FR" dirty="0"/>
          </a:p>
        </p:txBody>
      </p:sp>
      <p:cxnSp>
        <p:nvCxnSpPr>
          <p:cNvPr id="18" name="Connecteur droit 17"/>
          <p:cNvCxnSpPr/>
          <p:nvPr userDrawn="1"/>
        </p:nvCxnSpPr>
        <p:spPr bwMode="gray">
          <a:xfrm>
            <a:off x="395536" y="4903711"/>
            <a:ext cx="0" cy="74066"/>
          </a:xfrm>
          <a:prstGeom prst="line">
            <a:avLst/>
          </a:prstGeom>
          <a:ln w="28575">
            <a:solidFill>
              <a:srgbClr val="CF022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itre 1"/>
          <p:cNvSpPr>
            <a:spLocks noGrp="1"/>
          </p:cNvSpPr>
          <p:nvPr>
            <p:ph type="ctrTitle" hasCustomPrompt="1"/>
          </p:nvPr>
        </p:nvSpPr>
        <p:spPr bwMode="gray">
          <a:xfrm>
            <a:off x="395536" y="3113147"/>
            <a:ext cx="6451431" cy="369312"/>
          </a:xfrm>
        </p:spPr>
        <p:txBody>
          <a:bodyPr wrap="square" anchor="b">
            <a:spAutoFit/>
          </a:bodyPr>
          <a:lstStyle>
            <a:lvl1pPr algn="l">
              <a:defRPr sz="2000" cap="all" baseline="0">
                <a:solidFill>
                  <a:schemeClr val="tx1"/>
                </a:solidFill>
              </a:defRPr>
            </a:lvl1pPr>
          </a:lstStyle>
          <a:p>
            <a:r>
              <a:rPr lang="en-GB" noProof="0" dirty="0" smtClean="0"/>
              <a:t>Title presentation</a:t>
            </a:r>
            <a:endParaRPr lang="fr-FR" dirty="0"/>
          </a:p>
        </p:txBody>
      </p:sp>
      <p:sp>
        <p:nvSpPr>
          <p:cNvPr id="25" name="Sous-titre 2"/>
          <p:cNvSpPr>
            <a:spLocks noGrp="1"/>
          </p:cNvSpPr>
          <p:nvPr>
            <p:ph type="subTitle" idx="1" hasCustomPrompt="1"/>
          </p:nvPr>
        </p:nvSpPr>
        <p:spPr bwMode="gray">
          <a:xfrm>
            <a:off x="395536" y="3490921"/>
            <a:ext cx="6457215" cy="246221"/>
          </a:xfrm>
          <a:prstGeom prst="rect">
            <a:avLst/>
          </a:prstGeom>
        </p:spPr>
        <p:txBody>
          <a:bodyPr wrap="square" tIns="0" bIns="0">
            <a:spAutoFit/>
          </a:bodyPr>
          <a:lstStyle>
            <a:lvl1pPr marL="0" indent="0" algn="l">
              <a:spcBef>
                <a:spcPts val="411"/>
              </a:spcBef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  <a:latin typeface="+mj-lt"/>
              </a:defRPr>
            </a:lvl1pPr>
            <a:lvl2pPr marL="4571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1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2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3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4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5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6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7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noProof="0" dirty="0" smtClean="0"/>
              <a:t>Subtitle</a:t>
            </a:r>
            <a:endParaRPr lang="en-GB" noProof="0" dirty="0"/>
          </a:p>
        </p:txBody>
      </p:sp>
      <p:pic>
        <p:nvPicPr>
          <p:cNvPr id="32" name="Image 3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8374038" y="4710111"/>
            <a:ext cx="425591" cy="311391"/>
          </a:xfrm>
          <a:prstGeom prst="rect">
            <a:avLst/>
          </a:prstGeom>
        </p:spPr>
      </p:pic>
      <p:grpSp>
        <p:nvGrpSpPr>
          <p:cNvPr id="13" name="Groupe 12"/>
          <p:cNvGrpSpPr/>
          <p:nvPr userDrawn="1"/>
        </p:nvGrpSpPr>
        <p:grpSpPr bwMode="gray">
          <a:xfrm>
            <a:off x="0" y="868362"/>
            <a:ext cx="9145587" cy="1773238"/>
            <a:chOff x="0" y="1958231"/>
            <a:chExt cx="9145587" cy="1773238"/>
          </a:xfrm>
          <a:solidFill>
            <a:schemeClr val="accent4"/>
          </a:solidFill>
        </p:grpSpPr>
        <p:sp>
          <p:nvSpPr>
            <p:cNvPr id="14" name="Freeform 20"/>
            <p:cNvSpPr>
              <a:spLocks/>
            </p:cNvSpPr>
            <p:nvPr userDrawn="1"/>
          </p:nvSpPr>
          <p:spPr bwMode="gray">
            <a:xfrm>
              <a:off x="3374982" y="2326531"/>
              <a:ext cx="5770605" cy="1333688"/>
            </a:xfrm>
            <a:custGeom>
              <a:avLst/>
              <a:gdLst>
                <a:gd name="T0" fmla="*/ 3469 w 3469"/>
                <a:gd name="T1" fmla="*/ 227 h 820"/>
                <a:gd name="T2" fmla="*/ 3469 w 3469"/>
                <a:gd name="T3" fmla="*/ 0 h 820"/>
                <a:gd name="T4" fmla="*/ 0 w 3469"/>
                <a:gd name="T5" fmla="*/ 813 h 820"/>
                <a:gd name="T6" fmla="*/ 3469 w 3469"/>
                <a:gd name="T7" fmla="*/ 227 h 820"/>
                <a:gd name="connsiteX0" fmla="*/ 10185 w 10185"/>
                <a:gd name="connsiteY0" fmla="*/ 2768 h 9954"/>
                <a:gd name="connsiteX1" fmla="*/ 10185 w 10185"/>
                <a:gd name="connsiteY1" fmla="*/ 0 h 9954"/>
                <a:gd name="connsiteX2" fmla="*/ 0 w 10185"/>
                <a:gd name="connsiteY2" fmla="*/ 9951 h 9954"/>
                <a:gd name="connsiteX3" fmla="*/ 10185 w 10185"/>
                <a:gd name="connsiteY3" fmla="*/ 2768 h 9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85" h="9954">
                  <a:moveTo>
                    <a:pt x="10185" y="2768"/>
                  </a:moveTo>
                  <a:lnTo>
                    <a:pt x="10185" y="0"/>
                  </a:lnTo>
                  <a:cubicBezTo>
                    <a:pt x="7141" y="7012"/>
                    <a:pt x="3151" y="9402"/>
                    <a:pt x="0" y="9951"/>
                  </a:cubicBezTo>
                  <a:cubicBezTo>
                    <a:pt x="2891" y="10036"/>
                    <a:pt x="6659" y="8500"/>
                    <a:pt x="10185" y="27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9" name="Freeform 22"/>
            <p:cNvSpPr>
              <a:spLocks/>
            </p:cNvSpPr>
            <p:nvPr userDrawn="1"/>
          </p:nvSpPr>
          <p:spPr bwMode="gray">
            <a:xfrm>
              <a:off x="0" y="1958231"/>
              <a:ext cx="3479800" cy="1773238"/>
            </a:xfrm>
            <a:custGeom>
              <a:avLst/>
              <a:gdLst>
                <a:gd name="T0" fmla="*/ 3 w 2130"/>
                <a:gd name="T1" fmla="*/ 0 h 1086"/>
                <a:gd name="T2" fmla="*/ 0 w 2130"/>
                <a:gd name="T3" fmla="*/ 956 h 1086"/>
                <a:gd name="T4" fmla="*/ 2130 w 2130"/>
                <a:gd name="T5" fmla="*/ 1037 h 1086"/>
                <a:gd name="T6" fmla="*/ 3 w 2130"/>
                <a:gd name="T7" fmla="*/ 815 h 1086"/>
                <a:gd name="T8" fmla="*/ 3 w 2130"/>
                <a:gd name="T9" fmla="*/ 0 h 1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30" h="1086">
                  <a:moveTo>
                    <a:pt x="3" y="0"/>
                  </a:moveTo>
                  <a:cubicBezTo>
                    <a:pt x="0" y="956"/>
                    <a:pt x="0" y="956"/>
                    <a:pt x="0" y="956"/>
                  </a:cubicBezTo>
                  <a:cubicBezTo>
                    <a:pt x="0" y="956"/>
                    <a:pt x="927" y="1086"/>
                    <a:pt x="2130" y="1037"/>
                  </a:cubicBezTo>
                  <a:cubicBezTo>
                    <a:pt x="880" y="1028"/>
                    <a:pt x="3" y="815"/>
                    <a:pt x="3" y="815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sp>
        <p:nvSpPr>
          <p:cNvPr id="20" name="Rectangle 2"/>
          <p:cNvSpPr/>
          <p:nvPr userDrawn="1"/>
        </p:nvSpPr>
        <p:spPr>
          <a:xfrm>
            <a:off x="0" y="0"/>
            <a:ext cx="9145588" cy="2571750"/>
          </a:xfrm>
          <a:custGeom>
            <a:avLst/>
            <a:gdLst/>
            <a:ahLst/>
            <a:cxnLst/>
            <a:rect l="l" t="t" r="r" b="b"/>
            <a:pathLst>
              <a:path w="9145588" h="2571750">
                <a:moveTo>
                  <a:pt x="0" y="0"/>
                </a:moveTo>
                <a:lnTo>
                  <a:pt x="9144000" y="0"/>
                </a:lnTo>
                <a:lnTo>
                  <a:pt x="9144000" y="876299"/>
                </a:lnTo>
                <a:lnTo>
                  <a:pt x="9145588" y="876299"/>
                </a:lnTo>
                <a:cubicBezTo>
                  <a:pt x="9145588" y="876327"/>
                  <a:pt x="9145588" y="879493"/>
                  <a:pt x="9145588" y="1242530"/>
                </a:cubicBezTo>
                <a:cubicBezTo>
                  <a:pt x="7419759" y="2182630"/>
                  <a:pt x="5262472" y="2498177"/>
                  <a:pt x="3474539" y="2571750"/>
                </a:cubicBezTo>
                <a:cubicBezTo>
                  <a:pt x="1433421" y="2557037"/>
                  <a:pt x="186" y="2208835"/>
                  <a:pt x="0" y="2208790"/>
                </a:cubicBezTo>
                <a:cubicBezTo>
                  <a:pt x="0" y="2208777"/>
                  <a:pt x="0" y="2205040"/>
                  <a:pt x="0" y="1114995"/>
                </a:cubicBezTo>
                <a:cubicBezTo>
                  <a:pt x="0" y="1113616"/>
                  <a:pt x="0" y="1112234"/>
                  <a:pt x="0" y="1110851"/>
                </a:cubicBezTo>
                <a:lnTo>
                  <a:pt x="0" y="997357"/>
                </a:lnTo>
                <a:lnTo>
                  <a:pt x="0" y="876299"/>
                </a:lnTo>
                <a:close/>
              </a:path>
            </a:pathLst>
          </a:custGeom>
          <a:solidFill>
            <a:srgbClr val="CF02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 smtClean="0"/>
          </a:p>
        </p:txBody>
      </p:sp>
    </p:spTree>
    <p:extLst>
      <p:ext uri="{BB962C8B-B14F-4D97-AF65-F5344CB8AC3E}">
        <p14:creationId xmlns:p14="http://schemas.microsoft.com/office/powerpoint/2010/main" val="22136484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hap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Espace réservé de la date 14"/>
          <p:cNvSpPr>
            <a:spLocks noGrp="1"/>
          </p:cNvSpPr>
          <p:nvPr>
            <p:ph type="dt" sz="half" idx="12"/>
          </p:nvPr>
        </p:nvSpPr>
        <p:spPr bwMode="gray"/>
        <p:txBody>
          <a:bodyPr/>
          <a:lstStyle/>
          <a:p>
            <a:endParaRPr lang="fr-FR" dirty="0"/>
          </a:p>
        </p:txBody>
      </p:sp>
      <p:sp>
        <p:nvSpPr>
          <p:cNvPr id="16" name="Espace réservé du pied de page 15"/>
          <p:cNvSpPr>
            <a:spLocks noGrp="1"/>
          </p:cNvSpPr>
          <p:nvPr>
            <p:ph type="ftr" sz="quarter" idx="13"/>
          </p:nvPr>
        </p:nvSpPr>
        <p:spPr bwMode="gray"/>
        <p:txBody>
          <a:bodyPr/>
          <a:lstStyle/>
          <a:p>
            <a:r>
              <a:rPr lang="fr-FR" smtClean="0"/>
              <a:t>Title presentation</a:t>
            </a:r>
            <a:endParaRPr lang="fr-FR" dirty="0"/>
          </a:p>
        </p:txBody>
      </p:sp>
      <p:sp>
        <p:nvSpPr>
          <p:cNvPr id="17" name="Espace réservé du numéro de diapositive 16"/>
          <p:cNvSpPr>
            <a:spLocks noGrp="1"/>
          </p:cNvSpPr>
          <p:nvPr>
            <p:ph type="sldNum" sz="quarter" idx="14"/>
          </p:nvPr>
        </p:nvSpPr>
        <p:spPr bwMode="gray"/>
        <p:txBody>
          <a:bodyPr/>
          <a:lstStyle/>
          <a:p>
            <a:fld id="{AF43E6FD-AB27-4108-A2FC-346BB5F75E3F}" type="slidenum">
              <a:rPr lang="fr-FR" smtClean="0"/>
              <a:pPr/>
              <a:t>‹N°›</a:t>
            </a:fld>
            <a:endParaRPr lang="fr-FR" dirty="0"/>
          </a:p>
        </p:txBody>
      </p:sp>
      <p:cxnSp>
        <p:nvCxnSpPr>
          <p:cNvPr id="18" name="Connecteur droit 17"/>
          <p:cNvCxnSpPr/>
          <p:nvPr userDrawn="1"/>
        </p:nvCxnSpPr>
        <p:spPr bwMode="gray">
          <a:xfrm>
            <a:off x="395536" y="4903711"/>
            <a:ext cx="0" cy="74066"/>
          </a:xfrm>
          <a:prstGeom prst="line">
            <a:avLst/>
          </a:prstGeom>
          <a:ln w="28575">
            <a:solidFill>
              <a:srgbClr val="CF022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itre 1"/>
          <p:cNvSpPr>
            <a:spLocks noGrp="1"/>
          </p:cNvSpPr>
          <p:nvPr>
            <p:ph type="ctrTitle" hasCustomPrompt="1"/>
          </p:nvPr>
        </p:nvSpPr>
        <p:spPr bwMode="gray">
          <a:xfrm>
            <a:off x="395536" y="3113147"/>
            <a:ext cx="6451431" cy="369312"/>
          </a:xfrm>
        </p:spPr>
        <p:txBody>
          <a:bodyPr wrap="square" anchor="b">
            <a:spAutoFit/>
          </a:bodyPr>
          <a:lstStyle>
            <a:lvl1pPr algn="l">
              <a:defRPr sz="2000" cap="all" baseline="0">
                <a:solidFill>
                  <a:schemeClr val="tx1"/>
                </a:solidFill>
              </a:defRPr>
            </a:lvl1pPr>
          </a:lstStyle>
          <a:p>
            <a:r>
              <a:rPr lang="en-GB" noProof="0" dirty="0" smtClean="0"/>
              <a:t>Title presentation</a:t>
            </a:r>
            <a:endParaRPr lang="fr-FR" dirty="0"/>
          </a:p>
        </p:txBody>
      </p:sp>
      <p:sp>
        <p:nvSpPr>
          <p:cNvPr id="25" name="Sous-titre 2"/>
          <p:cNvSpPr>
            <a:spLocks noGrp="1"/>
          </p:cNvSpPr>
          <p:nvPr>
            <p:ph type="subTitle" idx="1" hasCustomPrompt="1"/>
          </p:nvPr>
        </p:nvSpPr>
        <p:spPr bwMode="gray">
          <a:xfrm>
            <a:off x="395536" y="3490921"/>
            <a:ext cx="6457215" cy="246221"/>
          </a:xfrm>
          <a:prstGeom prst="rect">
            <a:avLst/>
          </a:prstGeom>
        </p:spPr>
        <p:txBody>
          <a:bodyPr wrap="square" tIns="0" bIns="0">
            <a:spAutoFit/>
          </a:bodyPr>
          <a:lstStyle>
            <a:lvl1pPr marL="0" indent="0" algn="l">
              <a:spcBef>
                <a:spcPts val="411"/>
              </a:spcBef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  <a:latin typeface="+mj-lt"/>
              </a:defRPr>
            </a:lvl1pPr>
            <a:lvl2pPr marL="4571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1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2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3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4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5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6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7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noProof="0" dirty="0" smtClean="0"/>
              <a:t>Subtitle</a:t>
            </a:r>
            <a:endParaRPr lang="en-GB" noProof="0" dirty="0"/>
          </a:p>
        </p:txBody>
      </p:sp>
      <p:pic>
        <p:nvPicPr>
          <p:cNvPr id="32" name="Image 3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8374038" y="4710111"/>
            <a:ext cx="425591" cy="311391"/>
          </a:xfrm>
          <a:prstGeom prst="rect">
            <a:avLst/>
          </a:prstGeom>
        </p:spPr>
      </p:pic>
      <p:grpSp>
        <p:nvGrpSpPr>
          <p:cNvPr id="14" name="Groupe 13"/>
          <p:cNvGrpSpPr/>
          <p:nvPr userDrawn="1"/>
        </p:nvGrpSpPr>
        <p:grpSpPr bwMode="gray">
          <a:xfrm>
            <a:off x="0" y="868362"/>
            <a:ext cx="9145587" cy="1773238"/>
            <a:chOff x="0" y="1958231"/>
            <a:chExt cx="9145587" cy="1773238"/>
          </a:xfrm>
          <a:solidFill>
            <a:schemeClr val="accent4"/>
          </a:solidFill>
        </p:grpSpPr>
        <p:sp>
          <p:nvSpPr>
            <p:cNvPr id="19" name="Freeform 20"/>
            <p:cNvSpPr>
              <a:spLocks/>
            </p:cNvSpPr>
            <p:nvPr userDrawn="1"/>
          </p:nvSpPr>
          <p:spPr bwMode="gray">
            <a:xfrm>
              <a:off x="3374982" y="2326531"/>
              <a:ext cx="5770605" cy="1333688"/>
            </a:xfrm>
            <a:custGeom>
              <a:avLst/>
              <a:gdLst>
                <a:gd name="T0" fmla="*/ 3469 w 3469"/>
                <a:gd name="T1" fmla="*/ 227 h 820"/>
                <a:gd name="T2" fmla="*/ 3469 w 3469"/>
                <a:gd name="T3" fmla="*/ 0 h 820"/>
                <a:gd name="T4" fmla="*/ 0 w 3469"/>
                <a:gd name="T5" fmla="*/ 813 h 820"/>
                <a:gd name="T6" fmla="*/ 3469 w 3469"/>
                <a:gd name="T7" fmla="*/ 227 h 820"/>
                <a:gd name="connsiteX0" fmla="*/ 10185 w 10185"/>
                <a:gd name="connsiteY0" fmla="*/ 2768 h 9954"/>
                <a:gd name="connsiteX1" fmla="*/ 10185 w 10185"/>
                <a:gd name="connsiteY1" fmla="*/ 0 h 9954"/>
                <a:gd name="connsiteX2" fmla="*/ 0 w 10185"/>
                <a:gd name="connsiteY2" fmla="*/ 9951 h 9954"/>
                <a:gd name="connsiteX3" fmla="*/ 10185 w 10185"/>
                <a:gd name="connsiteY3" fmla="*/ 2768 h 9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85" h="9954">
                  <a:moveTo>
                    <a:pt x="10185" y="2768"/>
                  </a:moveTo>
                  <a:lnTo>
                    <a:pt x="10185" y="0"/>
                  </a:lnTo>
                  <a:cubicBezTo>
                    <a:pt x="7141" y="7012"/>
                    <a:pt x="3151" y="9402"/>
                    <a:pt x="0" y="9951"/>
                  </a:cubicBezTo>
                  <a:cubicBezTo>
                    <a:pt x="2891" y="10036"/>
                    <a:pt x="6659" y="8500"/>
                    <a:pt x="10185" y="27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0" name="Freeform 22"/>
            <p:cNvSpPr>
              <a:spLocks/>
            </p:cNvSpPr>
            <p:nvPr userDrawn="1"/>
          </p:nvSpPr>
          <p:spPr bwMode="gray">
            <a:xfrm>
              <a:off x="0" y="1958231"/>
              <a:ext cx="3479800" cy="1773238"/>
            </a:xfrm>
            <a:custGeom>
              <a:avLst/>
              <a:gdLst>
                <a:gd name="T0" fmla="*/ 3 w 2130"/>
                <a:gd name="T1" fmla="*/ 0 h 1086"/>
                <a:gd name="T2" fmla="*/ 0 w 2130"/>
                <a:gd name="T3" fmla="*/ 956 h 1086"/>
                <a:gd name="T4" fmla="*/ 2130 w 2130"/>
                <a:gd name="T5" fmla="*/ 1037 h 1086"/>
                <a:gd name="T6" fmla="*/ 3 w 2130"/>
                <a:gd name="T7" fmla="*/ 815 h 1086"/>
                <a:gd name="T8" fmla="*/ 3 w 2130"/>
                <a:gd name="T9" fmla="*/ 0 h 1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30" h="1086">
                  <a:moveTo>
                    <a:pt x="3" y="0"/>
                  </a:moveTo>
                  <a:cubicBezTo>
                    <a:pt x="0" y="956"/>
                    <a:pt x="0" y="956"/>
                    <a:pt x="0" y="956"/>
                  </a:cubicBezTo>
                  <a:cubicBezTo>
                    <a:pt x="0" y="956"/>
                    <a:pt x="927" y="1086"/>
                    <a:pt x="2130" y="1037"/>
                  </a:cubicBezTo>
                  <a:cubicBezTo>
                    <a:pt x="880" y="1028"/>
                    <a:pt x="3" y="815"/>
                    <a:pt x="3" y="815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sp>
        <p:nvSpPr>
          <p:cNvPr id="21" name="Rectangle 2"/>
          <p:cNvSpPr/>
          <p:nvPr userDrawn="1"/>
        </p:nvSpPr>
        <p:spPr>
          <a:xfrm>
            <a:off x="0" y="0"/>
            <a:ext cx="9145588" cy="2571750"/>
          </a:xfrm>
          <a:custGeom>
            <a:avLst/>
            <a:gdLst/>
            <a:ahLst/>
            <a:cxnLst/>
            <a:rect l="l" t="t" r="r" b="b"/>
            <a:pathLst>
              <a:path w="9145588" h="2571750">
                <a:moveTo>
                  <a:pt x="0" y="0"/>
                </a:moveTo>
                <a:lnTo>
                  <a:pt x="9144000" y="0"/>
                </a:lnTo>
                <a:lnTo>
                  <a:pt x="9144000" y="876299"/>
                </a:lnTo>
                <a:lnTo>
                  <a:pt x="9145588" y="876299"/>
                </a:lnTo>
                <a:cubicBezTo>
                  <a:pt x="9145588" y="876327"/>
                  <a:pt x="9145588" y="879493"/>
                  <a:pt x="9145588" y="1242530"/>
                </a:cubicBezTo>
                <a:cubicBezTo>
                  <a:pt x="7419759" y="2182630"/>
                  <a:pt x="5262472" y="2498177"/>
                  <a:pt x="3474539" y="2571750"/>
                </a:cubicBezTo>
                <a:cubicBezTo>
                  <a:pt x="1433421" y="2557037"/>
                  <a:pt x="186" y="2208835"/>
                  <a:pt x="0" y="2208790"/>
                </a:cubicBezTo>
                <a:cubicBezTo>
                  <a:pt x="0" y="2208777"/>
                  <a:pt x="0" y="2205040"/>
                  <a:pt x="0" y="1114995"/>
                </a:cubicBezTo>
                <a:cubicBezTo>
                  <a:pt x="0" y="1113616"/>
                  <a:pt x="0" y="1112234"/>
                  <a:pt x="0" y="1110851"/>
                </a:cubicBezTo>
                <a:lnTo>
                  <a:pt x="0" y="997357"/>
                </a:lnTo>
                <a:lnTo>
                  <a:pt x="0" y="876299"/>
                </a:lnTo>
                <a:close/>
              </a:path>
            </a:pathLst>
          </a:custGeom>
          <a:solidFill>
            <a:srgbClr val="CF02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 smtClean="0"/>
          </a:p>
        </p:txBody>
      </p:sp>
    </p:spTree>
    <p:extLst>
      <p:ext uri="{BB962C8B-B14F-4D97-AF65-F5344CB8AC3E}">
        <p14:creationId xmlns:p14="http://schemas.microsoft.com/office/powerpoint/2010/main" val="27290915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 hasCustomPrompt="1"/>
          </p:nvPr>
        </p:nvSpPr>
        <p:spPr bwMode="gray">
          <a:xfrm>
            <a:off x="395536" y="1113240"/>
            <a:ext cx="8353177" cy="351114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noProof="0" dirty="0" smtClean="0"/>
              <a:t>Text level one</a:t>
            </a:r>
          </a:p>
          <a:p>
            <a:pPr lvl="1"/>
            <a:r>
              <a:rPr lang="en-GB" noProof="0" dirty="0" smtClean="0"/>
              <a:t>Text level two</a:t>
            </a:r>
          </a:p>
          <a:p>
            <a:pPr lvl="2"/>
            <a:r>
              <a:rPr lang="en-GB" noProof="0" dirty="0" smtClean="0"/>
              <a:t>Text level three</a:t>
            </a:r>
          </a:p>
        </p:txBody>
      </p:sp>
      <p:sp>
        <p:nvSpPr>
          <p:cNvPr id="8" name="Titre 7"/>
          <p:cNvSpPr>
            <a:spLocks noGrp="1"/>
          </p:cNvSpPr>
          <p:nvPr>
            <p:ph type="title" hasCustomPrompt="1"/>
          </p:nvPr>
        </p:nvSpPr>
        <p:spPr bwMode="gray">
          <a:xfrm>
            <a:off x="395536" y="252376"/>
            <a:ext cx="8353098" cy="249410"/>
          </a:xfrm>
        </p:spPr>
        <p:txBody>
          <a:bodyPr anchor="ctr"/>
          <a:lstStyle/>
          <a:p>
            <a:r>
              <a:rPr lang="en-GB" noProof="0" dirty="0" smtClean="0"/>
              <a:t>Title</a:t>
            </a:r>
            <a:endParaRPr lang="fr-FR" dirty="0"/>
          </a:p>
        </p:txBody>
      </p:sp>
      <p:sp>
        <p:nvSpPr>
          <p:cNvPr id="9" name="Espace réservé de la date 8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endParaRPr lang="fr-FR" dirty="0"/>
          </a:p>
        </p:txBody>
      </p:sp>
      <p:sp>
        <p:nvSpPr>
          <p:cNvPr id="10" name="Espace réservé du pied de page 9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fr-FR" smtClean="0"/>
              <a:t>Title presentation</a:t>
            </a:r>
            <a:endParaRPr lang="fr-FR" dirty="0"/>
          </a:p>
        </p:txBody>
      </p:sp>
      <p:sp>
        <p:nvSpPr>
          <p:cNvPr id="11" name="Espace réservé du numéro de diapositive 10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AF43E6FD-AB27-4108-A2FC-346BB5F75E3F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95535" y="558549"/>
            <a:ext cx="8353177" cy="222647"/>
          </a:xfrm>
          <a:prstGeom prst="rect">
            <a:avLst/>
          </a:prstGeom>
        </p:spPr>
        <p:txBody>
          <a:bodyPr vert="horz" lIns="0" tIns="45710" rIns="0" bIns="45710" rtlCol="0" anchor="ctr">
            <a:noAutofit/>
          </a:bodyPr>
          <a:lstStyle>
            <a:lvl1pPr marL="0" indent="0">
              <a:lnSpc>
                <a:spcPct val="90000"/>
              </a:lnSpc>
              <a:spcBef>
                <a:spcPct val="0"/>
              </a:spcBef>
              <a:buFont typeface="Arial" panose="020B0604020202020204" pitchFamily="34" charset="0"/>
              <a:buNone/>
              <a:defRPr lang="fr-FR" sz="1600" cap="all" smtClean="0">
                <a:solidFill>
                  <a:srgbClr val="CF022B"/>
                </a:solidFill>
                <a:latin typeface="+mj-lt"/>
                <a:ea typeface="+mj-ea"/>
                <a:cs typeface="+mj-cs"/>
              </a:defRPr>
            </a:lvl1pPr>
            <a:lvl2pPr>
              <a:defRPr lang="fr-FR" smtClean="0"/>
            </a:lvl2pPr>
            <a:lvl3pPr>
              <a:defRPr lang="fr-FR" smtClean="0"/>
            </a:lvl3pPr>
            <a:lvl4pPr>
              <a:defRPr lang="fr-FR" smtClean="0"/>
            </a:lvl4pPr>
            <a:lvl5pPr>
              <a:defRPr lang="en-GB"/>
            </a:lvl5pPr>
          </a:lstStyle>
          <a:p>
            <a:pPr marL="0" lvl="0">
              <a:lnSpc>
                <a:spcPct val="90000"/>
              </a:lnSpc>
              <a:spcBef>
                <a:spcPct val="0"/>
              </a:spcBef>
            </a:pPr>
            <a:r>
              <a:rPr lang="en-GB" noProof="0" dirty="0" smtClean="0"/>
              <a:t>Subtitle</a:t>
            </a:r>
          </a:p>
        </p:txBody>
      </p:sp>
    </p:spTree>
    <p:extLst>
      <p:ext uri="{BB962C8B-B14F-4D97-AF65-F5344CB8AC3E}">
        <p14:creationId xmlns:p14="http://schemas.microsoft.com/office/powerpoint/2010/main" val="14361754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4"/>
          <p:cNvSpPr>
            <a:spLocks noGrp="1"/>
          </p:cNvSpPr>
          <p:nvPr>
            <p:ph sz="quarter" idx="14" hasCustomPrompt="1"/>
          </p:nvPr>
        </p:nvSpPr>
        <p:spPr bwMode="gray">
          <a:xfrm>
            <a:off x="4693155" y="1113242"/>
            <a:ext cx="4032697" cy="3511508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GB" noProof="0" dirty="0" smtClean="0"/>
              <a:t>Text level one</a:t>
            </a:r>
          </a:p>
          <a:p>
            <a:pPr lvl="1"/>
            <a:r>
              <a:rPr lang="en-GB" noProof="0" dirty="0" smtClean="0"/>
              <a:t>Text level two</a:t>
            </a:r>
          </a:p>
          <a:p>
            <a:pPr lvl="2"/>
            <a:r>
              <a:rPr lang="en-GB" noProof="0" dirty="0" smtClean="0"/>
              <a:t>Text level three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 hasCustomPrompt="1"/>
          </p:nvPr>
        </p:nvSpPr>
        <p:spPr bwMode="gray">
          <a:xfrm>
            <a:off x="395287" y="1113236"/>
            <a:ext cx="4057394" cy="3511152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en-GB" noProof="0" dirty="0" smtClean="0"/>
              <a:t>Text level one</a:t>
            </a:r>
          </a:p>
          <a:p>
            <a:pPr lvl="1"/>
            <a:r>
              <a:rPr lang="en-GB" noProof="0" dirty="0" smtClean="0"/>
              <a:t>Text level two</a:t>
            </a:r>
          </a:p>
          <a:p>
            <a:pPr lvl="2"/>
            <a:r>
              <a:rPr lang="en-GB" noProof="0" dirty="0" smtClean="0"/>
              <a:t>Text level three</a:t>
            </a:r>
          </a:p>
        </p:txBody>
      </p:sp>
      <p:sp>
        <p:nvSpPr>
          <p:cNvPr id="8" name="Titre 7"/>
          <p:cNvSpPr>
            <a:spLocks noGrp="1"/>
          </p:cNvSpPr>
          <p:nvPr>
            <p:ph type="title" hasCustomPrompt="1"/>
          </p:nvPr>
        </p:nvSpPr>
        <p:spPr bwMode="gray">
          <a:xfrm>
            <a:off x="395287" y="195486"/>
            <a:ext cx="8353426" cy="679771"/>
          </a:xfrm>
        </p:spPr>
        <p:txBody>
          <a:bodyPr/>
          <a:lstStyle/>
          <a:p>
            <a:r>
              <a:rPr lang="en-GB" noProof="0" dirty="0" smtClean="0"/>
              <a:t>Title</a:t>
            </a:r>
            <a:endParaRPr lang="fr-FR" dirty="0"/>
          </a:p>
        </p:txBody>
      </p:sp>
      <p:sp>
        <p:nvSpPr>
          <p:cNvPr id="9" name="Espace réservé de la date 8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endParaRPr lang="fr-FR" dirty="0"/>
          </a:p>
        </p:txBody>
      </p:sp>
      <p:sp>
        <p:nvSpPr>
          <p:cNvPr id="10" name="Espace réservé du pied de page 9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fr-FR" smtClean="0"/>
              <a:t>Title presentation</a:t>
            </a:r>
            <a:endParaRPr lang="fr-FR" dirty="0"/>
          </a:p>
        </p:txBody>
      </p:sp>
      <p:sp>
        <p:nvSpPr>
          <p:cNvPr id="11" name="Espace réservé du numéro de diapositive 10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AF43E6FD-AB27-4108-A2FC-346BB5F75E3F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107817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2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 bwMode="gray">
          <a:xfrm>
            <a:off x="395287" y="195486"/>
            <a:ext cx="8353426" cy="679771"/>
          </a:xfrm>
          <a:prstGeom prst="rect">
            <a:avLst/>
          </a:prstGeom>
        </p:spPr>
        <p:txBody>
          <a:bodyPr vert="horz" lIns="0" tIns="45710" rIns="0" bIns="45710" rtlCol="0" anchor="b">
            <a:noAutofit/>
          </a:bodyPr>
          <a:lstStyle/>
          <a:p>
            <a:r>
              <a:rPr lang="en-GB" noProof="0" dirty="0" smtClean="0"/>
              <a:t>Title</a:t>
            </a:r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 bwMode="gray">
          <a:xfrm>
            <a:off x="5142034" y="4851340"/>
            <a:ext cx="1086163" cy="154578"/>
          </a:xfrm>
          <a:prstGeom prst="rect">
            <a:avLst/>
          </a:prstGeom>
        </p:spPr>
        <p:txBody>
          <a:bodyPr vert="horz" lIns="91420" tIns="45710" rIns="91420" bIns="45710" rtlCol="0" anchor="ctr"/>
          <a:lstStyle>
            <a:lvl1pPr algn="l">
              <a:defRPr sz="900">
                <a:solidFill>
                  <a:srgbClr val="464646"/>
                </a:solidFill>
              </a:defRPr>
            </a:lvl1pPr>
          </a:lstStyle>
          <a:p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 bwMode="gray">
          <a:xfrm>
            <a:off x="395287" y="4876656"/>
            <a:ext cx="4544590" cy="121614"/>
          </a:xfrm>
          <a:prstGeom prst="rect">
            <a:avLst/>
          </a:prstGeom>
        </p:spPr>
        <p:txBody>
          <a:bodyPr vert="horz" lIns="91420" tIns="45710" rIns="91420" bIns="45710" rtlCol="0" anchor="ctr"/>
          <a:lstStyle>
            <a:lvl1pPr algn="l">
              <a:defRPr sz="900">
                <a:solidFill>
                  <a:srgbClr val="464646"/>
                </a:solidFill>
              </a:defRPr>
            </a:lvl1pPr>
          </a:lstStyle>
          <a:p>
            <a:r>
              <a:rPr lang="fr-FR" dirty="0" smtClean="0"/>
              <a:t>Title presentation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26348" y="4876656"/>
            <a:ext cx="296226" cy="121614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r">
              <a:defRPr sz="900">
                <a:solidFill>
                  <a:srgbClr val="464646"/>
                </a:solidFill>
              </a:defRPr>
            </a:lvl1pPr>
          </a:lstStyle>
          <a:p>
            <a:fld id="{AF43E6FD-AB27-4108-A2FC-346BB5F75E3F}" type="slidenum">
              <a:rPr lang="fr-FR" smtClean="0"/>
              <a:pPr/>
              <a:t>‹N°›</a:t>
            </a:fld>
            <a:endParaRPr lang="fr-FR" dirty="0"/>
          </a:p>
        </p:txBody>
      </p:sp>
      <p:cxnSp>
        <p:nvCxnSpPr>
          <p:cNvPr id="11" name="Connecteur droit 10"/>
          <p:cNvCxnSpPr/>
          <p:nvPr/>
        </p:nvCxnSpPr>
        <p:spPr bwMode="gray">
          <a:xfrm>
            <a:off x="395287" y="4903711"/>
            <a:ext cx="0" cy="74066"/>
          </a:xfrm>
          <a:prstGeom prst="line">
            <a:avLst/>
          </a:prstGeom>
          <a:ln w="28575">
            <a:solidFill>
              <a:srgbClr val="CF022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cteur droit 15"/>
          <p:cNvCxnSpPr/>
          <p:nvPr/>
        </p:nvCxnSpPr>
        <p:spPr bwMode="gray">
          <a:xfrm>
            <a:off x="395287" y="930336"/>
            <a:ext cx="641823" cy="0"/>
          </a:xfrm>
          <a:prstGeom prst="line">
            <a:avLst/>
          </a:prstGeom>
          <a:ln w="12700">
            <a:solidFill>
              <a:srgbClr val="CF022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 bwMode="gray">
          <a:xfrm>
            <a:off x="0" y="1"/>
            <a:ext cx="9143728" cy="80319"/>
          </a:xfrm>
          <a:prstGeom prst="rect">
            <a:avLst/>
          </a:prstGeom>
          <a:solidFill>
            <a:srgbClr val="CF02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Espace réservé du texte 6"/>
          <p:cNvSpPr>
            <a:spLocks noGrp="1"/>
          </p:cNvSpPr>
          <p:nvPr>
            <p:ph type="body" idx="1"/>
          </p:nvPr>
        </p:nvSpPr>
        <p:spPr bwMode="gray">
          <a:xfrm>
            <a:off x="395287" y="1113236"/>
            <a:ext cx="8353425" cy="351115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GB" noProof="0" dirty="0" smtClean="0"/>
              <a:t>Text level one</a:t>
            </a:r>
          </a:p>
          <a:p>
            <a:pPr lvl="1"/>
            <a:r>
              <a:rPr lang="en-GB" noProof="0" dirty="0" smtClean="0"/>
              <a:t>Text level two</a:t>
            </a:r>
          </a:p>
          <a:p>
            <a:pPr lvl="2"/>
            <a:r>
              <a:rPr lang="en-GB" noProof="0" dirty="0" smtClean="0"/>
              <a:t>Text level three</a:t>
            </a:r>
          </a:p>
        </p:txBody>
      </p:sp>
      <p:pic>
        <p:nvPicPr>
          <p:cNvPr id="17" name="Image 16"/>
          <p:cNvPicPr>
            <a:picLocks noChangeAspect="1"/>
          </p:cNvPicPr>
          <p:nvPr userDrawn="1"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8374038" y="4710111"/>
            <a:ext cx="425591" cy="311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80693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8" r:id="rId2"/>
    <p:sldLayoutId id="2147483670" r:id="rId3"/>
    <p:sldLayoutId id="2147483650" r:id="rId4"/>
    <p:sldLayoutId id="2147483662" r:id="rId5"/>
    <p:sldLayoutId id="2147483656" r:id="rId6"/>
    <p:sldLayoutId id="2147483674" r:id="rId7"/>
    <p:sldLayoutId id="2147483663" r:id="rId8"/>
    <p:sldLayoutId id="2147483664" r:id="rId9"/>
    <p:sldLayoutId id="2147483660" r:id="rId10"/>
    <p:sldLayoutId id="2147483657" r:id="rId11"/>
    <p:sldLayoutId id="2147483658" r:id="rId12"/>
    <p:sldLayoutId id="2147483659" r:id="rId13"/>
    <p:sldLayoutId id="2147483654" r:id="rId14"/>
    <p:sldLayoutId id="2147483655" r:id="rId15"/>
    <p:sldLayoutId id="2147483667" r:id="rId16"/>
    <p:sldLayoutId id="2147483672" r:id="rId17"/>
    <p:sldLayoutId id="2147483673" r:id="rId18"/>
  </p:sldLayoutIdLst>
  <p:timing>
    <p:tnLst>
      <p:par>
        <p:cTn id="1" dur="indefinite" restart="never" nodeType="tmRoot"/>
      </p:par>
    </p:tnLst>
  </p:timing>
  <p:hf hdr="0" dt="0"/>
  <p:txStyles>
    <p:titleStyle>
      <a:lvl1pPr algn="l" defTabSz="914199" rtl="0" eaLnBrk="1" latinLnBrk="0" hangingPunct="1">
        <a:lnSpc>
          <a:spcPct val="90000"/>
        </a:lnSpc>
        <a:spcBef>
          <a:spcPct val="0"/>
        </a:spcBef>
        <a:buNone/>
        <a:defRPr sz="2000" kern="1200" cap="all" baseline="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</p:titleStyle>
    <p:bodyStyle>
      <a:lvl1pPr marL="271463" indent="-271463" algn="l" defTabSz="914199" rtl="0" eaLnBrk="1" latinLnBrk="0" hangingPunct="1">
        <a:spcBef>
          <a:spcPts val="600"/>
        </a:spcBef>
        <a:buClr>
          <a:srgbClr val="CF022B"/>
        </a:buClr>
        <a:buSzPct val="90000"/>
        <a:buFontTx/>
        <a:buBlip>
          <a:blip r:embed="rId21"/>
        </a:buBlip>
        <a:tabLst/>
        <a:defRPr sz="1600" kern="1200" normalizeH="0" baseline="0">
          <a:solidFill>
            <a:schemeClr val="tx1"/>
          </a:solidFill>
          <a:latin typeface="+mn-lt"/>
          <a:ea typeface="+mn-ea"/>
          <a:cs typeface="+mn-cs"/>
        </a:defRPr>
      </a:lvl1pPr>
      <a:lvl2pPr marL="715963" indent="-242888" algn="l" defTabSz="914199" rtl="0" eaLnBrk="1" latinLnBrk="0" hangingPunct="1">
        <a:spcBef>
          <a:spcPts val="411"/>
        </a:spcBef>
        <a:buClr>
          <a:schemeClr val="accent4"/>
        </a:buClr>
        <a:buSzPct val="100000"/>
        <a:buFont typeface="Wingdings" panose="05000000000000000000" pitchFamily="2" charset="2"/>
        <a:buChar char="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989013" marR="0" indent="-203200" algn="l" defTabSz="725488" rtl="0" eaLnBrk="1" fontAlgn="auto" latinLnBrk="0" hangingPunct="1">
        <a:lnSpc>
          <a:spcPct val="100000"/>
        </a:lnSpc>
        <a:spcBef>
          <a:spcPts val="411"/>
        </a:spcBef>
        <a:spcAft>
          <a:spcPts val="0"/>
        </a:spcAft>
        <a:buClrTx/>
        <a:buSzTx/>
        <a:buFont typeface="Calibri" panose="020F0502020204030204" pitchFamily="34" charset="0"/>
        <a:buChar char="‐"/>
        <a:tabLst/>
        <a:defRPr lang="fr-FR" sz="1200" i="0" kern="1200" baseline="0" dirty="0" smtClean="0">
          <a:solidFill>
            <a:schemeClr val="tx1"/>
          </a:solidFill>
          <a:latin typeface="+mn-lt"/>
          <a:ea typeface="+mn-ea"/>
          <a:cs typeface="+mn-cs"/>
        </a:defRPr>
      </a:lvl3pPr>
      <a:lvl4pPr marL="990600" indent="-206375" algn="l" defTabSz="914199" rtl="0" eaLnBrk="1" latinLnBrk="0" hangingPunct="1">
        <a:spcBef>
          <a:spcPts val="0"/>
        </a:spcBef>
        <a:buFont typeface="Calibri" panose="020F0502020204030204" pitchFamily="34" charset="0"/>
        <a:buChar char="‐"/>
        <a:tabLst/>
        <a:defRPr sz="1600" i="0" kern="1200">
          <a:solidFill>
            <a:schemeClr val="tx1"/>
          </a:solidFill>
          <a:latin typeface="+mn-lt"/>
          <a:ea typeface="+mn-ea"/>
          <a:cs typeface="+mn-cs"/>
        </a:defRPr>
      </a:lvl4pPr>
      <a:lvl5pPr marL="985838" marR="0" indent="-198438" algn="l" defTabSz="914199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Calibri" panose="020F0502020204030204" pitchFamily="34" charset="0"/>
        <a:buChar char="‐"/>
        <a:tabLst/>
        <a:defRPr sz="1600" i="0" kern="1200">
          <a:solidFill>
            <a:schemeClr val="tx1"/>
          </a:solidFill>
          <a:latin typeface="+mn-lt"/>
          <a:ea typeface="+mn-ea"/>
          <a:cs typeface="+mn-cs"/>
        </a:defRPr>
      </a:lvl5pPr>
      <a:lvl6pPr marL="1079500" indent="-88900" algn="l" defTabSz="914199" rtl="0" eaLnBrk="1" latinLnBrk="0" hangingPunct="1">
        <a:spcBef>
          <a:spcPct val="20000"/>
        </a:spcBef>
        <a:buFont typeface="Calibri" panose="020F0502020204030204" pitchFamily="34" charset="0"/>
        <a:buChar char="‐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360000" indent="0" algn="l" defTabSz="914199" rtl="0" eaLnBrk="1" latinLnBrk="0" hangingPunct="1">
        <a:spcBef>
          <a:spcPct val="20000"/>
        </a:spcBef>
        <a:buFont typeface="Calibri" panose="020F0502020204030204" pitchFamily="34" charset="0"/>
        <a:buChar char="‐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245" indent="-228550" algn="l" defTabSz="91419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345" indent="-228550" algn="l" defTabSz="91419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19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0" algn="l" defTabSz="91419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99" algn="l" defTabSz="91419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99" algn="l" defTabSz="91419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98" algn="l" defTabSz="91419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498" algn="l" defTabSz="91419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96" algn="l" defTabSz="91419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696" algn="l" defTabSz="91419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795" algn="l" defTabSz="91419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re 10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Spring </a:t>
            </a:r>
            <a:r>
              <a:rPr lang="en-GB" dirty="0" err="1" smtClean="0"/>
              <a:t>BatcH</a:t>
            </a:r>
            <a:endParaRPr lang="fr-FR" dirty="0"/>
          </a:p>
        </p:txBody>
      </p:sp>
      <p:sp>
        <p:nvSpPr>
          <p:cNvPr id="2" name="Sous-titre 1"/>
          <p:cNvSpPr>
            <a:spLocks noGrp="1"/>
          </p:cNvSpPr>
          <p:nvPr>
            <p:ph type="subTitle" idx="1"/>
          </p:nvPr>
        </p:nvSpPr>
        <p:spPr>
          <a:xfrm>
            <a:off x="395288" y="3489858"/>
            <a:ext cx="6457215" cy="246221"/>
          </a:xfrm>
        </p:spPr>
        <p:txBody>
          <a:bodyPr/>
          <a:lstStyle/>
          <a:p>
            <a:r>
              <a:rPr lang="fr-FR" dirty="0" smtClean="0"/>
              <a:t>Gestion d’erreurs</a:t>
            </a:r>
          </a:p>
        </p:txBody>
      </p:sp>
      <p:pic>
        <p:nvPicPr>
          <p:cNvPr id="9" name="Picture 2" descr="http://khs-wordpress.s3.amazonaws.com/wp-content/uploads/Spring-Batch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54086" y="3003798"/>
            <a:ext cx="2120921" cy="121195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297603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Espace réservé du contenu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Permet de </a:t>
            </a:r>
            <a:r>
              <a:rPr lang="fr-FR" dirty="0" err="1" smtClean="0"/>
              <a:t>ré-essayer</a:t>
            </a:r>
            <a:r>
              <a:rPr lang="fr-FR" dirty="0" smtClean="0"/>
              <a:t> </a:t>
            </a:r>
            <a:r>
              <a:rPr lang="fr-FR" b="1" i="1" dirty="0" smtClean="0"/>
              <a:t>n</a:t>
            </a:r>
            <a:r>
              <a:rPr lang="fr-FR" dirty="0" smtClean="0"/>
              <a:t> fois le traitement d’un item</a:t>
            </a:r>
          </a:p>
          <a:p>
            <a:endParaRPr lang="fr-FR" dirty="0"/>
          </a:p>
          <a:p>
            <a:r>
              <a:rPr lang="fr-FR" dirty="0" err="1" smtClean="0"/>
              <a:t>Rollback</a:t>
            </a:r>
            <a:r>
              <a:rPr lang="fr-FR" dirty="0" smtClean="0"/>
              <a:t> de la transaction en cours</a:t>
            </a:r>
            <a:endParaRPr lang="fr-FR" dirty="0"/>
          </a:p>
          <a:p>
            <a:pPr lvl="1"/>
            <a:r>
              <a:rPr lang="fr-FR" dirty="0"/>
              <a:t>Abandon de toutes les modifications faites en base de données</a:t>
            </a:r>
          </a:p>
          <a:p>
            <a:endParaRPr lang="fr-FR" dirty="0" smtClean="0"/>
          </a:p>
          <a:p>
            <a:r>
              <a:rPr lang="fr-FR" dirty="0" smtClean="0"/>
              <a:t>Nouvelles tentatives successives de traiter le </a:t>
            </a:r>
            <a:r>
              <a:rPr lang="fr-FR" dirty="0" err="1" smtClean="0"/>
              <a:t>chunk</a:t>
            </a:r>
            <a:r>
              <a:rPr lang="fr-FR" dirty="0" smtClean="0"/>
              <a:t> entier</a:t>
            </a:r>
          </a:p>
          <a:p>
            <a:pPr lvl="1"/>
            <a:r>
              <a:rPr lang="fr-FR" dirty="0" smtClean="0"/>
              <a:t>Nombre maximum de nouvelles tentatives spécifié par la </a:t>
            </a:r>
            <a:r>
              <a:rPr lang="fr-FR" b="1" i="1" dirty="0" err="1" smtClean="0">
                <a:solidFill>
                  <a:srgbClr val="7030A0"/>
                </a:solidFill>
              </a:rPr>
              <a:t>retry-limit</a:t>
            </a:r>
            <a:endParaRPr lang="fr-FR" b="1" i="1" dirty="0" smtClean="0">
              <a:solidFill>
                <a:srgbClr val="7030A0"/>
              </a:solidFill>
            </a:endParaRPr>
          </a:p>
          <a:p>
            <a:endParaRPr lang="fr-FR" b="1" i="1" dirty="0">
              <a:solidFill>
                <a:srgbClr val="7030A0"/>
              </a:solidFill>
            </a:endParaRPr>
          </a:p>
          <a:p>
            <a:r>
              <a:rPr lang="fr-FR" dirty="0" smtClean="0"/>
              <a:t>Exemple d’utilisation : service appelé temporairement indisponible</a:t>
            </a:r>
            <a:endParaRPr lang="fr-FR" b="1" i="1" dirty="0">
              <a:solidFill>
                <a:srgbClr val="7030A0"/>
              </a:solidFill>
            </a:endParaRPr>
          </a:p>
        </p:txBody>
      </p:sp>
      <p:sp>
        <p:nvSpPr>
          <p:cNvPr id="8" name="Titr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La gestion d’erreurs</a:t>
            </a: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3E6FD-AB27-4108-A2FC-346BB5F75E3F}" type="slidenum">
              <a:rPr lang="fr-FR" smtClean="0"/>
              <a:pPr/>
              <a:t>10</a:t>
            </a:fld>
            <a:endParaRPr lang="fr-FR" dirty="0"/>
          </a:p>
        </p:txBody>
      </p:sp>
      <p:sp>
        <p:nvSpPr>
          <p:cNvPr id="11" name="Espace réservé du texte 10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 dirty="0" smtClean="0"/>
              <a:t>Erreur </a:t>
            </a:r>
            <a:r>
              <a:rPr lang="fr-FR" dirty="0" err="1" smtClean="0"/>
              <a:t>retryable</a:t>
            </a:r>
            <a:endParaRPr lang="fr-FR" dirty="0"/>
          </a:p>
        </p:txBody>
      </p:sp>
      <p:sp>
        <p:nvSpPr>
          <p:cNvPr id="15" name="Espace réservé du pied de page 3"/>
          <p:cNvSpPr>
            <a:spLocks noGrp="1"/>
          </p:cNvSpPr>
          <p:nvPr>
            <p:ph type="ftr" sz="quarter" idx="11"/>
          </p:nvPr>
        </p:nvSpPr>
        <p:spPr>
          <a:xfrm>
            <a:off x="395287" y="4876656"/>
            <a:ext cx="4544590" cy="121614"/>
          </a:xfrm>
        </p:spPr>
        <p:txBody>
          <a:bodyPr/>
          <a:lstStyle/>
          <a:p>
            <a:r>
              <a:rPr lang="fr-FR" dirty="0" err="1" smtClean="0"/>
              <a:t>Spring</a:t>
            </a:r>
            <a:r>
              <a:rPr lang="fr-FR" dirty="0" smtClean="0"/>
              <a:t> Batch – Concepts avancés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979004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Espace réservé du contenu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Permet de définir </a:t>
            </a:r>
            <a:r>
              <a:rPr lang="fr-FR" dirty="0" smtClean="0"/>
              <a:t>les erreurs pour lesquelles on retentera le traitement</a:t>
            </a:r>
          </a:p>
          <a:p>
            <a:endParaRPr lang="fr-FR" dirty="0"/>
          </a:p>
          <a:p>
            <a:r>
              <a:rPr lang="fr-FR" dirty="0"/>
              <a:t>Valeur maximum de tolérance du nombre </a:t>
            </a:r>
            <a:r>
              <a:rPr lang="fr-FR" dirty="0" smtClean="0"/>
              <a:t>de tentatives</a:t>
            </a:r>
            <a:endParaRPr lang="fr-FR" dirty="0"/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653" y="2427734"/>
            <a:ext cx="8973141" cy="1686160"/>
          </a:xfrm>
          <a:prstGeom prst="rect">
            <a:avLst/>
          </a:prstGeom>
        </p:spPr>
      </p:pic>
      <p:sp>
        <p:nvSpPr>
          <p:cNvPr id="8" name="Titr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La gestion d’erreurs</a:t>
            </a: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3E6FD-AB27-4108-A2FC-346BB5F75E3F}" type="slidenum">
              <a:rPr lang="fr-FR" smtClean="0"/>
              <a:pPr/>
              <a:t>11</a:t>
            </a:fld>
            <a:endParaRPr lang="fr-FR" dirty="0"/>
          </a:p>
        </p:txBody>
      </p:sp>
      <p:sp>
        <p:nvSpPr>
          <p:cNvPr id="11" name="Espace réservé du texte 10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 dirty="0" smtClean="0"/>
              <a:t>RETRY Policy</a:t>
            </a:r>
            <a:endParaRPr lang="fr-FR" dirty="0"/>
          </a:p>
        </p:txBody>
      </p:sp>
      <p:sp>
        <p:nvSpPr>
          <p:cNvPr id="9" name="ZoneTexte 8"/>
          <p:cNvSpPr txBox="1"/>
          <p:nvPr/>
        </p:nvSpPr>
        <p:spPr>
          <a:xfrm>
            <a:off x="6948264" y="1683047"/>
            <a:ext cx="2088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900" dirty="0" smtClean="0"/>
              <a:t>Le nombre de nouvelles tentatives pour un item en cas d’erreur</a:t>
            </a:r>
            <a:endParaRPr lang="fr-FR" sz="900" dirty="0"/>
          </a:p>
        </p:txBody>
      </p:sp>
      <p:cxnSp>
        <p:nvCxnSpPr>
          <p:cNvPr id="12" name="Connecteur droit 11"/>
          <p:cNvCxnSpPr>
            <a:stCxn id="9" idx="2"/>
          </p:cNvCxnSpPr>
          <p:nvPr/>
        </p:nvCxnSpPr>
        <p:spPr bwMode="auto">
          <a:xfrm>
            <a:off x="7992380" y="2052379"/>
            <a:ext cx="180020" cy="663387"/>
          </a:xfrm>
          <a:prstGeom prst="line">
            <a:avLst/>
          </a:prstGeom>
          <a:solidFill>
            <a:srgbClr val="E51519"/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stealth" w="lg" len="lg"/>
          </a:ln>
          <a:effectLst/>
        </p:spPr>
      </p:cxnSp>
      <p:sp>
        <p:nvSpPr>
          <p:cNvPr id="13" name="ZoneTexte 12"/>
          <p:cNvSpPr txBox="1"/>
          <p:nvPr/>
        </p:nvSpPr>
        <p:spPr>
          <a:xfrm>
            <a:off x="6593835" y="4155926"/>
            <a:ext cx="165057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900" dirty="0"/>
              <a:t>Les exceptions </a:t>
            </a:r>
            <a:r>
              <a:rPr lang="fr-FR" sz="900" i="1" dirty="0" err="1" smtClean="0"/>
              <a:t>retryable</a:t>
            </a:r>
            <a:endParaRPr lang="fr-FR" sz="900" i="1" dirty="0"/>
          </a:p>
        </p:txBody>
      </p:sp>
      <p:cxnSp>
        <p:nvCxnSpPr>
          <p:cNvPr id="14" name="Connecteur droit 13"/>
          <p:cNvCxnSpPr>
            <a:endCxn id="13" idx="0"/>
          </p:cNvCxnSpPr>
          <p:nvPr/>
        </p:nvCxnSpPr>
        <p:spPr bwMode="auto">
          <a:xfrm>
            <a:off x="6732240" y="3363838"/>
            <a:ext cx="686882" cy="792088"/>
          </a:xfrm>
          <a:prstGeom prst="line">
            <a:avLst/>
          </a:prstGeom>
          <a:solidFill>
            <a:srgbClr val="E51519"/>
          </a:solidFill>
          <a:ln w="9525" cap="flat" cmpd="sng" algn="ctr">
            <a:solidFill>
              <a:schemeClr val="accent1"/>
            </a:solidFill>
            <a:prstDash val="solid"/>
            <a:round/>
            <a:headEnd type="stealth" w="lg" len="lg"/>
            <a:tailEnd type="none" w="med" len="med"/>
          </a:ln>
          <a:effectLst/>
        </p:spPr>
      </p:cxnSp>
      <p:sp>
        <p:nvSpPr>
          <p:cNvPr id="15" name="Espace réservé du pied de page 3"/>
          <p:cNvSpPr>
            <a:spLocks noGrp="1"/>
          </p:cNvSpPr>
          <p:nvPr>
            <p:ph type="ftr" sz="quarter" idx="11"/>
          </p:nvPr>
        </p:nvSpPr>
        <p:spPr>
          <a:xfrm>
            <a:off x="395287" y="4876656"/>
            <a:ext cx="4544590" cy="121614"/>
          </a:xfrm>
        </p:spPr>
        <p:txBody>
          <a:bodyPr/>
          <a:lstStyle/>
          <a:p>
            <a:r>
              <a:rPr lang="fr-FR" dirty="0" err="1" smtClean="0"/>
              <a:t>Spring</a:t>
            </a:r>
            <a:r>
              <a:rPr lang="fr-FR" dirty="0" smtClean="0"/>
              <a:t> Batch – Concepts avancés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360941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Espace réservé du contenu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Le Starter Kit </a:t>
            </a:r>
            <a:r>
              <a:rPr lang="fr-FR" dirty="0" err="1" smtClean="0"/>
              <a:t>Spring</a:t>
            </a:r>
            <a:r>
              <a:rPr lang="fr-FR" dirty="0" smtClean="0"/>
              <a:t> Batch de la CNAM propose une</a:t>
            </a:r>
            <a:r>
              <a:rPr lang="fr-FR" dirty="0"/>
              <a:t> </a:t>
            </a:r>
            <a:r>
              <a:rPr lang="fr-FR" b="1" i="1" dirty="0" err="1" smtClean="0">
                <a:solidFill>
                  <a:srgbClr val="7030A0"/>
                </a:solidFill>
              </a:rPr>
              <a:t>CheckExceptionSkPolicy</a:t>
            </a:r>
          </a:p>
          <a:p>
            <a:r>
              <a:rPr lang="fr-FR" dirty="0" smtClean="0"/>
              <a:t>Les </a:t>
            </a:r>
            <a:r>
              <a:rPr lang="fr-FR" b="1" i="1" dirty="0" err="1">
                <a:solidFill>
                  <a:srgbClr val="7030A0"/>
                </a:solidFill>
              </a:rPr>
              <a:t>SkException</a:t>
            </a:r>
            <a:r>
              <a:rPr lang="fr-FR" dirty="0" smtClean="0"/>
              <a:t> ont deux attributs : </a:t>
            </a:r>
            <a:r>
              <a:rPr lang="fr-FR" dirty="0" err="1" smtClean="0"/>
              <a:t>skippable</a:t>
            </a:r>
            <a:r>
              <a:rPr lang="fr-FR" dirty="0" smtClean="0"/>
              <a:t> et </a:t>
            </a:r>
            <a:r>
              <a:rPr lang="fr-FR" dirty="0" err="1" smtClean="0"/>
              <a:t>retryable</a:t>
            </a:r>
            <a:endParaRPr lang="fr-FR" dirty="0"/>
          </a:p>
        </p:txBody>
      </p:sp>
      <p:sp>
        <p:nvSpPr>
          <p:cNvPr id="8" name="Titr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La gestion d’erreurs</a:t>
            </a: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3E6FD-AB27-4108-A2FC-346BB5F75E3F}" type="slidenum">
              <a:rPr lang="fr-FR" smtClean="0"/>
              <a:pPr/>
              <a:t>12</a:t>
            </a:fld>
            <a:endParaRPr lang="fr-FR" dirty="0"/>
          </a:p>
        </p:txBody>
      </p:sp>
      <p:sp>
        <p:nvSpPr>
          <p:cNvPr id="11" name="Espace réservé du texte 10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 dirty="0" smtClean="0"/>
              <a:t>Spécificité Starter Kit CNAM</a:t>
            </a:r>
            <a:endParaRPr lang="fr-FR" dirty="0"/>
          </a:p>
        </p:txBody>
      </p:sp>
      <p:sp>
        <p:nvSpPr>
          <p:cNvPr id="15" name="Espace réservé du pied de page 3"/>
          <p:cNvSpPr>
            <a:spLocks noGrp="1"/>
          </p:cNvSpPr>
          <p:nvPr>
            <p:ph type="ftr" sz="quarter" idx="11"/>
          </p:nvPr>
        </p:nvSpPr>
        <p:spPr>
          <a:xfrm>
            <a:off x="395287" y="4876656"/>
            <a:ext cx="4544590" cy="121614"/>
          </a:xfrm>
        </p:spPr>
        <p:txBody>
          <a:bodyPr/>
          <a:lstStyle/>
          <a:p>
            <a:r>
              <a:rPr lang="fr-FR" dirty="0" err="1" smtClean="0"/>
              <a:t>Spring</a:t>
            </a:r>
            <a:r>
              <a:rPr lang="fr-FR" dirty="0" smtClean="0"/>
              <a:t> Batch – Concepts avancés</a:t>
            </a:r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742" y="2211710"/>
            <a:ext cx="8546722" cy="1667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4676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pied de page 3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fr-FR" smtClean="0"/>
              <a:t>Spring Batch – Concepts avancés</a:t>
            </a: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AF43E6FD-AB27-4108-A2FC-346BB5F75E3F}" type="slidenum">
              <a:rPr lang="fr-FR" smtClean="0"/>
              <a:pPr/>
              <a:t>13</a:t>
            </a:fld>
            <a:endParaRPr lang="fr-FR" dirty="0"/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smtClean="0"/>
              <a:t>Place au TP !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484752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space réservé du contenu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Problématique redondante des traitements batch</a:t>
            </a:r>
          </a:p>
          <a:p>
            <a:endParaRPr lang="fr-FR" dirty="0"/>
          </a:p>
          <a:p>
            <a:r>
              <a:rPr lang="fr-FR" dirty="0"/>
              <a:t>Résilience : Ne pas tout arrêter au moindre obstacle</a:t>
            </a:r>
          </a:p>
          <a:p>
            <a:pPr lvl="1"/>
            <a:r>
              <a:rPr lang="fr-FR" dirty="0"/>
              <a:t>Erreurs métier</a:t>
            </a:r>
          </a:p>
          <a:p>
            <a:pPr lvl="1"/>
            <a:r>
              <a:rPr lang="fr-FR" dirty="0"/>
              <a:t>Données incohérentes</a:t>
            </a:r>
          </a:p>
          <a:p>
            <a:endParaRPr lang="fr-FR" dirty="0"/>
          </a:p>
          <a:p>
            <a:r>
              <a:rPr lang="fr-FR" dirty="0"/>
              <a:t>Reprise sur erreur </a:t>
            </a:r>
            <a:r>
              <a:rPr lang="fr-FR" dirty="0" smtClean="0"/>
              <a:t>: On en était où, </a:t>
            </a:r>
            <a:r>
              <a:rPr lang="fr-FR" dirty="0"/>
              <a:t>déjà ?</a:t>
            </a:r>
          </a:p>
          <a:p>
            <a:endParaRPr lang="fr-FR" dirty="0" smtClean="0"/>
          </a:p>
          <a:p>
            <a:endParaRPr lang="fr-FR" dirty="0"/>
          </a:p>
        </p:txBody>
      </p:sp>
      <p:sp>
        <p:nvSpPr>
          <p:cNvPr id="8" name="Titr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La gestion d’erreurs</a:t>
            </a:r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 err="1" smtClean="0"/>
              <a:t>Spring</a:t>
            </a:r>
            <a:r>
              <a:rPr lang="fr-FR" dirty="0" smtClean="0"/>
              <a:t> Batch – Concepts avancés</a:t>
            </a: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3E6FD-AB27-4108-A2FC-346BB5F75E3F}" type="slidenum">
              <a:rPr lang="fr-FR" smtClean="0"/>
              <a:pPr/>
              <a:t>2</a:t>
            </a:fld>
            <a:endParaRPr lang="fr-FR" dirty="0"/>
          </a:p>
        </p:txBody>
      </p:sp>
      <p:sp>
        <p:nvSpPr>
          <p:cNvPr id="12" name="Espace réservé du texte 1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 dirty="0" smtClean="0"/>
              <a:t>Problématiques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735409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Espace réservé du contenu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Comportement par </a:t>
            </a:r>
            <a:r>
              <a:rPr lang="fr-FR" dirty="0"/>
              <a:t>défaut : arrêt du job à la moindre erreur</a:t>
            </a:r>
          </a:p>
          <a:p>
            <a:endParaRPr lang="fr-FR" dirty="0"/>
          </a:p>
          <a:p>
            <a:r>
              <a:rPr lang="fr-FR" dirty="0" smtClean="0"/>
              <a:t>Possibilité de définir des erreurs particulières</a:t>
            </a:r>
          </a:p>
          <a:p>
            <a:pPr lvl="1"/>
            <a:r>
              <a:rPr lang="fr-FR" dirty="0" err="1" smtClean="0"/>
              <a:t>Skippables</a:t>
            </a:r>
            <a:r>
              <a:rPr lang="fr-FR" dirty="0" smtClean="0"/>
              <a:t> (non bloquantes) : l’item sera ignoré</a:t>
            </a:r>
          </a:p>
          <a:p>
            <a:pPr marL="473075" lvl="1" indent="0">
              <a:buNone/>
            </a:pPr>
            <a:r>
              <a:rPr lang="fr-FR" dirty="0" smtClean="0"/>
              <a:t>	ou</a:t>
            </a:r>
            <a:endParaRPr lang="fr-FR" dirty="0"/>
          </a:p>
          <a:p>
            <a:pPr lvl="1"/>
            <a:r>
              <a:rPr lang="fr-FR" dirty="0" err="1" smtClean="0"/>
              <a:t>Retryable</a:t>
            </a:r>
            <a:r>
              <a:rPr lang="fr-FR" dirty="0" smtClean="0"/>
              <a:t> (bloquantes mais pour lesquelles on peut </a:t>
            </a:r>
            <a:r>
              <a:rPr lang="fr-FR" dirty="0" err="1" smtClean="0"/>
              <a:t>ré-essayer</a:t>
            </a:r>
            <a:r>
              <a:rPr lang="fr-FR" dirty="0" smtClean="0"/>
              <a:t>) : on </a:t>
            </a:r>
            <a:r>
              <a:rPr lang="fr-FR" dirty="0" err="1" smtClean="0"/>
              <a:t>ré-essaiera</a:t>
            </a:r>
            <a:r>
              <a:rPr lang="fr-FR" dirty="0" smtClean="0"/>
              <a:t> </a:t>
            </a:r>
            <a:r>
              <a:rPr lang="fr-FR" i="1" dirty="0" smtClean="0"/>
              <a:t>n</a:t>
            </a:r>
            <a:r>
              <a:rPr lang="fr-FR" dirty="0" smtClean="0"/>
              <a:t> fois de traiter l’item</a:t>
            </a:r>
          </a:p>
          <a:p>
            <a:endParaRPr lang="fr-FR" dirty="0" smtClean="0"/>
          </a:p>
          <a:p>
            <a:endParaRPr lang="fr-FR" dirty="0"/>
          </a:p>
        </p:txBody>
      </p:sp>
      <p:sp>
        <p:nvSpPr>
          <p:cNvPr id="8" name="Titr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La gestion d’erreurs</a:t>
            </a: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3E6FD-AB27-4108-A2FC-346BB5F75E3F}" type="slidenum">
              <a:rPr lang="fr-FR" smtClean="0"/>
              <a:pPr/>
              <a:t>3</a:t>
            </a:fld>
            <a:endParaRPr lang="fr-FR" dirty="0"/>
          </a:p>
        </p:txBody>
      </p:sp>
      <p:sp>
        <p:nvSpPr>
          <p:cNvPr id="11" name="Espace réservé du texte 10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 dirty="0" smtClean="0"/>
              <a:t>Résilience</a:t>
            </a:r>
            <a:endParaRPr lang="fr-FR" dirty="0"/>
          </a:p>
        </p:txBody>
      </p:sp>
      <p:sp>
        <p:nvSpPr>
          <p:cNvPr id="13" name="Espace réservé du pied de page 3"/>
          <p:cNvSpPr>
            <a:spLocks noGrp="1"/>
          </p:cNvSpPr>
          <p:nvPr>
            <p:ph type="ftr" sz="quarter" idx="11"/>
          </p:nvPr>
        </p:nvSpPr>
        <p:spPr>
          <a:xfrm>
            <a:off x="395287" y="4876656"/>
            <a:ext cx="4544590" cy="121614"/>
          </a:xfrm>
        </p:spPr>
        <p:txBody>
          <a:bodyPr/>
          <a:lstStyle/>
          <a:p>
            <a:r>
              <a:rPr lang="fr-FR" dirty="0" err="1" smtClean="0"/>
              <a:t>Spring</a:t>
            </a:r>
            <a:r>
              <a:rPr lang="fr-FR" dirty="0" smtClean="0"/>
              <a:t> Batch – Concepts avancés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30883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Espace réservé du contenu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Permet de définir des erreurs comme non bloquantes pour le traitement global</a:t>
            </a:r>
          </a:p>
          <a:p>
            <a:pPr lvl="1"/>
            <a:r>
              <a:rPr lang="fr-FR" dirty="0" smtClean="0"/>
              <a:t>Mais bloquantes pour le traitement d’un item en particulier</a:t>
            </a:r>
          </a:p>
          <a:p>
            <a:endParaRPr lang="fr-FR" dirty="0"/>
          </a:p>
          <a:p>
            <a:r>
              <a:rPr lang="fr-FR" dirty="0" smtClean="0"/>
              <a:t>Une erreur </a:t>
            </a:r>
            <a:r>
              <a:rPr lang="fr-FR" dirty="0" err="1" smtClean="0"/>
              <a:t>skippable</a:t>
            </a:r>
            <a:r>
              <a:rPr lang="fr-FR" dirty="0" smtClean="0"/>
              <a:t> concerne un item du </a:t>
            </a:r>
            <a:r>
              <a:rPr lang="fr-FR" dirty="0" err="1" smtClean="0"/>
              <a:t>chunk</a:t>
            </a:r>
            <a:endParaRPr lang="fr-FR" dirty="0" smtClean="0"/>
          </a:p>
          <a:p>
            <a:pPr lvl="1"/>
            <a:r>
              <a:rPr lang="fr-FR" dirty="0" smtClean="0"/>
              <a:t>L’item est complètement ignoré</a:t>
            </a:r>
          </a:p>
          <a:p>
            <a:endParaRPr lang="fr-FR" dirty="0"/>
          </a:p>
          <a:p>
            <a:r>
              <a:rPr lang="fr-FR" dirty="0" smtClean="0"/>
              <a:t>Exemple d’utilisation : les données de l’item lu sont incohérentes et ne permettent pas le traitement</a:t>
            </a:r>
            <a:endParaRPr lang="fr-FR" dirty="0"/>
          </a:p>
        </p:txBody>
      </p:sp>
      <p:sp>
        <p:nvSpPr>
          <p:cNvPr id="8" name="Titr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La gestion d’erreurs</a:t>
            </a: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3E6FD-AB27-4108-A2FC-346BB5F75E3F}" type="slidenum">
              <a:rPr lang="fr-FR" smtClean="0"/>
              <a:pPr/>
              <a:t>4</a:t>
            </a:fld>
            <a:endParaRPr lang="fr-FR" dirty="0"/>
          </a:p>
        </p:txBody>
      </p:sp>
      <p:sp>
        <p:nvSpPr>
          <p:cNvPr id="11" name="Espace réservé du texte 10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 dirty="0"/>
              <a:t>Erreur </a:t>
            </a:r>
            <a:r>
              <a:rPr lang="fr-FR" dirty="0" err="1"/>
              <a:t>skippable</a:t>
            </a:r>
            <a:endParaRPr lang="fr-FR" dirty="0"/>
          </a:p>
        </p:txBody>
      </p:sp>
      <p:sp>
        <p:nvSpPr>
          <p:cNvPr id="13" name="Espace réservé du pied de page 3"/>
          <p:cNvSpPr>
            <a:spLocks noGrp="1"/>
          </p:cNvSpPr>
          <p:nvPr>
            <p:ph type="ftr" sz="quarter" idx="11"/>
          </p:nvPr>
        </p:nvSpPr>
        <p:spPr>
          <a:xfrm>
            <a:off x="395287" y="4876656"/>
            <a:ext cx="4544590" cy="121614"/>
          </a:xfrm>
        </p:spPr>
        <p:txBody>
          <a:bodyPr/>
          <a:lstStyle/>
          <a:p>
            <a:r>
              <a:rPr lang="fr-FR" dirty="0" err="1" smtClean="0"/>
              <a:t>Spring</a:t>
            </a:r>
            <a:r>
              <a:rPr lang="fr-FR" dirty="0" smtClean="0"/>
              <a:t> Batch – Concepts avancés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401644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Espace réservé du contenu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Identification de l’item à ignorer</a:t>
            </a:r>
          </a:p>
          <a:p>
            <a:endParaRPr lang="fr-FR" dirty="0"/>
          </a:p>
          <a:p>
            <a:r>
              <a:rPr lang="fr-FR" dirty="0" err="1" smtClean="0"/>
              <a:t>Rollback</a:t>
            </a:r>
            <a:r>
              <a:rPr lang="fr-FR" dirty="0" smtClean="0"/>
              <a:t> de la transaction en cours</a:t>
            </a:r>
          </a:p>
          <a:p>
            <a:endParaRPr lang="fr-FR" dirty="0" smtClean="0"/>
          </a:p>
          <a:p>
            <a:r>
              <a:rPr lang="fr-FR" dirty="0" smtClean="0"/>
              <a:t>Nouveau traitement des items</a:t>
            </a:r>
          </a:p>
          <a:p>
            <a:pPr lvl="1"/>
            <a:r>
              <a:rPr lang="fr-FR" dirty="0" smtClean="0"/>
              <a:t>Depuis le début du </a:t>
            </a:r>
            <a:r>
              <a:rPr lang="fr-FR" dirty="0" err="1" smtClean="0"/>
              <a:t>chunk</a:t>
            </a:r>
            <a:r>
              <a:rPr lang="fr-FR" dirty="0" smtClean="0"/>
              <a:t> courant</a:t>
            </a:r>
          </a:p>
          <a:p>
            <a:pPr lvl="1"/>
            <a:r>
              <a:rPr lang="fr-FR" dirty="0" smtClean="0"/>
              <a:t>Skip de l’item en erreur (item non traité)</a:t>
            </a:r>
          </a:p>
          <a:p>
            <a:pPr lvl="1"/>
            <a:r>
              <a:rPr lang="fr-FR" dirty="0" smtClean="0"/>
              <a:t>Pas de nouvelle lecture</a:t>
            </a:r>
          </a:p>
          <a:p>
            <a:endParaRPr lang="fr-FR" dirty="0"/>
          </a:p>
        </p:txBody>
      </p:sp>
      <p:sp>
        <p:nvSpPr>
          <p:cNvPr id="8" name="Titr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La gestion d’erreurs</a:t>
            </a: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3E6FD-AB27-4108-A2FC-346BB5F75E3F}" type="slidenum">
              <a:rPr lang="fr-FR" smtClean="0"/>
              <a:pPr/>
              <a:t>5</a:t>
            </a:fld>
            <a:endParaRPr lang="fr-FR" dirty="0"/>
          </a:p>
        </p:txBody>
      </p:sp>
      <p:sp>
        <p:nvSpPr>
          <p:cNvPr id="11" name="Espace réservé du texte 10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 dirty="0" smtClean="0"/>
              <a:t>Erreur </a:t>
            </a:r>
            <a:r>
              <a:rPr lang="fr-FR" dirty="0" err="1" smtClean="0"/>
              <a:t>skippable</a:t>
            </a:r>
            <a:r>
              <a:rPr lang="fr-FR" dirty="0" smtClean="0"/>
              <a:t> - Processor</a:t>
            </a:r>
            <a:endParaRPr lang="fr-FR" dirty="0"/>
          </a:p>
        </p:txBody>
      </p:sp>
      <p:sp>
        <p:nvSpPr>
          <p:cNvPr id="13" name="Espace réservé du pied de page 3"/>
          <p:cNvSpPr>
            <a:spLocks noGrp="1"/>
          </p:cNvSpPr>
          <p:nvPr>
            <p:ph type="ftr" sz="quarter" idx="11"/>
          </p:nvPr>
        </p:nvSpPr>
        <p:spPr>
          <a:xfrm>
            <a:off x="395287" y="4876656"/>
            <a:ext cx="4544590" cy="121614"/>
          </a:xfrm>
        </p:spPr>
        <p:txBody>
          <a:bodyPr/>
          <a:lstStyle/>
          <a:p>
            <a:r>
              <a:rPr lang="fr-FR" dirty="0" err="1" smtClean="0"/>
              <a:t>Spring</a:t>
            </a:r>
            <a:r>
              <a:rPr lang="fr-FR" dirty="0" smtClean="0"/>
              <a:t> Batch – Concepts avancés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510194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La gestion d’erreurs</a:t>
            </a: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3E6FD-AB27-4108-A2FC-346BB5F75E3F}" type="slidenum">
              <a:rPr lang="fr-FR" smtClean="0"/>
              <a:pPr/>
              <a:t>6</a:t>
            </a:fld>
            <a:endParaRPr lang="fr-FR" dirty="0"/>
          </a:p>
        </p:txBody>
      </p:sp>
      <p:sp>
        <p:nvSpPr>
          <p:cNvPr id="11" name="Espace réservé du texte 10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 dirty="0" smtClean="0"/>
              <a:t>Erreur </a:t>
            </a:r>
            <a:r>
              <a:rPr lang="fr-FR" dirty="0" err="1" smtClean="0"/>
              <a:t>skippable</a:t>
            </a:r>
            <a:r>
              <a:rPr lang="fr-FR" dirty="0" smtClean="0"/>
              <a:t> - Processor</a:t>
            </a:r>
            <a:endParaRPr lang="fr-FR" dirty="0"/>
          </a:p>
        </p:txBody>
      </p:sp>
      <p:sp>
        <p:nvSpPr>
          <p:cNvPr id="13" name="Espace réservé du pied de page 3"/>
          <p:cNvSpPr>
            <a:spLocks noGrp="1"/>
          </p:cNvSpPr>
          <p:nvPr>
            <p:ph type="ftr" sz="quarter" idx="11"/>
          </p:nvPr>
        </p:nvSpPr>
        <p:spPr>
          <a:xfrm>
            <a:off x="395286" y="4876656"/>
            <a:ext cx="7129041" cy="121614"/>
          </a:xfrm>
        </p:spPr>
        <p:txBody>
          <a:bodyPr/>
          <a:lstStyle/>
          <a:p>
            <a:r>
              <a:rPr lang="fr-FR" dirty="0" err="1" smtClean="0"/>
              <a:t>Spring</a:t>
            </a:r>
            <a:r>
              <a:rPr lang="fr-FR" dirty="0" smtClean="0"/>
              <a:t> Batch – </a:t>
            </a:r>
            <a:r>
              <a:rPr lang="fr-FR" dirty="0"/>
              <a:t>Concepts avancés – Illustration :  https://blog.codecentric.de/en/2012/03/transactions-in-spring-batch-part-3-skip-and-retry</a:t>
            </a:r>
            <a:r>
              <a:rPr lang="fr-FR" dirty="0" smtClean="0"/>
              <a:t>/</a:t>
            </a:r>
            <a:endParaRPr lang="fr-FR" dirty="0"/>
          </a:p>
        </p:txBody>
      </p:sp>
      <p:pic>
        <p:nvPicPr>
          <p:cNvPr id="9" name="Picture 2" descr="http://blog.codecentric.de/files/2012/03/Blog_Transactions_SkipInProcess-1024x46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906" y="987573"/>
            <a:ext cx="8174189" cy="36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23008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Espace réservé du contenu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Écriture par lots =&gt; impossible de savoir quel item est en cause</a:t>
            </a:r>
          </a:p>
          <a:p>
            <a:endParaRPr lang="fr-FR" dirty="0"/>
          </a:p>
          <a:p>
            <a:r>
              <a:rPr lang="fr-FR" dirty="0" err="1" smtClean="0"/>
              <a:t>Rollback</a:t>
            </a:r>
            <a:r>
              <a:rPr lang="fr-FR" dirty="0" smtClean="0"/>
              <a:t> de la transaction en cours</a:t>
            </a:r>
          </a:p>
          <a:p>
            <a:endParaRPr lang="fr-FR" dirty="0" smtClean="0"/>
          </a:p>
          <a:p>
            <a:r>
              <a:rPr lang="fr-FR" dirty="0" smtClean="0"/>
              <a:t>Nouveau traitement + écriture en mode dégradé</a:t>
            </a:r>
          </a:p>
          <a:p>
            <a:pPr lvl="1"/>
            <a:r>
              <a:rPr lang="fr-FR" dirty="0" smtClean="0"/>
              <a:t>Depuis le début du </a:t>
            </a:r>
            <a:r>
              <a:rPr lang="fr-FR" dirty="0" err="1" smtClean="0"/>
              <a:t>chunk</a:t>
            </a:r>
            <a:r>
              <a:rPr lang="fr-FR" dirty="0" smtClean="0"/>
              <a:t> courant</a:t>
            </a:r>
          </a:p>
          <a:p>
            <a:pPr lvl="1"/>
            <a:r>
              <a:rPr lang="fr-FR" dirty="0" smtClean="0"/>
              <a:t>Item par item =&gt; Permet d’isoler l’item en cause</a:t>
            </a:r>
          </a:p>
        </p:txBody>
      </p:sp>
      <p:sp>
        <p:nvSpPr>
          <p:cNvPr id="8" name="Titr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La gestion d’erreurs</a:t>
            </a: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3E6FD-AB27-4108-A2FC-346BB5F75E3F}" type="slidenum">
              <a:rPr lang="fr-FR" smtClean="0"/>
              <a:pPr/>
              <a:t>7</a:t>
            </a:fld>
            <a:endParaRPr lang="fr-FR" dirty="0"/>
          </a:p>
        </p:txBody>
      </p:sp>
      <p:sp>
        <p:nvSpPr>
          <p:cNvPr id="11" name="Espace réservé du texte 10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 dirty="0" smtClean="0"/>
              <a:t>Erreur </a:t>
            </a:r>
            <a:r>
              <a:rPr lang="fr-FR" dirty="0" err="1" smtClean="0"/>
              <a:t>Skippable</a:t>
            </a:r>
            <a:r>
              <a:rPr lang="fr-FR" dirty="0" smtClean="0"/>
              <a:t> – </a:t>
            </a:r>
            <a:r>
              <a:rPr lang="fr-FR" dirty="0" err="1" smtClean="0"/>
              <a:t>writer</a:t>
            </a:r>
            <a:r>
              <a:rPr lang="fr-FR" dirty="0" smtClean="0"/>
              <a:t> – mode dégradé</a:t>
            </a:r>
            <a:endParaRPr lang="fr-FR" dirty="0"/>
          </a:p>
        </p:txBody>
      </p:sp>
      <p:sp>
        <p:nvSpPr>
          <p:cNvPr id="13" name="Espace réservé du pied de page 3"/>
          <p:cNvSpPr>
            <a:spLocks noGrp="1"/>
          </p:cNvSpPr>
          <p:nvPr>
            <p:ph type="ftr" sz="quarter" idx="11"/>
          </p:nvPr>
        </p:nvSpPr>
        <p:spPr>
          <a:xfrm>
            <a:off x="395287" y="4876656"/>
            <a:ext cx="4544590" cy="121614"/>
          </a:xfrm>
        </p:spPr>
        <p:txBody>
          <a:bodyPr/>
          <a:lstStyle/>
          <a:p>
            <a:r>
              <a:rPr lang="fr-FR" dirty="0" err="1" smtClean="0"/>
              <a:t>Spring</a:t>
            </a:r>
            <a:r>
              <a:rPr lang="fr-FR" dirty="0" smtClean="0"/>
              <a:t> Batch – Concepts avancés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556374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La gestion d’erreurs</a:t>
            </a: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3E6FD-AB27-4108-A2FC-346BB5F75E3F}" type="slidenum">
              <a:rPr lang="fr-FR" smtClean="0"/>
              <a:pPr/>
              <a:t>8</a:t>
            </a:fld>
            <a:endParaRPr lang="fr-FR" dirty="0"/>
          </a:p>
        </p:txBody>
      </p:sp>
      <p:sp>
        <p:nvSpPr>
          <p:cNvPr id="11" name="Espace réservé du texte 10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 dirty="0" smtClean="0"/>
              <a:t>Erreur </a:t>
            </a:r>
            <a:r>
              <a:rPr lang="fr-FR" dirty="0" err="1" smtClean="0"/>
              <a:t>Skippable</a:t>
            </a:r>
            <a:r>
              <a:rPr lang="fr-FR" dirty="0" smtClean="0"/>
              <a:t> – </a:t>
            </a:r>
            <a:r>
              <a:rPr lang="fr-FR" dirty="0" err="1" smtClean="0"/>
              <a:t>writer</a:t>
            </a:r>
            <a:r>
              <a:rPr lang="fr-FR" dirty="0" smtClean="0"/>
              <a:t> – mode dégradé</a:t>
            </a:r>
            <a:endParaRPr lang="fr-FR" dirty="0"/>
          </a:p>
        </p:txBody>
      </p:sp>
      <p:sp>
        <p:nvSpPr>
          <p:cNvPr id="13" name="Espace réservé du pied de page 3"/>
          <p:cNvSpPr>
            <a:spLocks noGrp="1"/>
          </p:cNvSpPr>
          <p:nvPr>
            <p:ph type="ftr" sz="quarter" idx="11"/>
          </p:nvPr>
        </p:nvSpPr>
        <p:spPr>
          <a:xfrm>
            <a:off x="395286" y="4876656"/>
            <a:ext cx="7201049" cy="121614"/>
          </a:xfrm>
        </p:spPr>
        <p:txBody>
          <a:bodyPr/>
          <a:lstStyle/>
          <a:p>
            <a:r>
              <a:rPr lang="fr-FR" dirty="0" err="1" smtClean="0"/>
              <a:t>Spring</a:t>
            </a:r>
            <a:r>
              <a:rPr lang="fr-FR" dirty="0" smtClean="0"/>
              <a:t> Batch – Concepts avancés – Illustration </a:t>
            </a:r>
            <a:r>
              <a:rPr lang="fr-FR" dirty="0"/>
              <a:t>:  https://blog.codecentric.de/en/2012/03/transactions-in-spring-batch-part-3-skip-and-retry/</a:t>
            </a:r>
          </a:p>
        </p:txBody>
      </p:sp>
      <p:pic>
        <p:nvPicPr>
          <p:cNvPr id="2050" name="Picture 2" descr="http://blog.codecentric.de/files/2012/03/Blog_Transactions_SkipInWrite-1024x51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059581"/>
            <a:ext cx="7344816" cy="3672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16313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83" y="2398034"/>
            <a:ext cx="9095421" cy="1629002"/>
          </a:xfrm>
          <a:prstGeom prst="rect">
            <a:avLst/>
          </a:prstGeom>
        </p:spPr>
      </p:pic>
      <p:sp>
        <p:nvSpPr>
          <p:cNvPr id="10" name="Espace réservé du contenu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Permet de définir les erreurs bloquantes / non </a:t>
            </a:r>
            <a:r>
              <a:rPr lang="fr-FR" dirty="0" smtClean="0"/>
              <a:t>bloquantes</a:t>
            </a:r>
          </a:p>
          <a:p>
            <a:endParaRPr lang="fr-FR" dirty="0"/>
          </a:p>
          <a:p>
            <a:r>
              <a:rPr lang="fr-FR" dirty="0"/>
              <a:t>Valeur maximum de tolérance du nombre d’erreur non </a:t>
            </a:r>
            <a:r>
              <a:rPr lang="fr-FR" dirty="0" smtClean="0"/>
              <a:t>bloquantes</a:t>
            </a:r>
            <a:endParaRPr lang="fr-FR" dirty="0"/>
          </a:p>
        </p:txBody>
      </p:sp>
      <p:sp>
        <p:nvSpPr>
          <p:cNvPr id="8" name="Titr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La gestion d’erreurs</a:t>
            </a: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3E6FD-AB27-4108-A2FC-346BB5F75E3F}" type="slidenum">
              <a:rPr lang="fr-FR" smtClean="0"/>
              <a:pPr/>
              <a:t>9</a:t>
            </a:fld>
            <a:endParaRPr lang="fr-FR" dirty="0"/>
          </a:p>
        </p:txBody>
      </p:sp>
      <p:sp>
        <p:nvSpPr>
          <p:cNvPr id="11" name="Espace réservé du texte 10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 dirty="0" smtClean="0"/>
              <a:t>Skip Policy</a:t>
            </a:r>
            <a:endParaRPr lang="fr-FR" dirty="0"/>
          </a:p>
        </p:txBody>
      </p:sp>
      <p:sp>
        <p:nvSpPr>
          <p:cNvPr id="9" name="ZoneTexte 8"/>
          <p:cNvSpPr txBox="1"/>
          <p:nvPr/>
        </p:nvSpPr>
        <p:spPr>
          <a:xfrm>
            <a:off x="7254298" y="1683047"/>
            <a:ext cx="178219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900" dirty="0"/>
              <a:t>Au maximum 10 erreurs non bloquantes tolérées, au-delà le batch s’arrête en erreur).</a:t>
            </a:r>
          </a:p>
        </p:txBody>
      </p:sp>
      <p:cxnSp>
        <p:nvCxnSpPr>
          <p:cNvPr id="12" name="Connecteur droit 11"/>
          <p:cNvCxnSpPr>
            <a:stCxn id="9" idx="2"/>
          </p:cNvCxnSpPr>
          <p:nvPr/>
        </p:nvCxnSpPr>
        <p:spPr bwMode="auto">
          <a:xfrm>
            <a:off x="8145397" y="2190878"/>
            <a:ext cx="27003" cy="524888"/>
          </a:xfrm>
          <a:prstGeom prst="line">
            <a:avLst/>
          </a:prstGeom>
          <a:solidFill>
            <a:srgbClr val="E51519"/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stealth" w="lg" len="lg"/>
          </a:ln>
          <a:effectLst/>
        </p:spPr>
      </p:cxnSp>
      <p:sp>
        <p:nvSpPr>
          <p:cNvPr id="13" name="ZoneTexte 12"/>
          <p:cNvSpPr txBox="1"/>
          <p:nvPr/>
        </p:nvSpPr>
        <p:spPr>
          <a:xfrm>
            <a:off x="6228198" y="4074675"/>
            <a:ext cx="165057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900" dirty="0"/>
              <a:t>Les exceptions non bloquantes</a:t>
            </a:r>
          </a:p>
        </p:txBody>
      </p:sp>
      <p:cxnSp>
        <p:nvCxnSpPr>
          <p:cNvPr id="14" name="Connecteur droit 13"/>
          <p:cNvCxnSpPr>
            <a:endCxn id="13" idx="0"/>
          </p:cNvCxnSpPr>
          <p:nvPr/>
        </p:nvCxnSpPr>
        <p:spPr bwMode="auto">
          <a:xfrm>
            <a:off x="6390968" y="3372465"/>
            <a:ext cx="662517" cy="702210"/>
          </a:xfrm>
          <a:prstGeom prst="line">
            <a:avLst/>
          </a:prstGeom>
          <a:solidFill>
            <a:srgbClr val="E51519"/>
          </a:solidFill>
          <a:ln w="9525" cap="flat" cmpd="sng" algn="ctr">
            <a:solidFill>
              <a:schemeClr val="accent1"/>
            </a:solidFill>
            <a:prstDash val="solid"/>
            <a:round/>
            <a:headEnd type="stealth" w="lg" len="lg"/>
            <a:tailEnd type="none" w="med" len="med"/>
          </a:ln>
          <a:effectLst/>
        </p:spPr>
      </p:cxnSp>
      <p:sp>
        <p:nvSpPr>
          <p:cNvPr id="15" name="Espace réservé du pied de page 3"/>
          <p:cNvSpPr>
            <a:spLocks noGrp="1"/>
          </p:cNvSpPr>
          <p:nvPr>
            <p:ph type="ftr" sz="quarter" idx="11"/>
          </p:nvPr>
        </p:nvSpPr>
        <p:spPr>
          <a:xfrm>
            <a:off x="395287" y="4876656"/>
            <a:ext cx="4544590" cy="121614"/>
          </a:xfrm>
        </p:spPr>
        <p:txBody>
          <a:bodyPr/>
          <a:lstStyle/>
          <a:p>
            <a:r>
              <a:rPr lang="fr-FR" dirty="0" err="1" smtClean="0"/>
              <a:t>Spring</a:t>
            </a:r>
            <a:r>
              <a:rPr lang="fr-FR" dirty="0" smtClean="0"/>
              <a:t> Batch – Concepts avancés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76496412"/>
      </p:ext>
    </p:extLst>
  </p:cSld>
  <p:clrMapOvr>
    <a:masterClrMapping/>
  </p:clrMapOvr>
</p:sld>
</file>

<file path=ppt/theme/theme1.xml><?xml version="1.0" encoding="utf-8"?>
<a:theme xmlns:a="http://schemas.openxmlformats.org/drawingml/2006/main" name="141027 1230 [16-9] Template Sopra Steria - UK">
  <a:themeElements>
    <a:clrScheme name="Personnalisé 1">
      <a:dk1>
        <a:srgbClr val="232323"/>
      </a:dk1>
      <a:lt1>
        <a:srgbClr val="FFFFFF"/>
      </a:lt1>
      <a:dk2>
        <a:srgbClr val="232323"/>
      </a:dk2>
      <a:lt2>
        <a:srgbClr val="8C2350"/>
      </a:lt2>
      <a:accent1>
        <a:srgbClr val="CF022B"/>
      </a:accent1>
      <a:accent2>
        <a:srgbClr val="960000"/>
      </a:accent2>
      <a:accent3>
        <a:srgbClr val="E14B0F"/>
      </a:accent3>
      <a:accent4>
        <a:srgbClr val="F07D00"/>
      </a:accent4>
      <a:accent5>
        <a:srgbClr val="FAAA0A"/>
      </a:accent5>
      <a:accent6>
        <a:srgbClr val="41738C"/>
      </a:accent6>
      <a:hlink>
        <a:srgbClr val="0000FF"/>
      </a:hlink>
      <a:folHlink>
        <a:srgbClr val="800080"/>
      </a:folHlink>
    </a:clrScheme>
    <a:fontScheme name="Personnalisé 7">
      <a:majorFont>
        <a:latin typeface="Tahoma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CF022B"/>
        </a:solidFill>
        <a:ln>
          <a:noFill/>
        </a:ln>
      </a:spPr>
      <a:bodyPr rtlCol="0" anchor="ctr"/>
      <a:lstStyle>
        <a:defPPr>
          <a:defRPr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>
          <a:solidFill>
            <a:srgbClr val="CF022B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EN_Template_SopraSteria_Consulting_HR_[16-9].pptx" id="{D45F189A-F17D-4E94-AF26-591A9AB570E4}" vid="{6159E426-C591-4270-84FF-DF145A774B02}"/>
    </a:ext>
  </a:extLst>
</a:theme>
</file>

<file path=ppt/theme/theme2.xml><?xml version="1.0" encoding="utf-8"?>
<a:theme xmlns:a="http://schemas.openxmlformats.org/drawingml/2006/main" name="Thème Office">
  <a:themeElements>
    <a:clrScheme name="Sopra">
      <a:dk1>
        <a:srgbClr val="505050"/>
      </a:dk1>
      <a:lt1>
        <a:sysClr val="window" lastClr="FFFFFF"/>
      </a:lt1>
      <a:dk2>
        <a:srgbClr val="000000"/>
      </a:dk2>
      <a:lt2>
        <a:srgbClr val="DCDCDC"/>
      </a:lt2>
      <a:accent1>
        <a:srgbClr val="CF032B"/>
      </a:accent1>
      <a:accent2>
        <a:srgbClr val="EE1D23"/>
      </a:accent2>
      <a:accent3>
        <a:srgbClr val="F15929"/>
      </a:accent3>
      <a:accent4>
        <a:srgbClr val="FD8B1D"/>
      </a:accent4>
      <a:accent5>
        <a:srgbClr val="FAAA0A"/>
      </a:accent5>
      <a:accent6>
        <a:srgbClr val="C00000"/>
      </a:accent6>
      <a:hlink>
        <a:srgbClr val="0000FF"/>
      </a:hlink>
      <a:folHlink>
        <a:srgbClr val="800080"/>
      </a:folHlink>
    </a:clrScheme>
    <a:fontScheme name="Personnalisé 11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Sopra">
      <a:dk1>
        <a:srgbClr val="505050"/>
      </a:dk1>
      <a:lt1>
        <a:sysClr val="window" lastClr="FFFFFF"/>
      </a:lt1>
      <a:dk2>
        <a:srgbClr val="000000"/>
      </a:dk2>
      <a:lt2>
        <a:srgbClr val="DCDCDC"/>
      </a:lt2>
      <a:accent1>
        <a:srgbClr val="CF032B"/>
      </a:accent1>
      <a:accent2>
        <a:srgbClr val="EE1D23"/>
      </a:accent2>
      <a:accent3>
        <a:srgbClr val="F15929"/>
      </a:accent3>
      <a:accent4>
        <a:srgbClr val="FD8B1D"/>
      </a:accent4>
      <a:accent5>
        <a:srgbClr val="FAAA0A"/>
      </a:accent5>
      <a:accent6>
        <a:srgbClr val="C00000"/>
      </a:accent6>
      <a:hlink>
        <a:srgbClr val="0000FF"/>
      </a:hlink>
      <a:folHlink>
        <a:srgbClr val="800080"/>
      </a:folHlink>
    </a:clrScheme>
    <a:fontScheme name="Personnalisé 10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EN_Template_[16-9]_SopraSteria_Consulting_HR</Template>
  <TotalTime>188</TotalTime>
  <Words>485</Words>
  <Application>Microsoft Office PowerPoint</Application>
  <PresentationFormat>Affichage à l'écran (16:9)</PresentationFormat>
  <Paragraphs>108</Paragraphs>
  <Slides>13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13</vt:i4>
      </vt:variant>
    </vt:vector>
  </HeadingPairs>
  <TitlesOfParts>
    <vt:vector size="18" baseType="lpstr">
      <vt:lpstr>Arial</vt:lpstr>
      <vt:lpstr>Calibri</vt:lpstr>
      <vt:lpstr>Tahoma</vt:lpstr>
      <vt:lpstr>Wingdings</vt:lpstr>
      <vt:lpstr>141027 1230 [16-9] Template Sopra Steria - UK</vt:lpstr>
      <vt:lpstr>Spring BatcH</vt:lpstr>
      <vt:lpstr>La gestion d’erreurs</vt:lpstr>
      <vt:lpstr>La gestion d’erreurs</vt:lpstr>
      <vt:lpstr>La gestion d’erreurs</vt:lpstr>
      <vt:lpstr>La gestion d’erreurs</vt:lpstr>
      <vt:lpstr>La gestion d’erreurs</vt:lpstr>
      <vt:lpstr>La gestion d’erreurs</vt:lpstr>
      <vt:lpstr>La gestion d’erreurs</vt:lpstr>
      <vt:lpstr>La gestion d’erreurs</vt:lpstr>
      <vt:lpstr>La gestion d’erreurs</vt:lpstr>
      <vt:lpstr>La gestion d’erreurs</vt:lpstr>
      <vt:lpstr>La gestion d’erreurs</vt:lpstr>
      <vt:lpstr>Place au TP !</vt:lpstr>
    </vt:vector>
  </TitlesOfParts>
  <Company>SopraSteria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Spring Batch basiques</dc:title>
  <dc:creator>CHASSANDE BARRIOZ Sebastien</dc:creator>
  <cp:lastModifiedBy>GATELLIER Leo</cp:lastModifiedBy>
  <cp:revision>31</cp:revision>
  <cp:lastPrinted>2014-10-16T07:18:00Z</cp:lastPrinted>
  <dcterms:created xsi:type="dcterms:W3CDTF">2018-07-27T12:10:08Z</dcterms:created>
  <dcterms:modified xsi:type="dcterms:W3CDTF">2018-08-02T07:25:07Z</dcterms:modified>
</cp:coreProperties>
</file>