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4" r:id="rId2"/>
    <p:sldId id="366" r:id="rId3"/>
    <p:sldId id="367" r:id="rId4"/>
    <p:sldId id="368" r:id="rId5"/>
    <p:sldId id="387" r:id="rId6"/>
  </p:sldIdLst>
  <p:sldSz cx="9144000" cy="5143500" type="screen16x9"/>
  <p:notesSz cx="6797675" cy="9926638"/>
  <p:defaultTextStyle>
    <a:defPPr>
      <a:defRPr lang="fr-FR"/>
    </a:defPPr>
    <a:lvl1pPr marL="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95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13">
          <p15:clr>
            <a:srgbClr val="A4A3A4"/>
          </p15:clr>
        </p15:guide>
        <p15:guide id="3" orient="horz" pos="701">
          <p15:clr>
            <a:srgbClr val="A4A3A4"/>
          </p15:clr>
        </p15:guide>
        <p15:guide id="4" orient="horz" pos="3143">
          <p15:clr>
            <a:srgbClr val="A4A3A4"/>
          </p15:clr>
        </p15:guide>
        <p15:guide id="5" orient="horz" pos="1801">
          <p15:clr>
            <a:srgbClr val="A4A3A4"/>
          </p15:clr>
        </p15:guide>
        <p15:guide id="6" orient="horz" pos="214">
          <p15:clr>
            <a:srgbClr val="A4A3A4"/>
          </p15:clr>
        </p15:guide>
        <p15:guide id="7" orient="horz" pos="2831">
          <p15:clr>
            <a:srgbClr val="A4A3A4"/>
          </p15:clr>
        </p15:guide>
        <p15:guide id="8" pos="2880">
          <p15:clr>
            <a:srgbClr val="A4A3A4"/>
          </p15:clr>
        </p15:guide>
        <p15:guide id="9" pos="5511">
          <p15:clr>
            <a:srgbClr val="A4A3A4"/>
          </p15:clr>
        </p15:guide>
        <p15:guide id="10" pos="249">
          <p15:clr>
            <a:srgbClr val="A4A3A4"/>
          </p15:clr>
        </p15:guide>
        <p15:guide id="11" pos="20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A0A"/>
    <a:srgbClr val="F07D00"/>
    <a:srgbClr val="000000"/>
    <a:srgbClr val="F2F2F2"/>
    <a:srgbClr val="2DAA64"/>
    <a:srgbClr val="A6A6A6"/>
    <a:srgbClr val="4D0B39"/>
    <a:srgbClr val="D99782"/>
    <a:srgbClr val="88A72E"/>
    <a:srgbClr val="4D6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1892" autoAdjust="0"/>
  </p:normalViewPr>
  <p:slideViewPr>
    <p:cSldViewPr showGuides="1">
      <p:cViewPr varScale="1">
        <p:scale>
          <a:sx n="97" d="100"/>
          <a:sy n="97" d="100"/>
        </p:scale>
        <p:origin x="588" y="72"/>
      </p:cViewPr>
      <p:guideLst>
        <p:guide orient="horz" pos="1620"/>
        <p:guide orient="horz" pos="2913"/>
        <p:guide orient="horz" pos="701"/>
        <p:guide orient="horz" pos="3143"/>
        <p:guide orient="horz" pos="1801"/>
        <p:guide orient="horz" pos="214"/>
        <p:guide orient="horz" pos="2831"/>
        <p:guide pos="2880"/>
        <p:guide pos="5511"/>
        <p:guide pos="249"/>
        <p:guide pos="20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 showGuides="1">
      <p:cViewPr varScale="1">
        <p:scale>
          <a:sx n="51" d="100"/>
          <a:sy n="51" d="100"/>
        </p:scale>
        <p:origin x="2976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0" y="0"/>
            <a:ext cx="2945659" cy="2730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87731427-D242-475D-9180-8940013A50B8}" type="datetimeFigureOut">
              <a:rPr lang="en-GB" smtClean="0"/>
              <a:pPr algn="l"/>
              <a:t>02/08/2018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43853" y="9485352"/>
            <a:ext cx="5663296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fr-FR" sz="1100" dirty="0"/>
              <a:t>Title presentation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095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" y="0"/>
            <a:ext cx="3256087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A521D56-F1F4-41A0-82EB-989F4F6F400D}" type="datetimeFigureOut">
              <a:rPr lang="fr-FR" smtClean="0"/>
              <a:pPr/>
              <a:t>02/08/2018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878557" y="4715153"/>
            <a:ext cx="504056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Espace réservé du pied de page 3"/>
          <p:cNvSpPr>
            <a:spLocks noGrp="1"/>
          </p:cNvSpPr>
          <p:nvPr>
            <p:ph type="ftr" sz="quarter" idx="4"/>
          </p:nvPr>
        </p:nvSpPr>
        <p:spPr>
          <a:xfrm>
            <a:off x="543853" y="9485352"/>
            <a:ext cx="5750267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/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5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18" name="Connecteur droit 1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9309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88900" indent="-88900" algn="l" defTabSz="626913" rtl="0" eaLnBrk="1" latinLnBrk="0" hangingPunct="1">
      <a:buClr>
        <a:schemeClr val="accent1"/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177800" indent="-80963" algn="l" defTabSz="626913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260350" indent="-85725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349250" indent="-82550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444500" indent="-80963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67282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80738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94194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507651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65F4D9B-E6FB-4845-AD19-EA727F73BC18}" type="datetime1">
              <a:rPr lang="fr-FR" smtClean="0"/>
              <a:t>02/08/2018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287CA-3E72-4A91-B59B-B69F40801570}" type="slidenum">
              <a:rPr lang="en-GB" sz="1100" smtClean="0"/>
              <a:pPr/>
              <a:t>1</a:t>
            </a:fld>
            <a:endParaRPr lang="en-GB" sz="110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1582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288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288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5" name="Groupe 24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26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9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6290764" y="4622156"/>
            <a:ext cx="2768601" cy="52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9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rectangula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41"/>
            <a:ext cx="4176713" cy="3511146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788037" y="1106098"/>
            <a:ext cx="4355975" cy="351829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on the icon to insert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029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2" y="1106098"/>
            <a:ext cx="4556345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584705" y="1106098"/>
            <a:ext cx="4559301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2" y="2868223"/>
            <a:ext cx="4556345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584705" y="2868223"/>
            <a:ext cx="4559301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9" y="1106098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4706951" y="1106098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4706951" y="2883463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3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395289" y="2883463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1396641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1" y="1106097"/>
            <a:ext cx="4891138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932040" y="1106098"/>
            <a:ext cx="4211960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932040" y="2868223"/>
            <a:ext cx="4211960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1" y="1106097"/>
            <a:ext cx="4891138" cy="3518297"/>
          </a:xfrm>
          <a:prstGeom prst="rect">
            <a:avLst/>
          </a:prstGeom>
          <a:noFill/>
          <a:ln w="38100">
            <a:noFill/>
          </a:ln>
        </p:spPr>
        <p:txBody>
          <a:bodyPr lIns="504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5206300" y="1106098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5206300" y="2883463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280241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0" y="1106097"/>
            <a:ext cx="3019301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06097"/>
            <a:ext cx="2499174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3057154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6119008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4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3319954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15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6381808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2870169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3172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63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1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14" name="ZoneTexte 13"/>
          <p:cNvSpPr txBox="1"/>
          <p:nvPr userDrawn="1"/>
        </p:nvSpPr>
        <p:spPr bwMode="gray">
          <a:xfrm>
            <a:off x="28542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CONTACTS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40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0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26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orksh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814762" y="0"/>
            <a:ext cx="5329238" cy="171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649"/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 bwMode="gray">
          <a:xfrm>
            <a:off x="0" y="0"/>
            <a:ext cx="4427984" cy="5143500"/>
          </a:xfrm>
          <a:custGeom>
            <a:avLst/>
            <a:gdLst>
              <a:gd name="connsiteX0" fmla="*/ 0 w 5895818"/>
              <a:gd name="connsiteY0" fmla="*/ 0 h 6858000"/>
              <a:gd name="connsiteX1" fmla="*/ 3594100 w 5895818"/>
              <a:gd name="connsiteY1" fmla="*/ 0 h 6858000"/>
              <a:gd name="connsiteX2" fmla="*/ 3594100 w 5895818"/>
              <a:gd name="connsiteY2" fmla="*/ 1506 h 6858000"/>
              <a:gd name="connsiteX3" fmla="*/ 4692930 w 5895818"/>
              <a:gd name="connsiteY3" fmla="*/ 1506 h 6858000"/>
              <a:gd name="connsiteX4" fmla="*/ 4692930 w 5895818"/>
              <a:gd name="connsiteY4" fmla="*/ 4 h 6858000"/>
              <a:gd name="connsiteX5" fmla="*/ 4952764 w 5895818"/>
              <a:gd name="connsiteY5" fmla="*/ 4 h 6858000"/>
              <a:gd name="connsiteX6" fmla="*/ 5895818 w 5895818"/>
              <a:gd name="connsiteY6" fmla="*/ 5364661 h 6858000"/>
              <a:gd name="connsiteX7" fmla="*/ 5868180 w 5895818"/>
              <a:gd name="connsiteY7" fmla="*/ 6384965 h 6858000"/>
              <a:gd name="connsiteX8" fmla="*/ 5860754 w 5895818"/>
              <a:gd name="connsiteY8" fmla="*/ 6519446 h 6858000"/>
              <a:gd name="connsiteX9" fmla="*/ 4622713 w 5895818"/>
              <a:gd name="connsiteY9" fmla="*/ 6519446 h 6858000"/>
              <a:gd name="connsiteX10" fmla="*/ 4622713 w 5895818"/>
              <a:gd name="connsiteY10" fmla="*/ 6858000 h 6858000"/>
              <a:gd name="connsiteX11" fmla="*/ 0 w 5895818"/>
              <a:gd name="connsiteY11" fmla="*/ 6858000 h 6858000"/>
              <a:gd name="connsiteX0" fmla="*/ 0 w 5903978"/>
              <a:gd name="connsiteY0" fmla="*/ 0 h 6858000"/>
              <a:gd name="connsiteX1" fmla="*/ 3594100 w 5903978"/>
              <a:gd name="connsiteY1" fmla="*/ 0 h 6858000"/>
              <a:gd name="connsiteX2" fmla="*/ 3594100 w 5903978"/>
              <a:gd name="connsiteY2" fmla="*/ 1506 h 6858000"/>
              <a:gd name="connsiteX3" fmla="*/ 4692930 w 5903978"/>
              <a:gd name="connsiteY3" fmla="*/ 1506 h 6858000"/>
              <a:gd name="connsiteX4" fmla="*/ 4692930 w 5903978"/>
              <a:gd name="connsiteY4" fmla="*/ 4 h 6858000"/>
              <a:gd name="connsiteX5" fmla="*/ 4952764 w 5903978"/>
              <a:gd name="connsiteY5" fmla="*/ 4 h 6858000"/>
              <a:gd name="connsiteX6" fmla="*/ 5895818 w 5903978"/>
              <a:gd name="connsiteY6" fmla="*/ 5364661 h 6858000"/>
              <a:gd name="connsiteX7" fmla="*/ 5868180 w 5903978"/>
              <a:gd name="connsiteY7" fmla="*/ 6384965 h 6858000"/>
              <a:gd name="connsiteX8" fmla="*/ 5860754 w 5903978"/>
              <a:gd name="connsiteY8" fmla="*/ 6519446 h 6858000"/>
              <a:gd name="connsiteX9" fmla="*/ 5903978 w 5903978"/>
              <a:gd name="connsiteY9" fmla="*/ 6858000 h 6858000"/>
              <a:gd name="connsiteX10" fmla="*/ 4622713 w 5903978"/>
              <a:gd name="connsiteY10" fmla="*/ 6858000 h 6858000"/>
              <a:gd name="connsiteX11" fmla="*/ 0 w 5903978"/>
              <a:gd name="connsiteY11" fmla="*/ 6858000 h 6858000"/>
              <a:gd name="connsiteX12" fmla="*/ 0 w 5903978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3978" h="6858000">
                <a:moveTo>
                  <a:pt x="0" y="0"/>
                </a:moveTo>
                <a:lnTo>
                  <a:pt x="3594100" y="0"/>
                </a:lnTo>
                <a:lnTo>
                  <a:pt x="3594100" y="1506"/>
                </a:lnTo>
                <a:lnTo>
                  <a:pt x="4692930" y="1506"/>
                </a:lnTo>
                <a:lnTo>
                  <a:pt x="4692930" y="4"/>
                </a:lnTo>
                <a:lnTo>
                  <a:pt x="4952764" y="4"/>
                </a:lnTo>
                <a:cubicBezTo>
                  <a:pt x="5619746" y="1632591"/>
                  <a:pt x="5843619" y="3673325"/>
                  <a:pt x="5895818" y="5364661"/>
                </a:cubicBezTo>
                <a:cubicBezTo>
                  <a:pt x="5893861" y="5726694"/>
                  <a:pt x="5883586" y="6068511"/>
                  <a:pt x="5868180" y="6384965"/>
                </a:cubicBezTo>
                <a:lnTo>
                  <a:pt x="5860754" y="6519446"/>
                </a:lnTo>
                <a:lnTo>
                  <a:pt x="5903978" y="6858000"/>
                </a:lnTo>
                <a:lnTo>
                  <a:pt x="462271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19" name="Freeform 20"/>
          <p:cNvSpPr>
            <a:spLocks/>
          </p:cNvSpPr>
          <p:nvPr userDrawn="1"/>
        </p:nvSpPr>
        <p:spPr bwMode="gray">
          <a:xfrm rot="16200000">
            <a:off x="2019225" y="1692231"/>
            <a:ext cx="4094126" cy="709669"/>
          </a:xfrm>
          <a:custGeom>
            <a:avLst/>
            <a:gdLst>
              <a:gd name="T0" fmla="*/ 3469 w 3469"/>
              <a:gd name="T1" fmla="*/ 227 h 820"/>
              <a:gd name="T2" fmla="*/ 3469 w 3469"/>
              <a:gd name="T3" fmla="*/ 0 h 820"/>
              <a:gd name="T4" fmla="*/ 0 w 3469"/>
              <a:gd name="T5" fmla="*/ 813 h 820"/>
              <a:gd name="T6" fmla="*/ 3469 w 3469"/>
              <a:gd name="T7" fmla="*/ 227 h 820"/>
              <a:gd name="connsiteX0" fmla="*/ 10185 w 10185"/>
              <a:gd name="connsiteY0" fmla="*/ 2768 h 9954"/>
              <a:gd name="connsiteX1" fmla="*/ 10185 w 10185"/>
              <a:gd name="connsiteY1" fmla="*/ 0 h 9954"/>
              <a:gd name="connsiteX2" fmla="*/ 0 w 10185"/>
              <a:gd name="connsiteY2" fmla="*/ 9951 h 9954"/>
              <a:gd name="connsiteX3" fmla="*/ 10185 w 10185"/>
              <a:gd name="connsiteY3" fmla="*/ 2768 h 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5" h="9954">
                <a:moveTo>
                  <a:pt x="10185" y="2768"/>
                </a:moveTo>
                <a:lnTo>
                  <a:pt x="10185" y="0"/>
                </a:lnTo>
                <a:cubicBezTo>
                  <a:pt x="7141" y="7012"/>
                  <a:pt x="3151" y="9402"/>
                  <a:pt x="0" y="9951"/>
                </a:cubicBezTo>
                <a:cubicBezTo>
                  <a:pt x="2891" y="10036"/>
                  <a:pt x="6659" y="8500"/>
                  <a:pt x="10185" y="27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28" name="Freeform 27"/>
          <p:cNvSpPr>
            <a:spLocks/>
          </p:cNvSpPr>
          <p:nvPr userDrawn="1"/>
        </p:nvSpPr>
        <p:spPr bwMode="gray">
          <a:xfrm rot="16200000">
            <a:off x="3838348" y="4555793"/>
            <a:ext cx="1123741" cy="51674"/>
          </a:xfrm>
          <a:custGeom>
            <a:avLst/>
            <a:gdLst>
              <a:gd name="connsiteX0" fmla="*/ 1498321 w 1498321"/>
              <a:gd name="connsiteY0" fmla="*/ 56110 h 68898"/>
              <a:gd name="connsiteX1" fmla="*/ 199640 w 1498321"/>
              <a:gd name="connsiteY1" fmla="*/ 65396 h 68898"/>
              <a:gd name="connsiteX2" fmla="*/ 0 w 1498321"/>
              <a:gd name="connsiteY2" fmla="*/ 61318 h 68898"/>
              <a:gd name="connsiteX3" fmla="*/ 0 w 1498321"/>
              <a:gd name="connsiteY3" fmla="*/ 0 h 68898"/>
              <a:gd name="connsiteX4" fmla="*/ 169722 w 1498321"/>
              <a:gd name="connsiteY4" fmla="*/ 11528 h 68898"/>
              <a:gd name="connsiteX5" fmla="*/ 1498321 w 1498321"/>
              <a:gd name="connsiteY5" fmla="*/ 56110 h 6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21" h="68898">
                <a:moveTo>
                  <a:pt x="1498321" y="56110"/>
                </a:moveTo>
                <a:cubicBezTo>
                  <a:pt x="1033528" y="70301"/>
                  <a:pt x="595395" y="71532"/>
                  <a:pt x="199640" y="65396"/>
                </a:cubicBezTo>
                <a:lnTo>
                  <a:pt x="0" y="61318"/>
                </a:lnTo>
                <a:lnTo>
                  <a:pt x="0" y="0"/>
                </a:lnTo>
                <a:lnTo>
                  <a:pt x="169722" y="11528"/>
                </a:lnTo>
                <a:cubicBezTo>
                  <a:pt x="568446" y="36127"/>
                  <a:pt x="1015369" y="53504"/>
                  <a:pt x="1498321" y="561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31" name="Titre 7"/>
          <p:cNvSpPr>
            <a:spLocks noGrp="1"/>
          </p:cNvSpPr>
          <p:nvPr>
            <p:ph type="title"/>
          </p:nvPr>
        </p:nvSpPr>
        <p:spPr bwMode="gray">
          <a:xfrm>
            <a:off x="4886326" y="404645"/>
            <a:ext cx="3957638" cy="785813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4886326" y="1371600"/>
            <a:ext cx="3986213" cy="8572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lang="fr-FR" sz="2400" b="1" kern="1200" cap="small" normalizeH="0" baseline="0" dirty="0" smtClean="0">
                <a:solidFill>
                  <a:srgbClr val="C00000"/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33" name="Espace réservé du contenu 11"/>
          <p:cNvSpPr>
            <a:spLocks noGrp="1"/>
          </p:cNvSpPr>
          <p:nvPr>
            <p:ph sz="quarter" idx="21" hasCustomPrompt="1"/>
          </p:nvPr>
        </p:nvSpPr>
        <p:spPr bwMode="gray">
          <a:xfrm>
            <a:off x="4972051" y="2838450"/>
            <a:ext cx="3900488" cy="154305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fr-FR" sz="1500" b="0" kern="1200" cap="none" normalizeH="0" baseline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3680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 Consul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6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22" name="Picture 2" descr="Z:\Sopra group - Evolution du masque Sopra Steria\2. Recu\Logo\SOPRASTERIA_soprasteriaconsulting_RV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4982" y="4431258"/>
            <a:ext cx="3028950" cy="63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49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HR Softw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91816" y="4494308"/>
            <a:ext cx="2598688" cy="5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593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395287" y="1113242"/>
            <a:ext cx="8353426" cy="3511146"/>
          </a:xfr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147172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6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9" name="Espace réservé du texte 8"/>
          <p:cNvSpPr>
            <a:spLocks noGrp="1"/>
          </p:cNvSpPr>
          <p:nvPr userDrawn="1">
            <p:ph type="body" sz="quarter" idx="13" hasCustomPrompt="1"/>
          </p:nvPr>
        </p:nvSpPr>
        <p:spPr bwMode="gray">
          <a:xfrm>
            <a:off x="395288" y="1739496"/>
            <a:ext cx="8353425" cy="288489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2000" b="0"/>
            </a:lvl1pPr>
            <a:lvl2pPr marL="0" indent="0">
              <a:spcBef>
                <a:spcPts val="800"/>
              </a:spcBef>
              <a:buFont typeface="Arial" panose="020B0604020202020204" pitchFamily="34" charset="0"/>
              <a:buNone/>
              <a:defRPr sz="2400" b="1"/>
            </a:lvl2pPr>
            <a:lvl3pPr marL="493713" indent="0">
              <a:buNone/>
              <a:defRPr/>
            </a:lvl3pPr>
            <a:lvl4pPr marL="898525" indent="0">
              <a:buFont typeface="Arial" panose="020B0604020202020204" pitchFamily="34" charset="0"/>
              <a:buNone/>
              <a:defRPr/>
            </a:lvl4pPr>
            <a:lvl5pPr marL="898525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GB" noProof="0" dirty="0" smtClean="0"/>
              <a:t>Chapter title</a:t>
            </a:r>
          </a:p>
          <a:p>
            <a:pPr lvl="1"/>
            <a:r>
              <a:rPr lang="en-GB" noProof="0" dirty="0" smtClean="0"/>
              <a:t>Chapter title in bold </a:t>
            </a:r>
          </a:p>
        </p:txBody>
      </p:sp>
      <p:sp>
        <p:nvSpPr>
          <p:cNvPr id="3" name="Espace réservé de la date 2"/>
          <p:cNvSpPr>
            <a:spLocks noGrp="1"/>
          </p:cNvSpPr>
          <p:nvPr userDrawn="1"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 userDrawn="1"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 userDrawn="1"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ZoneTexte 9"/>
          <p:cNvSpPr txBox="1"/>
          <p:nvPr userDrawn="1"/>
        </p:nvSpPr>
        <p:spPr bwMode="gray">
          <a:xfrm>
            <a:off x="30066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OVERVIEW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6977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3" name="Groupe 12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4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0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1364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4" name="Groupe 13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9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1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2909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536" y="1113240"/>
            <a:ext cx="8353177" cy="35111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536" y="252376"/>
            <a:ext cx="8353098" cy="249410"/>
          </a:xfrm>
        </p:spPr>
        <p:txBody>
          <a:bodyPr anchor="ctr"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5" y="558549"/>
            <a:ext cx="8353177" cy="222647"/>
          </a:xfrm>
          <a:prstGeom prst="rect">
            <a:avLst/>
          </a:prstGeom>
        </p:spPr>
        <p:txBody>
          <a:bodyPr vert="horz" lIns="0" tIns="45710" rIns="0" bIns="45710" rtlCol="0" anchor="ctr"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fr-FR" sz="1600" cap="all" smtClean="0">
                <a:solidFill>
                  <a:srgbClr val="CF022B"/>
                </a:solidFill>
                <a:latin typeface="+mj-lt"/>
                <a:ea typeface="+mj-ea"/>
                <a:cs typeface="+mj-cs"/>
              </a:defRPr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GB"/>
            </a:lvl5pPr>
          </a:lstStyle>
          <a:p>
            <a:pPr marL="0" lvl="0">
              <a:lnSpc>
                <a:spcPct val="90000"/>
              </a:lnSpc>
              <a:spcBef>
                <a:spcPct val="0"/>
              </a:spcBef>
            </a:pPr>
            <a:r>
              <a:rPr lang="en-GB" noProof="0" dirty="0" smtClean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36175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4" hasCustomPrompt="1"/>
          </p:nvPr>
        </p:nvSpPr>
        <p:spPr bwMode="gray">
          <a:xfrm>
            <a:off x="4693155" y="1113242"/>
            <a:ext cx="4032697" cy="351150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36"/>
            <a:ext cx="4057394" cy="351115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0781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95287" y="195486"/>
            <a:ext cx="8353426" cy="679771"/>
          </a:xfrm>
          <a:prstGeom prst="rect">
            <a:avLst/>
          </a:prstGeom>
        </p:spPr>
        <p:txBody>
          <a:bodyPr vert="horz" lIns="0" tIns="45710" rIns="0" bIns="45710" rtlCol="0" anchor="b">
            <a:noAutofit/>
          </a:bodyPr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5142034" y="4851340"/>
            <a:ext cx="1086163" cy="154578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95287" y="4876656"/>
            <a:ext cx="4544590" cy="12161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26348" y="4876656"/>
            <a:ext cx="296226" cy="121614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r">
              <a:defRPr sz="900">
                <a:solidFill>
                  <a:srgbClr val="464646"/>
                </a:solidFill>
              </a:defRPr>
            </a:lvl1pPr>
          </a:lstStyle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/>
          <p:cNvCxnSpPr/>
          <p:nvPr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 bwMode="gray">
          <a:xfrm>
            <a:off x="395287" y="930336"/>
            <a:ext cx="641823" cy="0"/>
          </a:xfrm>
          <a:prstGeom prst="line">
            <a:avLst/>
          </a:prstGeom>
          <a:ln w="12700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 bwMode="gray">
          <a:xfrm>
            <a:off x="395287" y="1113236"/>
            <a:ext cx="8353425" cy="35111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0" r:id="rId3"/>
    <p:sldLayoutId id="2147483650" r:id="rId4"/>
    <p:sldLayoutId id="2147483662" r:id="rId5"/>
    <p:sldLayoutId id="2147483656" r:id="rId6"/>
    <p:sldLayoutId id="2147483674" r:id="rId7"/>
    <p:sldLayoutId id="2147483663" r:id="rId8"/>
    <p:sldLayoutId id="2147483664" r:id="rId9"/>
    <p:sldLayoutId id="2147483660" r:id="rId10"/>
    <p:sldLayoutId id="2147483657" r:id="rId11"/>
    <p:sldLayoutId id="2147483658" r:id="rId12"/>
    <p:sldLayoutId id="2147483659" r:id="rId13"/>
    <p:sldLayoutId id="2147483654" r:id="rId14"/>
    <p:sldLayoutId id="2147483655" r:id="rId15"/>
    <p:sldLayoutId id="2147483667" r:id="rId16"/>
    <p:sldLayoutId id="2147483672" r:id="rId17"/>
    <p:sldLayoutId id="2147483673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199" rtl="0" eaLnBrk="1" latinLnBrk="0" hangingPunct="1">
        <a:lnSpc>
          <a:spcPct val="90000"/>
        </a:lnSpc>
        <a:spcBef>
          <a:spcPct val="0"/>
        </a:spcBef>
        <a:buNone/>
        <a:defRPr sz="2000" kern="1200" cap="all" baseline="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71463" indent="-271463" algn="l" defTabSz="914199" rtl="0" eaLnBrk="1" latinLnBrk="0" hangingPunct="1">
        <a:spcBef>
          <a:spcPts val="600"/>
        </a:spcBef>
        <a:buClr>
          <a:srgbClr val="CF022B"/>
        </a:buClr>
        <a:buSzPct val="90000"/>
        <a:buFontTx/>
        <a:buBlip>
          <a:blip r:embed="rId21"/>
        </a:buBlip>
        <a:tabLst/>
        <a:defRPr sz="1600" kern="1200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242888" algn="l" defTabSz="914199" rtl="0" eaLnBrk="1" latinLnBrk="0" hangingPunct="1">
        <a:spcBef>
          <a:spcPts val="411"/>
        </a:spcBef>
        <a:buClr>
          <a:schemeClr val="accent4"/>
        </a:buClr>
        <a:buSzPct val="100000"/>
        <a:buFont typeface="Wingdings" panose="05000000000000000000" pitchFamily="2" charset="2"/>
        <a:buChar char="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89013" marR="0" indent="-203200" algn="l" defTabSz="725488" rtl="0" eaLnBrk="1" fontAlgn="auto" latinLnBrk="0" hangingPunct="1">
        <a:lnSpc>
          <a:spcPct val="100000"/>
        </a:lnSpc>
        <a:spcBef>
          <a:spcPts val="411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lang="fr-FR" sz="1200" i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90600" indent="-206375" algn="l" defTabSz="914199" rtl="0" eaLnBrk="1" latinLnBrk="0" hangingPunct="1">
        <a:spcBef>
          <a:spcPts val="0"/>
        </a:spcBef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985838" marR="0" indent="-198438" algn="l" defTabSz="91419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79500" indent="-8890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60000" indent="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95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Spring </a:t>
            </a:r>
            <a:r>
              <a:rPr lang="en-GB" dirty="0" err="1" smtClean="0"/>
              <a:t>BatcH</a:t>
            </a:r>
            <a:endParaRPr lang="fr-FR" dirty="0"/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Partitionnement</a:t>
            </a:r>
            <a:endParaRPr lang="fr-FR" dirty="0"/>
          </a:p>
        </p:txBody>
      </p:sp>
      <p:pic>
        <p:nvPicPr>
          <p:cNvPr id="9" name="Picture 2" descr="http://khs-wordpress.s3.amazonaws.com/wp-content/uploads/Spring-Bat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4086" y="3003798"/>
            <a:ext cx="2120921" cy="12119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760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à coins arrondis 28"/>
          <p:cNvSpPr/>
          <p:nvPr/>
        </p:nvSpPr>
        <p:spPr bwMode="auto">
          <a:xfrm>
            <a:off x="1979712" y="3147814"/>
            <a:ext cx="6300000" cy="167418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>
                <a:solidFill>
                  <a:schemeClr val="tx1"/>
                </a:solidFill>
                <a:latin typeface="Arial" charset="0"/>
                <a:ea typeface="ヒラギノ角ゴ Pro W3" pitchFamily="1" charset="-128"/>
              </a:rPr>
              <a:t>Job</a:t>
            </a:r>
          </a:p>
        </p:txBody>
      </p:sp>
      <p:sp>
        <p:nvSpPr>
          <p:cNvPr id="28" name="Rectangle à coins arrondis 27"/>
          <p:cNvSpPr/>
          <p:nvPr/>
        </p:nvSpPr>
        <p:spPr bwMode="auto">
          <a:xfrm>
            <a:off x="3167844" y="3274819"/>
            <a:ext cx="3996444" cy="14154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</a:t>
            </a:r>
            <a:r>
              <a:rPr lang="fr-FR" sz="1350" dirty="0" smtClean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maître</a:t>
            </a:r>
            <a:endParaRPr lang="fr-FR" sz="1350" dirty="0">
              <a:solidFill>
                <a:schemeClr val="bg1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Objectif : Segmenter les données en entrée, et traiter les segments en parallèle</a:t>
            </a:r>
          </a:p>
          <a:p>
            <a:r>
              <a:rPr lang="fr-FR" dirty="0" smtClean="0"/>
              <a:t>Dans le </a:t>
            </a:r>
            <a:r>
              <a:rPr lang="fr-FR" dirty="0" err="1" smtClean="0"/>
              <a:t>step</a:t>
            </a:r>
            <a:r>
              <a:rPr lang="fr-FR" dirty="0" smtClean="0"/>
              <a:t> maitre :</a:t>
            </a:r>
          </a:p>
          <a:p>
            <a:pPr lvl="1"/>
            <a:r>
              <a:rPr lang="fr-FR" dirty="0" smtClean="0"/>
              <a:t>Le </a:t>
            </a:r>
            <a:r>
              <a:rPr lang="fr-FR" dirty="0" err="1" smtClean="0"/>
              <a:t>partitioner</a:t>
            </a:r>
            <a:endParaRPr lang="fr-FR" dirty="0" smtClean="0"/>
          </a:p>
          <a:p>
            <a:pPr lvl="1"/>
            <a:r>
              <a:rPr lang="fr-FR" dirty="0" smtClean="0"/>
              <a:t>Le </a:t>
            </a:r>
            <a:r>
              <a:rPr lang="fr-FR" dirty="0" err="1" smtClean="0"/>
              <a:t>step</a:t>
            </a:r>
            <a:r>
              <a:rPr lang="fr-FR" dirty="0" smtClean="0"/>
              <a:t> à exécuter en parallèle</a:t>
            </a:r>
          </a:p>
          <a:p>
            <a:pPr lvl="1"/>
            <a:r>
              <a:rPr lang="fr-FR" dirty="0" smtClean="0"/>
              <a:t>Le nombre de thread (</a:t>
            </a:r>
            <a:r>
              <a:rPr lang="fr-FR" dirty="0" err="1" smtClean="0"/>
              <a:t>grid</a:t>
            </a:r>
            <a:r>
              <a:rPr lang="fr-FR" dirty="0" smtClean="0"/>
              <a:t>-size)</a:t>
            </a:r>
          </a:p>
          <a:p>
            <a:r>
              <a:rPr lang="fr-FR" dirty="0" smtClean="0"/>
              <a:t>Le </a:t>
            </a:r>
            <a:r>
              <a:rPr lang="fr-FR" dirty="0" err="1" smtClean="0"/>
              <a:t>step</a:t>
            </a:r>
            <a:r>
              <a:rPr lang="fr-FR" dirty="0" smtClean="0"/>
              <a:t> parallélisé peut être de type </a:t>
            </a:r>
            <a:r>
              <a:rPr lang="fr-FR" dirty="0" err="1" smtClean="0"/>
              <a:t>chunk</a:t>
            </a:r>
            <a:r>
              <a:rPr lang="fr-FR" dirty="0" smtClean="0"/>
              <a:t> (Reader, Processor, </a:t>
            </a:r>
            <a:r>
              <a:rPr lang="fr-FR" dirty="0" err="1" smtClean="0"/>
              <a:t>Writer</a:t>
            </a:r>
            <a:r>
              <a:rPr lang="fr-FR" dirty="0" smtClean="0"/>
              <a:t>)</a:t>
            </a:r>
          </a:p>
          <a:p>
            <a:r>
              <a:rPr lang="fr-FR" dirty="0" smtClean="0"/>
              <a:t>1 thread par partition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partionnement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le principe</a:t>
            </a:r>
          </a:p>
        </p:txBody>
      </p:sp>
      <p:sp>
        <p:nvSpPr>
          <p:cNvPr id="6" name="Rectangle à coins arrondis 5"/>
          <p:cNvSpPr/>
          <p:nvPr/>
        </p:nvSpPr>
        <p:spPr bwMode="auto">
          <a:xfrm>
            <a:off x="5652120" y="3346826"/>
            <a:ext cx="1350150" cy="3240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esclave A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5814138" y="4066906"/>
            <a:ext cx="1052736" cy="20774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fr-FR" sz="1350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19" name="Rectangle à coins arrondis 18"/>
          <p:cNvSpPr/>
          <p:nvPr/>
        </p:nvSpPr>
        <p:spPr bwMode="auto">
          <a:xfrm>
            <a:off x="5652120" y="3778874"/>
            <a:ext cx="1350150" cy="3240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esclave A</a:t>
            </a:r>
          </a:p>
        </p:txBody>
      </p:sp>
      <p:sp>
        <p:nvSpPr>
          <p:cNvPr id="20" name="Rectangle à coins arrondis 19"/>
          <p:cNvSpPr/>
          <p:nvPr/>
        </p:nvSpPr>
        <p:spPr bwMode="auto">
          <a:xfrm>
            <a:off x="5652120" y="4318934"/>
            <a:ext cx="1350150" cy="3240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esclave A</a:t>
            </a:r>
          </a:p>
        </p:txBody>
      </p:sp>
      <p:sp>
        <p:nvSpPr>
          <p:cNvPr id="21" name="Rectangle à coins arrondis 20"/>
          <p:cNvSpPr/>
          <p:nvPr/>
        </p:nvSpPr>
        <p:spPr bwMode="auto">
          <a:xfrm>
            <a:off x="3761910" y="3742870"/>
            <a:ext cx="1188132" cy="32403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Partionner</a:t>
            </a:r>
            <a:endParaRPr lang="fr-FR" sz="1350" dirty="0">
              <a:solidFill>
                <a:schemeClr val="bg1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2" name="Flèche droite 21"/>
          <p:cNvSpPr/>
          <p:nvPr/>
        </p:nvSpPr>
        <p:spPr bwMode="auto">
          <a:xfrm>
            <a:off x="3275856" y="3841511"/>
            <a:ext cx="432048" cy="162018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3" name="Flèche droite 22"/>
          <p:cNvSpPr/>
          <p:nvPr/>
        </p:nvSpPr>
        <p:spPr bwMode="auto">
          <a:xfrm rot="19577258">
            <a:off x="4990322" y="3522215"/>
            <a:ext cx="642208" cy="1451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4" name="Flèche droite 23"/>
          <p:cNvSpPr/>
          <p:nvPr/>
        </p:nvSpPr>
        <p:spPr bwMode="auto">
          <a:xfrm>
            <a:off x="5063919" y="3850883"/>
            <a:ext cx="534196" cy="1451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5" name="Flèche droite 24"/>
          <p:cNvSpPr/>
          <p:nvPr/>
        </p:nvSpPr>
        <p:spPr bwMode="auto">
          <a:xfrm rot="2233965">
            <a:off x="4962217" y="4233039"/>
            <a:ext cx="724076" cy="14512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30" name="Rectangle à coins arrondis 29"/>
          <p:cNvSpPr/>
          <p:nvPr/>
        </p:nvSpPr>
        <p:spPr bwMode="auto">
          <a:xfrm>
            <a:off x="7254298" y="3651870"/>
            <a:ext cx="918102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Suivant</a:t>
            </a:r>
          </a:p>
        </p:txBody>
      </p:sp>
      <p:sp>
        <p:nvSpPr>
          <p:cNvPr id="31" name="Rectangle à coins arrondis 30"/>
          <p:cNvSpPr/>
          <p:nvPr/>
        </p:nvSpPr>
        <p:spPr bwMode="auto">
          <a:xfrm>
            <a:off x="2033718" y="3634858"/>
            <a:ext cx="1026114" cy="64807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Step</a:t>
            </a:r>
            <a:r>
              <a:rPr lang="fr-FR" sz="1350" dirty="0">
                <a:solidFill>
                  <a:schemeClr val="bg1"/>
                </a:solidFill>
                <a:latin typeface="Arial" charset="0"/>
                <a:ea typeface="ヒラギノ角ゴ Pro W3" pitchFamily="1" charset="-128"/>
              </a:rPr>
              <a:t> précédent</a:t>
            </a:r>
          </a:p>
        </p:txBody>
      </p:sp>
      <p:sp>
        <p:nvSpPr>
          <p:cNvPr id="27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26348" y="4876656"/>
            <a:ext cx="296226" cy="121614"/>
          </a:xfrm>
        </p:spPr>
        <p:txBody>
          <a:bodyPr/>
          <a:lstStyle/>
          <a:p>
            <a:r>
              <a:rPr lang="fr-FR" dirty="0"/>
              <a:t>2</a:t>
            </a:r>
          </a:p>
        </p:txBody>
      </p:sp>
      <p:sp>
        <p:nvSpPr>
          <p:cNvPr id="32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Partitionnement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956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506" y="2859782"/>
            <a:ext cx="6373114" cy="2038635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fr-FR" smtClean="0"/>
              <a:t>Le partitioner = un bean spring (scope step)</a:t>
            </a:r>
          </a:p>
          <a:p>
            <a:pPr lvl="1"/>
            <a:r>
              <a:rPr lang="fr-FR" smtClean="0"/>
              <a:t>Implémente l’interface </a:t>
            </a:r>
            <a:r>
              <a:rPr lang="fr-FR" smtClean="0">
                <a:solidFill>
                  <a:srgbClr val="000000"/>
                </a:solidFill>
                <a:highlight>
                  <a:srgbClr val="D4D4D4"/>
                </a:highlight>
                <a:latin typeface="Consolas"/>
              </a:rPr>
              <a:t>Partitioner</a:t>
            </a:r>
          </a:p>
          <a:p>
            <a:pPr lvl="2"/>
            <a:r>
              <a:rPr lang="fr-FR" smtClean="0">
                <a:solidFill>
                  <a:srgbClr val="000000"/>
                </a:solidFill>
                <a:highlight>
                  <a:srgbClr val="E8F2FE"/>
                </a:highlight>
                <a:latin typeface="Consolas"/>
              </a:rPr>
              <a:t>Map&lt;String, ExecutionContext&gt; partition(</a:t>
            </a:r>
            <a:r>
              <a:rPr lang="fr-FR" smtClean="0">
                <a:solidFill>
                  <a:srgbClr val="7F0055"/>
                </a:solidFill>
                <a:highlight>
                  <a:srgbClr val="E8F2FE"/>
                </a:highlight>
                <a:latin typeface="Consolas"/>
              </a:rPr>
              <a:t>int</a:t>
            </a:r>
            <a:r>
              <a:rPr lang="fr-FR" smtClean="0">
                <a:solidFill>
                  <a:srgbClr val="000000"/>
                </a:solidFill>
                <a:highlight>
                  <a:srgbClr val="E8F2FE"/>
                </a:highlight>
                <a:latin typeface="Consolas"/>
              </a:rPr>
              <a:t> gridSize);</a:t>
            </a:r>
          </a:p>
          <a:p>
            <a:pPr lvl="1"/>
            <a:r>
              <a:rPr lang="fr-FR" smtClean="0"/>
              <a:t>Création d’un contexte par partition</a:t>
            </a:r>
          </a:p>
          <a:p>
            <a:pPr lvl="2"/>
            <a:r>
              <a:rPr lang="fr-FR" smtClean="0"/>
              <a:t>Dépôt dans le contexte des caractéristiques de la partition</a:t>
            </a:r>
          </a:p>
          <a:p>
            <a:pPr lvl="2"/>
            <a:r>
              <a:rPr lang="fr-FR" smtClean="0"/>
              <a:t>Chaque contexte est identifié par une chaîne de caractère</a:t>
            </a:r>
          </a:p>
          <a:p>
            <a:r>
              <a:rPr lang="fr-FR" smtClean="0"/>
              <a:t>Exemple : une partition par fichier situé dans un répertoire</a:t>
            </a:r>
          </a:p>
          <a:p>
            <a:pPr>
              <a:spcBef>
                <a:spcPts val="0"/>
              </a:spcBef>
              <a:spcAft>
                <a:spcPts val="450"/>
              </a:spcAft>
              <a:buNone/>
            </a:pPr>
            <a:endParaRPr lang="fr-FR" sz="1050" smtClean="0"/>
          </a:p>
          <a:p>
            <a:pPr>
              <a:spcBef>
                <a:spcPts val="0"/>
              </a:spcBef>
              <a:spcAft>
                <a:spcPts val="450"/>
              </a:spcAft>
              <a:buNone/>
            </a:pPr>
            <a:endParaRPr lang="fr-FR" sz="1050" smtClean="0"/>
          </a:p>
          <a:p>
            <a:pPr lvl="1">
              <a:spcBef>
                <a:spcPts val="0"/>
              </a:spcBef>
              <a:spcAft>
                <a:spcPts val="450"/>
              </a:spcAft>
              <a:buNone/>
            </a:pPr>
            <a:endParaRPr lang="fr-FR" sz="9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Partitionnement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mtClean="0"/>
              <a:t>le code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452320" y="263446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Création et remplissage d’un contexte par partition</a:t>
            </a:r>
          </a:p>
        </p:txBody>
      </p:sp>
      <p:sp>
        <p:nvSpPr>
          <p:cNvPr id="7" name="Accolade fermante 6"/>
          <p:cNvSpPr/>
          <p:nvPr/>
        </p:nvSpPr>
        <p:spPr bwMode="auto">
          <a:xfrm>
            <a:off x="6408204" y="3939902"/>
            <a:ext cx="108012" cy="540060"/>
          </a:xfrm>
          <a:prstGeom prst="rightBrace">
            <a:avLst>
              <a:gd name="adj1" fmla="val 28175"/>
              <a:gd name="adj2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9" name="Connecteur droit avec flèche 8"/>
          <p:cNvCxnSpPr>
            <a:stCxn id="6" idx="2"/>
            <a:endCxn id="7" idx="1"/>
          </p:cNvCxnSpPr>
          <p:nvPr/>
        </p:nvCxnSpPr>
        <p:spPr bwMode="auto">
          <a:xfrm flipH="1">
            <a:off x="6516216" y="3003798"/>
            <a:ext cx="1692188" cy="1206134"/>
          </a:xfrm>
          <a:prstGeom prst="straightConnector1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26348" y="4876656"/>
            <a:ext cx="296226" cy="121614"/>
          </a:xfrm>
        </p:spPr>
        <p:txBody>
          <a:bodyPr/>
          <a:lstStyle/>
          <a:p>
            <a:r>
              <a:rPr lang="fr-FR" dirty="0" smtClean="0"/>
              <a:t>3</a:t>
            </a:r>
            <a:endParaRPr lang="fr-FR" dirty="0"/>
          </a:p>
        </p:txBody>
      </p:sp>
      <p:sp>
        <p:nvSpPr>
          <p:cNvPr id="18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Partitionnement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515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2105726" y="2500466"/>
            <a:ext cx="5130570" cy="1156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batch:step</a:t>
            </a:r>
            <a:r>
              <a:rPr lang="fr-FR" sz="1050" i="1" dirty="0">
                <a:solidFill>
                  <a:srgbClr val="0070C0"/>
                </a:solidFill>
              </a:rPr>
              <a:t> id="</a:t>
            </a:r>
            <a:r>
              <a:rPr lang="fr-FR" sz="1050" b="1" i="1" dirty="0" err="1">
                <a:solidFill>
                  <a:srgbClr val="0070C0"/>
                </a:solidFill>
              </a:rPr>
              <a:t>stepMaitre</a:t>
            </a:r>
            <a:r>
              <a:rPr lang="fr-FR" sz="1050" i="1" dirty="0">
                <a:solidFill>
                  <a:srgbClr val="0070C0"/>
                </a:solidFill>
              </a:rPr>
              <a:t>" 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     &lt;</a:t>
            </a:r>
            <a:r>
              <a:rPr lang="fr-FR" sz="1050" i="1" dirty="0" err="1">
                <a:solidFill>
                  <a:srgbClr val="0070C0"/>
                </a:solidFill>
              </a:rPr>
              <a:t>batch:partition</a:t>
            </a:r>
            <a:r>
              <a:rPr lang="fr-FR" sz="1050" i="1" dirty="0">
                <a:solidFill>
                  <a:srgbClr val="0070C0"/>
                </a:solidFill>
              </a:rPr>
              <a:t>             </a:t>
            </a:r>
            <a:r>
              <a:rPr lang="fr-FR" sz="1050" i="1" dirty="0" err="1">
                <a:solidFill>
                  <a:srgbClr val="0070C0"/>
                </a:solidFill>
              </a:rPr>
              <a:t>step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stepEsclave</a:t>
            </a:r>
            <a:r>
              <a:rPr lang="fr-FR" sz="1050" i="1" dirty="0">
                <a:solidFill>
                  <a:srgbClr val="0070C0"/>
                </a:solidFill>
              </a:rPr>
              <a:t>"    </a:t>
            </a:r>
            <a:r>
              <a:rPr lang="fr-FR" sz="1050" i="1" dirty="0" err="1">
                <a:solidFill>
                  <a:srgbClr val="0070C0"/>
                </a:solidFill>
              </a:rPr>
              <a:t>partitioner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partitioner</a:t>
            </a:r>
            <a:r>
              <a:rPr lang="fr-FR" sz="1050" i="1" dirty="0">
                <a:solidFill>
                  <a:srgbClr val="0070C0"/>
                </a:solidFill>
              </a:rPr>
              <a:t>"&gt;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             &lt;</a:t>
            </a:r>
            <a:r>
              <a:rPr lang="fr-FR" sz="1050" i="1" dirty="0" err="1">
                <a:solidFill>
                  <a:srgbClr val="0070C0"/>
                </a:solidFill>
              </a:rPr>
              <a:t>batch:handler</a:t>
            </a:r>
            <a:r>
              <a:rPr lang="fr-FR" sz="1050" i="1" dirty="0">
                <a:solidFill>
                  <a:srgbClr val="0070C0"/>
                </a:solidFill>
              </a:rPr>
              <a:t>    </a:t>
            </a:r>
            <a:r>
              <a:rPr lang="fr-FR" sz="1050" i="1" dirty="0" err="1">
                <a:solidFill>
                  <a:srgbClr val="0070C0"/>
                </a:solidFill>
              </a:rPr>
              <a:t>grid</a:t>
            </a:r>
            <a:r>
              <a:rPr lang="fr-FR" sz="1050" i="1" dirty="0">
                <a:solidFill>
                  <a:srgbClr val="0070C0"/>
                </a:solidFill>
              </a:rPr>
              <a:t>-size="10"    </a:t>
            </a:r>
            <a:r>
              <a:rPr lang="fr-FR" sz="1050" i="1" dirty="0" err="1">
                <a:solidFill>
                  <a:srgbClr val="0070C0"/>
                </a:solidFill>
              </a:rPr>
              <a:t>task</a:t>
            </a:r>
            <a:r>
              <a:rPr lang="fr-FR" sz="1050" i="1" dirty="0">
                <a:solidFill>
                  <a:srgbClr val="0070C0"/>
                </a:solidFill>
              </a:rPr>
              <a:t>-</a:t>
            </a:r>
            <a:r>
              <a:rPr lang="fr-FR" sz="1050" i="1" dirty="0" err="1">
                <a:solidFill>
                  <a:srgbClr val="0070C0"/>
                </a:solidFill>
              </a:rPr>
              <a:t>executor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taskExecutor</a:t>
            </a:r>
            <a:r>
              <a:rPr lang="fr-FR" sz="1050" i="1" dirty="0">
                <a:solidFill>
                  <a:srgbClr val="0070C0"/>
                </a:solidFill>
              </a:rPr>
              <a:t>"/&gt;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    &lt;/</a:t>
            </a:r>
            <a:r>
              <a:rPr lang="fr-FR" sz="1050" i="1" dirty="0" err="1">
                <a:solidFill>
                  <a:srgbClr val="0070C0"/>
                </a:solidFill>
              </a:rPr>
              <a:t>batch:partition</a:t>
            </a:r>
            <a:r>
              <a:rPr lang="fr-FR" sz="1050" i="1" dirty="0">
                <a:solidFill>
                  <a:srgbClr val="0070C0"/>
                </a:solidFill>
              </a:rPr>
              <a:t>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&lt;/</a:t>
            </a:r>
            <a:r>
              <a:rPr lang="fr-FR" sz="1050" i="1" dirty="0" err="1">
                <a:solidFill>
                  <a:srgbClr val="0070C0"/>
                </a:solidFill>
              </a:rPr>
              <a:t>batch:step</a:t>
            </a:r>
            <a:r>
              <a:rPr lang="fr-FR" sz="1050" i="1" dirty="0">
                <a:solidFill>
                  <a:srgbClr val="0070C0"/>
                </a:solidFill>
              </a:rPr>
              <a:t>&gt;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Partitionnement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la configuration </a:t>
            </a:r>
            <a:r>
              <a:rPr lang="fr-FR" dirty="0" err="1"/>
              <a:t>spring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480212" y="3256550"/>
            <a:ext cx="97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Le gestionnaire des threads</a:t>
            </a:r>
          </a:p>
        </p:txBody>
      </p:sp>
      <p:cxnSp>
        <p:nvCxnSpPr>
          <p:cNvPr id="9" name="Connecteur droit 8"/>
          <p:cNvCxnSpPr>
            <a:stCxn id="7" idx="1"/>
          </p:cNvCxnSpPr>
          <p:nvPr/>
        </p:nvCxnSpPr>
        <p:spPr bwMode="auto">
          <a:xfrm flipH="1">
            <a:off x="6426206" y="3441216"/>
            <a:ext cx="54006" cy="31397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16" name="ZoneTexte 15"/>
          <p:cNvSpPr txBox="1"/>
          <p:nvPr/>
        </p:nvSpPr>
        <p:spPr>
          <a:xfrm>
            <a:off x="3833918" y="3364562"/>
            <a:ext cx="14581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Nombre de </a:t>
            </a:r>
            <a:r>
              <a:rPr lang="fr-FR" sz="900" dirty="0" smtClean="0"/>
              <a:t>partitions</a:t>
            </a:r>
            <a:endParaRPr lang="fr-FR" sz="900" dirty="0"/>
          </a:p>
        </p:txBody>
      </p:sp>
      <p:cxnSp>
        <p:nvCxnSpPr>
          <p:cNvPr id="18" name="Connecteur droit 17"/>
          <p:cNvCxnSpPr>
            <a:stCxn id="16" idx="0"/>
          </p:cNvCxnSpPr>
          <p:nvPr/>
        </p:nvCxnSpPr>
        <p:spPr bwMode="auto">
          <a:xfrm flipH="1" flipV="1">
            <a:off x="4121951" y="3148538"/>
            <a:ext cx="441048" cy="216024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7" name="ZoneTexte 26"/>
          <p:cNvSpPr txBox="1"/>
          <p:nvPr/>
        </p:nvSpPr>
        <p:spPr>
          <a:xfrm>
            <a:off x="2159732" y="1486548"/>
            <a:ext cx="2322258" cy="72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batch:step</a:t>
            </a:r>
            <a:r>
              <a:rPr lang="fr-FR" sz="1050" i="1" dirty="0">
                <a:solidFill>
                  <a:srgbClr val="0070C0"/>
                </a:solidFill>
              </a:rPr>
              <a:t> id="</a:t>
            </a:r>
            <a:r>
              <a:rPr lang="fr-FR" sz="1050" b="1" i="1" dirty="0" err="1">
                <a:solidFill>
                  <a:srgbClr val="0070C0"/>
                </a:solidFill>
              </a:rPr>
              <a:t>stepEsclave</a:t>
            </a:r>
            <a:r>
              <a:rPr lang="fr-FR" sz="1050" i="1" dirty="0">
                <a:solidFill>
                  <a:srgbClr val="0070C0"/>
                </a:solidFill>
              </a:rPr>
              <a:t>" &gt;</a:t>
            </a:r>
          </a:p>
          <a:p>
            <a:pPr lvl="1">
              <a:spcBef>
                <a:spcPts val="450"/>
              </a:spcBef>
            </a:pPr>
            <a:r>
              <a:rPr lang="fr-FR" sz="1200" b="1" i="1" dirty="0">
                <a:solidFill>
                  <a:srgbClr val="0070C0"/>
                </a:solidFill>
              </a:rPr>
              <a:t>….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&lt;/</a:t>
            </a:r>
            <a:r>
              <a:rPr lang="fr-FR" sz="1050" i="1" dirty="0" err="1">
                <a:solidFill>
                  <a:srgbClr val="0070C0"/>
                </a:solidFill>
              </a:rPr>
              <a:t>batch:step</a:t>
            </a:r>
            <a:r>
              <a:rPr lang="fr-FR" sz="1050" i="1" dirty="0">
                <a:solidFill>
                  <a:srgbClr val="0070C0"/>
                </a:solidFill>
              </a:rPr>
              <a:t>&gt;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4373978" y="2058401"/>
            <a:ext cx="97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 err="1"/>
              <a:t>Step</a:t>
            </a:r>
            <a:r>
              <a:rPr lang="fr-FR" sz="900" dirty="0"/>
              <a:t>  exécuté en parallèle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7182290" y="1756578"/>
            <a:ext cx="9721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Le </a:t>
            </a:r>
            <a:r>
              <a:rPr lang="fr-FR" sz="900" dirty="0" err="1"/>
              <a:t>partitioner</a:t>
            </a:r>
            <a:endParaRPr lang="fr-FR" sz="900" dirty="0"/>
          </a:p>
        </p:txBody>
      </p:sp>
      <p:cxnSp>
        <p:nvCxnSpPr>
          <p:cNvPr id="32" name="Connecteur droit 31"/>
          <p:cNvCxnSpPr>
            <a:stCxn id="31" idx="1"/>
          </p:cNvCxnSpPr>
          <p:nvPr/>
        </p:nvCxnSpPr>
        <p:spPr bwMode="auto">
          <a:xfrm flipH="1">
            <a:off x="6210182" y="1864590"/>
            <a:ext cx="972108" cy="90590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7" name="ZoneTexte 36"/>
          <p:cNvSpPr txBox="1"/>
          <p:nvPr/>
        </p:nvSpPr>
        <p:spPr>
          <a:xfrm>
            <a:off x="2159732" y="946488"/>
            <a:ext cx="62106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bean</a:t>
            </a:r>
            <a:r>
              <a:rPr lang="fr-FR" sz="1050" i="1" dirty="0">
                <a:solidFill>
                  <a:srgbClr val="0070C0"/>
                </a:solidFill>
              </a:rPr>
              <a:t> id="</a:t>
            </a:r>
            <a:r>
              <a:rPr lang="fr-FR" sz="1050" b="1" i="1" dirty="0" err="1">
                <a:solidFill>
                  <a:srgbClr val="0070C0"/>
                </a:solidFill>
              </a:rPr>
              <a:t>partitioner</a:t>
            </a:r>
            <a:r>
              <a:rPr lang="fr-FR" sz="1050" i="1" dirty="0">
                <a:solidFill>
                  <a:srgbClr val="0070C0"/>
                </a:solidFill>
              </a:rPr>
              <a:t>" class="…</a:t>
            </a:r>
            <a:r>
              <a:rPr lang="fr-FR" sz="1050" i="1" dirty="0" err="1">
                <a:solidFill>
                  <a:srgbClr val="0070C0"/>
                </a:solidFill>
              </a:rPr>
              <a:t>MultiFileResourcePartitioner</a:t>
            </a:r>
            <a:r>
              <a:rPr lang="fr-FR" sz="1050" i="1" dirty="0">
                <a:solidFill>
                  <a:srgbClr val="0070C0"/>
                </a:solidFill>
              </a:rPr>
              <a:t>" scope="</a:t>
            </a:r>
            <a:r>
              <a:rPr lang="fr-FR" sz="1050" i="1" dirty="0" err="1">
                <a:solidFill>
                  <a:srgbClr val="0070C0"/>
                </a:solidFill>
              </a:rPr>
              <a:t>step</a:t>
            </a:r>
            <a:r>
              <a:rPr lang="fr-FR" sz="1050" i="1" dirty="0">
                <a:solidFill>
                  <a:srgbClr val="0070C0"/>
                </a:solidFill>
              </a:rPr>
              <a:t>" /&gt;</a:t>
            </a:r>
          </a:p>
        </p:txBody>
      </p:sp>
      <p:sp>
        <p:nvSpPr>
          <p:cNvPr id="39" name="ZoneTexte 38"/>
          <p:cNvSpPr txBox="1"/>
          <p:nvPr/>
        </p:nvSpPr>
        <p:spPr>
          <a:xfrm>
            <a:off x="2105726" y="3723878"/>
            <a:ext cx="6642908" cy="1382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bean</a:t>
            </a:r>
            <a:r>
              <a:rPr lang="fr-FR" sz="1050" i="1" dirty="0">
                <a:solidFill>
                  <a:srgbClr val="0070C0"/>
                </a:solidFill>
              </a:rPr>
              <a:t> id="</a:t>
            </a:r>
            <a:r>
              <a:rPr lang="fr-FR" sz="1050" i="1" dirty="0" err="1">
                <a:solidFill>
                  <a:srgbClr val="0070C0"/>
                </a:solidFill>
              </a:rPr>
              <a:t>taskExecutor</a:t>
            </a:r>
            <a:r>
              <a:rPr lang="fr-FR" sz="1050" i="1" dirty="0">
                <a:solidFill>
                  <a:srgbClr val="0070C0"/>
                </a:solidFill>
              </a:rPr>
              <a:t>" scope="</a:t>
            </a:r>
            <a:r>
              <a:rPr lang="fr-FR" sz="1050" i="1" dirty="0" err="1" smtClean="0">
                <a:solidFill>
                  <a:srgbClr val="0070C0"/>
                </a:solidFill>
              </a:rPr>
              <a:t>step</a:t>
            </a:r>
            <a:r>
              <a:rPr lang="fr-FR" sz="1050" i="1" dirty="0" smtClean="0">
                <a:solidFill>
                  <a:srgbClr val="0070C0"/>
                </a:solidFill>
              </a:rPr>
              <a:t>" class</a:t>
            </a:r>
            <a:r>
              <a:rPr lang="fr-FR" sz="1050" i="1">
                <a:solidFill>
                  <a:srgbClr val="0070C0"/>
                </a:solidFill>
              </a:rPr>
              <a:t>="</a:t>
            </a:r>
            <a:r>
              <a:rPr lang="fr-FR" sz="1050" i="1" smtClean="0">
                <a:solidFill>
                  <a:srgbClr val="0070C0"/>
                </a:solidFill>
              </a:rPr>
              <a:t>org.springframework.scheduling.concurrent.ThreadPoolTaskExecutor</a:t>
            </a:r>
            <a:r>
              <a:rPr lang="fr-FR" sz="1050" i="1" dirty="0">
                <a:solidFill>
                  <a:srgbClr val="0070C0"/>
                </a:solidFill>
              </a:rPr>
              <a:t>"&gt;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	</a:t>
            </a:r>
            <a:r>
              <a:rPr lang="fr-FR" sz="1050" i="1" dirty="0" smtClean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property</a:t>
            </a:r>
            <a:r>
              <a:rPr lang="fr-FR" sz="1050" i="1" dirty="0">
                <a:solidFill>
                  <a:srgbClr val="0070C0"/>
                </a:solidFill>
              </a:rPr>
              <a:t> </a:t>
            </a:r>
            <a:r>
              <a:rPr lang="fr-FR" sz="1050" i="1" dirty="0" err="1">
                <a:solidFill>
                  <a:srgbClr val="0070C0"/>
                </a:solidFill>
              </a:rPr>
              <a:t>name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corePoolSize</a:t>
            </a:r>
            <a:r>
              <a:rPr lang="fr-FR" sz="1050" i="1" dirty="0">
                <a:solidFill>
                  <a:srgbClr val="0070C0"/>
                </a:solidFill>
              </a:rPr>
              <a:t>" value="10" /&gt;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	</a:t>
            </a:r>
            <a:r>
              <a:rPr lang="fr-FR" sz="1050" i="1" dirty="0" smtClean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property</a:t>
            </a:r>
            <a:r>
              <a:rPr lang="fr-FR" sz="1050" i="1" dirty="0">
                <a:solidFill>
                  <a:srgbClr val="0070C0"/>
                </a:solidFill>
              </a:rPr>
              <a:t> </a:t>
            </a:r>
            <a:r>
              <a:rPr lang="fr-FR" sz="1050" i="1" dirty="0" err="1">
                <a:solidFill>
                  <a:srgbClr val="0070C0"/>
                </a:solidFill>
              </a:rPr>
              <a:t>name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maxPoolSize</a:t>
            </a:r>
            <a:r>
              <a:rPr lang="fr-FR" sz="1050" i="1" dirty="0">
                <a:solidFill>
                  <a:srgbClr val="0070C0"/>
                </a:solidFill>
              </a:rPr>
              <a:t>" value="10" /&gt;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	</a:t>
            </a:r>
            <a:r>
              <a:rPr lang="fr-FR" sz="1050" i="1" dirty="0" smtClean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property</a:t>
            </a:r>
            <a:r>
              <a:rPr lang="fr-FR" sz="1050" i="1" dirty="0">
                <a:solidFill>
                  <a:srgbClr val="0070C0"/>
                </a:solidFill>
              </a:rPr>
              <a:t> </a:t>
            </a:r>
            <a:r>
              <a:rPr lang="fr-FR" sz="1050" i="1" dirty="0" err="1">
                <a:solidFill>
                  <a:srgbClr val="0070C0"/>
                </a:solidFill>
              </a:rPr>
              <a:t>name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allowCoreThreadTimeOut</a:t>
            </a:r>
            <a:r>
              <a:rPr lang="fr-FR" sz="1050" i="1" dirty="0">
                <a:solidFill>
                  <a:srgbClr val="0070C0"/>
                </a:solidFill>
              </a:rPr>
              <a:t>" value="</a:t>
            </a:r>
            <a:r>
              <a:rPr lang="fr-FR" sz="1050" i="1" dirty="0" err="1">
                <a:solidFill>
                  <a:srgbClr val="0070C0"/>
                </a:solidFill>
              </a:rPr>
              <a:t>true</a:t>
            </a:r>
            <a:r>
              <a:rPr lang="fr-FR" sz="1050" i="1" dirty="0">
                <a:solidFill>
                  <a:srgbClr val="0070C0"/>
                </a:solidFill>
              </a:rPr>
              <a:t>" /&gt;</a:t>
            </a:r>
          </a:p>
          <a:p>
            <a:pPr>
              <a:spcBef>
                <a:spcPts val="450"/>
              </a:spcBef>
            </a:pPr>
            <a:r>
              <a:rPr lang="fr-FR" sz="1050" i="1" dirty="0">
                <a:solidFill>
                  <a:srgbClr val="0070C0"/>
                </a:solidFill>
              </a:rPr>
              <a:t>	</a:t>
            </a:r>
            <a:r>
              <a:rPr lang="fr-FR" sz="1050" i="1" dirty="0" smtClean="0">
                <a:solidFill>
                  <a:srgbClr val="0070C0"/>
                </a:solidFill>
              </a:rPr>
              <a:t>&lt;</a:t>
            </a:r>
            <a:r>
              <a:rPr lang="fr-FR" sz="1050" i="1" dirty="0" err="1">
                <a:solidFill>
                  <a:srgbClr val="0070C0"/>
                </a:solidFill>
              </a:rPr>
              <a:t>property</a:t>
            </a:r>
            <a:r>
              <a:rPr lang="fr-FR" sz="1050" i="1" dirty="0">
                <a:solidFill>
                  <a:srgbClr val="0070C0"/>
                </a:solidFill>
              </a:rPr>
              <a:t> </a:t>
            </a:r>
            <a:r>
              <a:rPr lang="fr-FR" sz="1050" i="1" dirty="0" err="1">
                <a:solidFill>
                  <a:srgbClr val="0070C0"/>
                </a:solidFill>
              </a:rPr>
              <a:t>name</a:t>
            </a:r>
            <a:r>
              <a:rPr lang="fr-FR" sz="1050" i="1" dirty="0">
                <a:solidFill>
                  <a:srgbClr val="0070C0"/>
                </a:solidFill>
              </a:rPr>
              <a:t>="</a:t>
            </a:r>
            <a:r>
              <a:rPr lang="fr-FR" sz="1050" i="1" dirty="0" err="1">
                <a:solidFill>
                  <a:srgbClr val="0070C0"/>
                </a:solidFill>
              </a:rPr>
              <a:t>waitForTasksToCompleteOnShutdown</a:t>
            </a:r>
            <a:r>
              <a:rPr lang="fr-FR" sz="1050" i="1" dirty="0">
                <a:solidFill>
                  <a:srgbClr val="0070C0"/>
                </a:solidFill>
              </a:rPr>
              <a:t>" value="</a:t>
            </a:r>
            <a:r>
              <a:rPr lang="fr-FR" sz="1050" i="1" dirty="0" err="1">
                <a:solidFill>
                  <a:srgbClr val="0070C0"/>
                </a:solidFill>
              </a:rPr>
              <a:t>true</a:t>
            </a:r>
            <a:r>
              <a:rPr lang="fr-FR" sz="1050" i="1" dirty="0">
                <a:solidFill>
                  <a:srgbClr val="0070C0"/>
                </a:solidFill>
              </a:rPr>
              <a:t>" /&gt;</a:t>
            </a:r>
          </a:p>
          <a:p>
            <a:pPr>
              <a:spcBef>
                <a:spcPts val="450"/>
              </a:spcBef>
            </a:pPr>
            <a:r>
              <a:rPr lang="fr-FR" sz="1050" i="1" dirty="0" smtClean="0">
                <a:solidFill>
                  <a:srgbClr val="0070C0"/>
                </a:solidFill>
              </a:rPr>
              <a:t>&lt;/</a:t>
            </a:r>
            <a:r>
              <a:rPr lang="fr-FR" sz="1050" i="1" dirty="0" err="1">
                <a:solidFill>
                  <a:srgbClr val="0070C0"/>
                </a:solidFill>
              </a:rPr>
              <a:t>bean</a:t>
            </a:r>
            <a:r>
              <a:rPr lang="fr-FR" sz="1050" i="1" dirty="0">
                <a:solidFill>
                  <a:srgbClr val="0070C0"/>
                </a:solidFill>
              </a:rPr>
              <a:t>&gt;</a:t>
            </a:r>
            <a:endParaRPr lang="en-US" sz="1050" dirty="0">
              <a:solidFill>
                <a:srgbClr val="0070C0"/>
              </a:solidFill>
            </a:endParaRPr>
          </a:p>
        </p:txBody>
      </p:sp>
      <p:cxnSp>
        <p:nvCxnSpPr>
          <p:cNvPr id="40" name="Connecteur droit 39"/>
          <p:cNvCxnSpPr>
            <a:stCxn id="31" idx="1"/>
          </p:cNvCxnSpPr>
          <p:nvPr/>
        </p:nvCxnSpPr>
        <p:spPr bwMode="auto">
          <a:xfrm flipH="1" flipV="1">
            <a:off x="6426206" y="1216518"/>
            <a:ext cx="756084" cy="648072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55" name="Connecteur droit 54"/>
          <p:cNvCxnSpPr>
            <a:stCxn id="7" idx="1"/>
          </p:cNvCxnSpPr>
          <p:nvPr/>
        </p:nvCxnSpPr>
        <p:spPr bwMode="auto">
          <a:xfrm flipH="1" flipV="1">
            <a:off x="6048164" y="3148538"/>
            <a:ext cx="432048" cy="281137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62" name="Connecteur droit 61"/>
          <p:cNvCxnSpPr>
            <a:stCxn id="28" idx="1"/>
          </p:cNvCxnSpPr>
          <p:nvPr/>
        </p:nvCxnSpPr>
        <p:spPr bwMode="auto">
          <a:xfrm flipH="1" flipV="1">
            <a:off x="3833918" y="1780098"/>
            <a:ext cx="540060" cy="451429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64" name="Connecteur droit 63"/>
          <p:cNvCxnSpPr>
            <a:stCxn id="28" idx="1"/>
          </p:cNvCxnSpPr>
          <p:nvPr/>
        </p:nvCxnSpPr>
        <p:spPr bwMode="auto">
          <a:xfrm>
            <a:off x="4373978" y="2231526"/>
            <a:ext cx="0" cy="46667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4" name="ZoneTexte 23"/>
          <p:cNvSpPr txBox="1"/>
          <p:nvPr/>
        </p:nvSpPr>
        <p:spPr>
          <a:xfrm>
            <a:off x="6994072" y="4011910"/>
            <a:ext cx="1458162" cy="13849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l"/>
            <a:r>
              <a:rPr lang="fr-FR" sz="900" dirty="0"/>
              <a:t>Nombre de </a:t>
            </a:r>
            <a:r>
              <a:rPr lang="fr-FR" sz="900" dirty="0" smtClean="0"/>
              <a:t>threads</a:t>
            </a:r>
            <a:endParaRPr lang="fr-FR" sz="900" dirty="0"/>
          </a:p>
        </p:txBody>
      </p:sp>
      <p:sp>
        <p:nvSpPr>
          <p:cNvPr id="25" name="ZoneTexte 24"/>
          <p:cNvSpPr txBox="1"/>
          <p:nvPr/>
        </p:nvSpPr>
        <p:spPr>
          <a:xfrm>
            <a:off x="7002270" y="4155926"/>
            <a:ext cx="1458162" cy="27699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l"/>
            <a:r>
              <a:rPr lang="fr-FR" sz="900" dirty="0"/>
              <a:t>Nombre </a:t>
            </a:r>
            <a:r>
              <a:rPr lang="fr-FR" sz="900" dirty="0" smtClean="0"/>
              <a:t>maximum de threads autorisés</a:t>
            </a:r>
            <a:endParaRPr lang="fr-FR" sz="900" dirty="0"/>
          </a:p>
        </p:txBody>
      </p:sp>
      <p:cxnSp>
        <p:nvCxnSpPr>
          <p:cNvPr id="26" name="Connecteur droit 25"/>
          <p:cNvCxnSpPr>
            <a:stCxn id="24" idx="1"/>
          </p:cNvCxnSpPr>
          <p:nvPr/>
        </p:nvCxnSpPr>
        <p:spPr bwMode="auto">
          <a:xfrm flipH="1" flipV="1">
            <a:off x="5720029" y="4070558"/>
            <a:ext cx="1274043" cy="10602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cxnSp>
        <p:nvCxnSpPr>
          <p:cNvPr id="29" name="Connecteur droit 28"/>
          <p:cNvCxnSpPr>
            <a:stCxn id="25" idx="1"/>
          </p:cNvCxnSpPr>
          <p:nvPr/>
        </p:nvCxnSpPr>
        <p:spPr bwMode="auto">
          <a:xfrm flipH="1">
            <a:off x="5720029" y="4294426"/>
            <a:ext cx="1282241" cy="2470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3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26348" y="4876656"/>
            <a:ext cx="296226" cy="121614"/>
          </a:xfrm>
        </p:spPr>
        <p:txBody>
          <a:bodyPr/>
          <a:lstStyle/>
          <a:p>
            <a:r>
              <a:rPr lang="fr-FR" dirty="0" smtClean="0"/>
              <a:t>4</a:t>
            </a:r>
            <a:endParaRPr lang="fr-FR" dirty="0"/>
          </a:p>
        </p:txBody>
      </p:sp>
      <p:sp>
        <p:nvSpPr>
          <p:cNvPr id="3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dirty="0" err="1" smtClean="0"/>
              <a:t>Spring</a:t>
            </a:r>
            <a:r>
              <a:rPr lang="fr-FR" dirty="0" smtClean="0"/>
              <a:t> Batch – Partitionnement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764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Place au TP !</a:t>
            </a:r>
            <a:endParaRPr lang="fr-FR" dirty="0"/>
          </a:p>
        </p:txBody>
      </p:sp>
      <p:sp>
        <p:nvSpPr>
          <p:cNvPr id="10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35496" y="4876656"/>
            <a:ext cx="296226" cy="121614"/>
          </a:xfrm>
        </p:spPr>
        <p:txBody>
          <a:bodyPr rIns="0"/>
          <a:lstStyle/>
          <a:p>
            <a:pPr algn="r"/>
            <a:r>
              <a:rPr lang="fr-FR" dirty="0" smtClean="0"/>
              <a:t>5</a:t>
            </a:r>
            <a:endParaRPr lang="fr-FR" dirty="0"/>
          </a:p>
        </p:txBody>
      </p:sp>
      <p:sp>
        <p:nvSpPr>
          <p:cNvPr id="11" name="Espace réservé du pied de page 3"/>
          <p:cNvSpPr>
            <a:spLocks noGrp="1"/>
          </p:cNvSpPr>
          <p:nvPr>
            <p:ph type="ftr" sz="quarter" idx="4294967295"/>
          </p:nvPr>
        </p:nvSpPr>
        <p:spPr>
          <a:xfrm>
            <a:off x="395287" y="4876656"/>
            <a:ext cx="4544590" cy="121614"/>
          </a:xfrm>
          <a:prstGeom prst="rect">
            <a:avLst/>
          </a:prstGeom>
        </p:spPr>
        <p:txBody>
          <a:bodyPr tIns="0" bIns="0" anchor="ctr" anchorCtr="0"/>
          <a:lstStyle/>
          <a:p>
            <a:r>
              <a:rPr lang="fr-FR" sz="900" dirty="0" err="1" smtClean="0"/>
              <a:t>Spring</a:t>
            </a:r>
            <a:r>
              <a:rPr lang="fr-FR" sz="900" dirty="0" smtClean="0"/>
              <a:t> Batch – Partitionnement</a:t>
            </a:r>
            <a:endParaRPr lang="fr-FR" sz="900" dirty="0"/>
          </a:p>
        </p:txBody>
      </p:sp>
    </p:spTree>
    <p:extLst>
      <p:ext uri="{BB962C8B-B14F-4D97-AF65-F5344CB8AC3E}">
        <p14:creationId xmlns:p14="http://schemas.microsoft.com/office/powerpoint/2010/main" val="1739495580"/>
      </p:ext>
    </p:extLst>
  </p:cSld>
  <p:clrMapOvr>
    <a:masterClrMapping/>
  </p:clrMapOvr>
</p:sld>
</file>

<file path=ppt/theme/theme1.xml><?xml version="1.0" encoding="utf-8"?>
<a:theme xmlns:a="http://schemas.openxmlformats.org/drawingml/2006/main" name="141027 1230 [16-9] Template Sopra Steria - UK">
  <a:themeElements>
    <a:clrScheme name="Personnalisé 1">
      <a:dk1>
        <a:srgbClr val="232323"/>
      </a:dk1>
      <a:lt1>
        <a:srgbClr val="FFFFFF"/>
      </a:lt1>
      <a:dk2>
        <a:srgbClr val="232323"/>
      </a:dk2>
      <a:lt2>
        <a:srgbClr val="8C2350"/>
      </a:lt2>
      <a:accent1>
        <a:srgbClr val="CF022B"/>
      </a:accent1>
      <a:accent2>
        <a:srgbClr val="960000"/>
      </a:accent2>
      <a:accent3>
        <a:srgbClr val="E14B0F"/>
      </a:accent3>
      <a:accent4>
        <a:srgbClr val="F07D00"/>
      </a:accent4>
      <a:accent5>
        <a:srgbClr val="FAAA0A"/>
      </a:accent5>
      <a:accent6>
        <a:srgbClr val="41738C"/>
      </a:accent6>
      <a:hlink>
        <a:srgbClr val="0000FF"/>
      </a:hlink>
      <a:folHlink>
        <a:srgbClr val="800080"/>
      </a:folHlink>
    </a:clrScheme>
    <a:fontScheme name="Personnalisé 7">
      <a:majorFont>
        <a:latin typeface="Tahom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F022B"/>
        </a:solidFill>
        <a:ln>
          <a:noFill/>
        </a:ln>
      </a:spPr>
      <a:bodyPr rtlCol="0" anchor="ctr"/>
      <a:lstStyle>
        <a:defPPr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CF022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N_Template_SopraSteria_Consulting_HR_[16-9].pptx" id="{D45F189A-F17D-4E94-AF26-591A9AB570E4}" vid="{6159E426-C591-4270-84FF-DF145A774B02}"/>
    </a:ext>
  </a:extLst>
</a:theme>
</file>

<file path=ppt/theme/theme2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1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0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EN_Template_[16-9]_SopraSteria_Consulting_HR</Template>
  <TotalTime>217</TotalTime>
  <Words>269</Words>
  <Application>Microsoft Office PowerPoint</Application>
  <PresentationFormat>Affichage à l'écran (16:9)</PresentationFormat>
  <Paragraphs>66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Consolas</vt:lpstr>
      <vt:lpstr>Tahoma</vt:lpstr>
      <vt:lpstr>Wingdings</vt:lpstr>
      <vt:lpstr>ヒラギノ角ゴ Pro W3</vt:lpstr>
      <vt:lpstr>141027 1230 [16-9] Template Sopra Steria - UK</vt:lpstr>
      <vt:lpstr>Spring BatcH</vt:lpstr>
      <vt:lpstr>Le partionnement</vt:lpstr>
      <vt:lpstr>Partitionnement</vt:lpstr>
      <vt:lpstr>Partitionnement</vt:lpstr>
      <vt:lpstr>Place au TP !</vt:lpstr>
    </vt:vector>
  </TitlesOfParts>
  <Company>SopraSteria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Batch basiques</dc:title>
  <dc:creator>CHASSANDE BARRIOZ Sebastien</dc:creator>
  <cp:lastModifiedBy>GATELLIER Leo</cp:lastModifiedBy>
  <cp:revision>37</cp:revision>
  <cp:lastPrinted>2014-10-16T07:18:00Z</cp:lastPrinted>
  <dcterms:created xsi:type="dcterms:W3CDTF">2018-07-27T12:10:08Z</dcterms:created>
  <dcterms:modified xsi:type="dcterms:W3CDTF">2018-08-02T08:05:21Z</dcterms:modified>
</cp:coreProperties>
</file>