
<file path=[Content_Types].xml><?xml version="1.0" encoding="utf-8"?>
<Types xmlns="http://schemas.openxmlformats.org/package/2006/content-types">
  <Default Extension="bin" ContentType="application/vnd.openxmlformats-officedocument.oleObject"/>
  <Default Extension="gif" ContentType="image/gi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comments/comment1.xml" ContentType="application/vnd.openxmlformats-officedocument.presentationml.comments+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Lst>
  <p:notesMasterIdLst>
    <p:notesMasterId r:id="rId80"/>
  </p:notesMasterIdLst>
  <p:sldIdLst>
    <p:sldId id="256" r:id="rId5"/>
    <p:sldId id="382" r:id="rId6"/>
    <p:sldId id="381" r:id="rId7"/>
    <p:sldId id="257" r:id="rId8"/>
    <p:sldId id="284" r:id="rId9"/>
    <p:sldId id="317" r:id="rId10"/>
    <p:sldId id="389" r:id="rId11"/>
    <p:sldId id="258" r:id="rId12"/>
    <p:sldId id="315" r:id="rId13"/>
    <p:sldId id="388" r:id="rId14"/>
    <p:sldId id="259" r:id="rId15"/>
    <p:sldId id="260" r:id="rId16"/>
    <p:sldId id="263" r:id="rId17"/>
    <p:sldId id="261" r:id="rId18"/>
    <p:sldId id="269" r:id="rId19"/>
    <p:sldId id="262" r:id="rId20"/>
    <p:sldId id="384" r:id="rId21"/>
    <p:sldId id="330" r:id="rId22"/>
    <p:sldId id="332" r:id="rId23"/>
    <p:sldId id="371" r:id="rId24"/>
    <p:sldId id="275" r:id="rId25"/>
    <p:sldId id="276" r:id="rId26"/>
    <p:sldId id="340" r:id="rId27"/>
    <p:sldId id="335" r:id="rId28"/>
    <p:sldId id="383" r:id="rId29"/>
    <p:sldId id="336" r:id="rId30"/>
    <p:sldId id="390" r:id="rId31"/>
    <p:sldId id="375" r:id="rId32"/>
    <p:sldId id="285" r:id="rId33"/>
    <p:sldId id="369" r:id="rId34"/>
    <p:sldId id="368" r:id="rId35"/>
    <p:sldId id="288" r:id="rId36"/>
    <p:sldId id="289" r:id="rId37"/>
    <p:sldId id="292" r:id="rId38"/>
    <p:sldId id="370" r:id="rId39"/>
    <p:sldId id="293" r:id="rId40"/>
    <p:sldId id="303" r:id="rId41"/>
    <p:sldId id="386" r:id="rId42"/>
    <p:sldId id="279" r:id="rId43"/>
    <p:sldId id="338" r:id="rId44"/>
    <p:sldId id="379" r:id="rId45"/>
    <p:sldId id="380" r:id="rId46"/>
    <p:sldId id="385" r:id="rId47"/>
    <p:sldId id="374" r:id="rId48"/>
    <p:sldId id="312" r:id="rId49"/>
    <p:sldId id="313" r:id="rId50"/>
    <p:sldId id="314" r:id="rId51"/>
    <p:sldId id="306" r:id="rId52"/>
    <p:sldId id="307" r:id="rId53"/>
    <p:sldId id="308" r:id="rId54"/>
    <p:sldId id="309" r:id="rId55"/>
    <p:sldId id="310" r:id="rId56"/>
    <p:sldId id="376" r:id="rId57"/>
    <p:sldId id="377" r:id="rId58"/>
    <p:sldId id="387" r:id="rId59"/>
    <p:sldId id="296" r:id="rId60"/>
    <p:sldId id="297" r:id="rId61"/>
    <p:sldId id="298" r:id="rId62"/>
    <p:sldId id="299" r:id="rId63"/>
    <p:sldId id="300" r:id="rId64"/>
    <p:sldId id="352" r:id="rId65"/>
    <p:sldId id="302" r:id="rId66"/>
    <p:sldId id="304" r:id="rId67"/>
    <p:sldId id="305" r:id="rId68"/>
    <p:sldId id="264" r:id="rId69"/>
    <p:sldId id="265" r:id="rId70"/>
    <p:sldId id="266" r:id="rId71"/>
    <p:sldId id="267" r:id="rId72"/>
    <p:sldId id="268" r:id="rId73"/>
    <p:sldId id="272" r:id="rId74"/>
    <p:sldId id="295" r:id="rId75"/>
    <p:sldId id="290" r:id="rId76"/>
    <p:sldId id="282" r:id="rId77"/>
    <p:sldId id="286" r:id="rId78"/>
    <p:sldId id="280" r:id="rId79"/>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r:id="rId118" roundtripDataSignature="AMtx7mggAfff+814M+k397zOiPZSULhopQ=="/>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uest User" initials="GU" lastIdx="1" clrIdx="0">
    <p:extLst>
      <p:ext uri="{19B8F6BF-5375-455C-9EA6-DF929625EA0E}">
        <p15:presenceInfo xmlns:p15="http://schemas.microsoft.com/office/powerpoint/2012/main" userId="S::urn:spo:anon#e4d367d47e7d50effcbd6d3dbd7fb971fa173cdb81fb37e2415ab672b0fa285a::" providerId="AD"/>
      </p:ext>
    </p:extLst>
  </p:cmAuthor>
  <p:cmAuthor id="2" name="Mr. Kay" initials="MK" lastIdx="4" clrIdx="1">
    <p:extLst>
      <p:ext uri="{19B8F6BF-5375-455C-9EA6-DF929625EA0E}">
        <p15:presenceInfo xmlns:p15="http://schemas.microsoft.com/office/powerpoint/2012/main" userId="Mr. Kay"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B305B"/>
    <a:srgbClr val="376092"/>
    <a:srgbClr val="E8E8E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CD5E72-D0AE-47A9-89B7-22D8BB6566D8}" v="852" dt="2022-12-20T22:08:36.314"/>
  </p1510:revLst>
</p1510:revInfo>
</file>

<file path=ppt/tableStyles.xml><?xml version="1.0" encoding="utf-8"?>
<a:tblStyleLst xmlns:a="http://schemas.openxmlformats.org/drawingml/2006/main" def="{704E4C4B-8976-4367-85D6-4B4D3CE8483E}">
  <a:tblStyle styleId="{704E4C4B-8976-4367-85D6-4B4D3CE8483E}" styleName="Table_0">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CF4"/>
          </a:solidFill>
        </a:fill>
      </a:tcStyle>
    </a:wholeTbl>
    <a:band1H>
      <a:tcTxStyle b="off" i="off"/>
      <a:tcStyle>
        <a:tcBdr/>
        <a:fill>
          <a:solidFill>
            <a:srgbClr val="CFD7E7"/>
          </a:solidFill>
        </a:fill>
      </a:tcStyle>
    </a:band1H>
    <a:band2H>
      <a:tcTxStyle b="off" i="off"/>
      <a:tcStyle>
        <a:tcBdr/>
      </a:tcStyle>
    </a:band2H>
    <a:band1V>
      <a:tcTxStyle b="off" i="off"/>
      <a:tcStyle>
        <a:tcBdr/>
        <a:fill>
          <a:solidFill>
            <a:srgbClr val="CFD7E7"/>
          </a:solidFill>
        </a:fill>
      </a:tcStyle>
    </a:band1V>
    <a:band2V>
      <a:tcTxStyle b="off" i="off"/>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0BD556D6-FD5F-48FA-B58B-239475BE62B6}" styleName="Table_1">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F1F5"/>
          </a:solidFill>
        </a:fill>
      </a:tcStyle>
    </a:wholeTbl>
    <a:band1H>
      <a:tcTxStyle b="off" i="off"/>
      <a:tcStyle>
        <a:tcBdr/>
        <a:fill>
          <a:solidFill>
            <a:srgbClr val="CEE2EA"/>
          </a:solidFill>
        </a:fill>
      </a:tcStyle>
    </a:band1H>
    <a:band2H>
      <a:tcTxStyle b="off" i="off"/>
      <a:tcStyle>
        <a:tcBdr/>
      </a:tcStyle>
    </a:band2H>
    <a:band1V>
      <a:tcTxStyle b="off" i="off"/>
      <a:tcStyle>
        <a:tcBdr/>
        <a:fill>
          <a:solidFill>
            <a:srgbClr val="CEE2EA"/>
          </a:solidFill>
        </a:fill>
      </a:tcStyle>
    </a:band1V>
    <a:band2V>
      <a:tcTxStyle b="off" i="off"/>
      <a:tcStyle>
        <a:tcBdr/>
      </a:tcStyle>
    </a:band2V>
    <a:lastCol>
      <a:tcTxStyle b="on" i="off">
        <a:font>
          <a:latin typeface="Arial"/>
          <a:ea typeface="Arial"/>
          <a:cs typeface="Arial"/>
        </a:font>
        <a:schemeClr val="lt1"/>
      </a:tcTxStyle>
      <a:tcStyle>
        <a:tcBdr/>
        <a:fill>
          <a:solidFill>
            <a:schemeClr val="accent5"/>
          </a:solidFill>
        </a:fill>
      </a:tcStyle>
    </a:lastCol>
    <a:firstCol>
      <a:tcTxStyle b="on" i="off">
        <a:font>
          <a:latin typeface="Arial"/>
          <a:ea typeface="Arial"/>
          <a:cs typeface="Arial"/>
        </a:font>
        <a:schemeClr val="lt1"/>
      </a:tcTxStyle>
      <a:tcStyle>
        <a:tcBdr/>
        <a:fill>
          <a:solidFill>
            <a:schemeClr val="accent5"/>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5"/>
          </a:solidFill>
        </a:fill>
      </a:tcStyle>
    </a:lastRow>
    <a:seCell>
      <a:tcTxStyle b="off" i="off"/>
      <a:tcStyle>
        <a:tcBdr/>
      </a:tcStyle>
    </a:seCell>
    <a:swCell>
      <a:tcTxStyle b="off" i="off"/>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628" autoAdjust="0"/>
    <p:restoredTop sz="87640" autoAdjust="0"/>
  </p:normalViewPr>
  <p:slideViewPr>
    <p:cSldViewPr snapToGrid="0">
      <p:cViewPr>
        <p:scale>
          <a:sx n="100" d="100"/>
          <a:sy n="100" d="100"/>
        </p:scale>
        <p:origin x="624" y="102"/>
      </p:cViewPr>
      <p:guideLst>
        <p:guide orient="horz" pos="2160"/>
        <p:guide pos="2880"/>
      </p:guideLst>
    </p:cSldViewPr>
  </p:slideViewPr>
  <p:notesTextViewPr>
    <p:cViewPr>
      <p:scale>
        <a:sx n="3" d="2"/>
        <a:sy n="3" d="2"/>
      </p:scale>
      <p:origin x="0" y="0"/>
    </p:cViewPr>
  </p:notesTextViewPr>
  <p:sorterViewPr>
    <p:cViewPr>
      <p:scale>
        <a:sx n="160" d="100"/>
        <a:sy n="160" d="100"/>
      </p:scale>
      <p:origin x="0" y="-60276"/>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23" Type="http://schemas.openxmlformats.org/officeDocument/2006/relationships/tableStyles" Target="tableStyles.xml"/><Relationship Id="rId5" Type="http://schemas.openxmlformats.org/officeDocument/2006/relationships/slide" Target="slides/slid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118" Type="http://customschemas.google.com/relationships/presentationmetadata" Target="metadata"/><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notesMaster" Target="notesMasters/notesMaster1.xml"/><Relationship Id="rId12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24" Type="http://schemas.microsoft.com/office/2016/11/relationships/changesInfo" Target="changesInfos/changesInfo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19" Type="http://schemas.openxmlformats.org/officeDocument/2006/relationships/commentAuthors" Target="commentAuthor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12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120" Type="http://schemas.openxmlformats.org/officeDocument/2006/relationships/presProps" Target="presProps.xml"/><Relationship Id="rId125" Type="http://schemas.microsoft.com/office/2015/10/relationships/revisionInfo" Target="revisionInfo.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61" Type="http://schemas.openxmlformats.org/officeDocument/2006/relationships/slide" Target="slides/slide5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mes Kay" userId="9654c90b729be660" providerId="LiveId" clId="{F75D9932-7D98-481D-A43B-23157B620A04}"/>
    <pc:docChg chg="custSel addSld modSld">
      <pc:chgData name="James Kay" userId="9654c90b729be660" providerId="LiveId" clId="{F75D9932-7D98-481D-A43B-23157B620A04}" dt="2022-03-05T07:40:36.776" v="176" actId="729"/>
      <pc:docMkLst>
        <pc:docMk/>
      </pc:docMkLst>
      <pc:sldChg chg="mod modShow">
        <pc:chgData name="James Kay" userId="9654c90b729be660" providerId="LiveId" clId="{F75D9932-7D98-481D-A43B-23157B620A04}" dt="2022-03-05T07:40:36.776" v="176" actId="729"/>
        <pc:sldMkLst>
          <pc:docMk/>
          <pc:sldMk cId="395935772" sldId="316"/>
        </pc:sldMkLst>
      </pc:sldChg>
      <pc:sldChg chg="modNotesTx">
        <pc:chgData name="James Kay" userId="9654c90b729be660" providerId="LiveId" clId="{F75D9932-7D98-481D-A43B-23157B620A04}" dt="2022-03-04T22:50:21.515" v="6" actId="20577"/>
        <pc:sldMkLst>
          <pc:docMk/>
          <pc:sldMk cId="1179206526" sldId="338"/>
        </pc:sldMkLst>
      </pc:sldChg>
      <pc:sldChg chg="modNotesTx">
        <pc:chgData name="James Kay" userId="9654c90b729be660" providerId="LiveId" clId="{F75D9932-7D98-481D-A43B-23157B620A04}" dt="2022-03-04T22:25:58.539" v="3" actId="20577"/>
        <pc:sldMkLst>
          <pc:docMk/>
          <pc:sldMk cId="862098765" sldId="375"/>
        </pc:sldMkLst>
      </pc:sldChg>
      <pc:sldChg chg="addSp delSp modSp add mod modAnim">
        <pc:chgData name="James Kay" userId="9654c90b729be660" providerId="LiveId" clId="{F75D9932-7D98-481D-A43B-23157B620A04}" dt="2022-03-05T07:39:54.236" v="175" actId="255"/>
        <pc:sldMkLst>
          <pc:docMk/>
          <pc:sldMk cId="123197364" sldId="388"/>
        </pc:sldMkLst>
        <pc:spChg chg="add mod">
          <ac:chgData name="James Kay" userId="9654c90b729be660" providerId="LiveId" clId="{F75D9932-7D98-481D-A43B-23157B620A04}" dt="2022-03-05T07:35:48.314" v="152" actId="1037"/>
          <ac:spMkLst>
            <pc:docMk/>
            <pc:sldMk cId="123197364" sldId="388"/>
            <ac:spMk id="2" creationId="{273ED5A0-1989-4B04-BA7C-DB3F75C0DA37}"/>
          </ac:spMkLst>
        </pc:spChg>
        <pc:spChg chg="add del">
          <ac:chgData name="James Kay" userId="9654c90b729be660" providerId="LiveId" clId="{F75D9932-7D98-481D-A43B-23157B620A04}" dt="2022-03-05T07:25:10.134" v="26" actId="478"/>
          <ac:spMkLst>
            <pc:docMk/>
            <pc:sldMk cId="123197364" sldId="388"/>
            <ac:spMk id="4" creationId="{D0F3D0BF-A689-4B15-AA6E-F2F6557B2D25}"/>
          </ac:spMkLst>
        </pc:spChg>
        <pc:spChg chg="add mod">
          <ac:chgData name="James Kay" userId="9654c90b729be660" providerId="LiveId" clId="{F75D9932-7D98-481D-A43B-23157B620A04}" dt="2022-03-05T07:39:54.236" v="175" actId="255"/>
          <ac:spMkLst>
            <pc:docMk/>
            <pc:sldMk cId="123197364" sldId="388"/>
            <ac:spMk id="5" creationId="{54BB4DD7-F358-4CA3-AE4D-EB1C748CC8C7}"/>
          </ac:spMkLst>
        </pc:spChg>
        <pc:spChg chg="mod">
          <ac:chgData name="James Kay" userId="9654c90b729be660" providerId="LiveId" clId="{F75D9932-7D98-481D-A43B-23157B620A04}" dt="2022-03-05T07:36:41.016" v="161" actId="1037"/>
          <ac:spMkLst>
            <pc:docMk/>
            <pc:sldMk cId="123197364" sldId="388"/>
            <ac:spMk id="6" creationId="{0D62A155-73A5-484D-A6E4-E8BF4E62317D}"/>
          </ac:spMkLst>
        </pc:spChg>
        <pc:spChg chg="add mod">
          <ac:chgData name="James Kay" userId="9654c90b729be660" providerId="LiveId" clId="{F75D9932-7D98-481D-A43B-23157B620A04}" dt="2022-03-05T07:35:48.314" v="152" actId="1037"/>
          <ac:spMkLst>
            <pc:docMk/>
            <pc:sldMk cId="123197364" sldId="388"/>
            <ac:spMk id="7" creationId="{84906D3A-AF9C-43A3-B9E7-01C879608912}"/>
          </ac:spMkLst>
        </pc:spChg>
        <pc:spChg chg="add del mod">
          <ac:chgData name="James Kay" userId="9654c90b729be660" providerId="LiveId" clId="{F75D9932-7D98-481D-A43B-23157B620A04}" dt="2022-03-05T07:34:29.667" v="114" actId="478"/>
          <ac:spMkLst>
            <pc:docMk/>
            <pc:sldMk cId="123197364" sldId="388"/>
            <ac:spMk id="9" creationId="{9D54FCBC-8206-4B65-BA64-5AF8EF055743}"/>
          </ac:spMkLst>
        </pc:spChg>
        <pc:spChg chg="del mod">
          <ac:chgData name="James Kay" userId="9654c90b729be660" providerId="LiveId" clId="{F75D9932-7D98-481D-A43B-23157B620A04}" dt="2022-03-05T07:34:26.571" v="113" actId="478"/>
          <ac:spMkLst>
            <pc:docMk/>
            <pc:sldMk cId="123197364" sldId="388"/>
            <ac:spMk id="647" creationId="{00000000-0000-0000-0000-000000000000}"/>
          </ac:spMkLst>
        </pc:spChg>
      </pc:sldChg>
    </pc:docChg>
  </pc:docChgLst>
  <pc:docChgLst>
    <pc:chgData name="James Kay" userId="9654c90b729be660" providerId="LiveId" clId="{35CEACB8-0430-4E55-98F0-7618B335DD06}"/>
    <pc:docChg chg="custSel addSld modSld">
      <pc:chgData name="James Kay" userId="9654c90b729be660" providerId="LiveId" clId="{35CEACB8-0430-4E55-98F0-7618B335DD06}" dt="2022-05-22T06:06:51.343" v="258"/>
      <pc:docMkLst>
        <pc:docMk/>
      </pc:docMkLst>
      <pc:sldChg chg="modNotesTx">
        <pc:chgData name="James Kay" userId="9654c90b729be660" providerId="LiveId" clId="{35CEACB8-0430-4E55-98F0-7618B335DD06}" dt="2022-05-21T11:46:16.573" v="231" actId="20577"/>
        <pc:sldMkLst>
          <pc:docMk/>
          <pc:sldMk cId="0" sldId="257"/>
        </pc:sldMkLst>
      </pc:sldChg>
      <pc:sldChg chg="mod modShow">
        <pc:chgData name="James Kay" userId="9654c90b729be660" providerId="LiveId" clId="{35CEACB8-0430-4E55-98F0-7618B335DD06}" dt="2022-05-21T11:30:35.302" v="27" actId="729"/>
        <pc:sldMkLst>
          <pc:docMk/>
          <pc:sldMk cId="1217573696" sldId="318"/>
        </pc:sldMkLst>
      </pc:sldChg>
      <pc:sldChg chg="modNotesTx">
        <pc:chgData name="James Kay" userId="9654c90b729be660" providerId="LiveId" clId="{35CEACB8-0430-4E55-98F0-7618B335DD06}" dt="2022-05-20T17:30:04.799" v="6" actId="6549"/>
        <pc:sldMkLst>
          <pc:docMk/>
          <pc:sldMk cId="4064971551" sldId="330"/>
        </pc:sldMkLst>
      </pc:sldChg>
      <pc:sldChg chg="modNotesTx">
        <pc:chgData name="James Kay" userId="9654c90b729be660" providerId="LiveId" clId="{35CEACB8-0430-4E55-98F0-7618B335DD06}" dt="2022-05-20T17:33:54.497" v="23" actId="20577"/>
        <pc:sldMkLst>
          <pc:docMk/>
          <pc:sldMk cId="2441657164" sldId="335"/>
        </pc:sldMkLst>
      </pc:sldChg>
      <pc:sldChg chg="delSp modSp mod modAnim">
        <pc:chgData name="James Kay" userId="9654c90b729be660" providerId="LiveId" clId="{35CEACB8-0430-4E55-98F0-7618B335DD06}" dt="2022-05-21T11:44:17.181" v="57" actId="20577"/>
        <pc:sldMkLst>
          <pc:docMk/>
          <pc:sldMk cId="0" sldId="340"/>
        </pc:sldMkLst>
        <pc:spChg chg="mod topLvl">
          <ac:chgData name="James Kay" userId="9654c90b729be660" providerId="LiveId" clId="{35CEACB8-0430-4E55-98F0-7618B335DD06}" dt="2022-05-21T11:42:04.363" v="29" actId="165"/>
          <ac:spMkLst>
            <pc:docMk/>
            <pc:sldMk cId="0" sldId="340"/>
            <ac:spMk id="15" creationId="{00000000-0000-0000-0000-000000000000}"/>
          </ac:spMkLst>
        </pc:spChg>
        <pc:spChg chg="mod">
          <ac:chgData name="James Kay" userId="9654c90b729be660" providerId="LiveId" clId="{35CEACB8-0430-4E55-98F0-7618B335DD06}" dt="2022-05-21T11:42:04.363" v="29" actId="165"/>
          <ac:spMkLst>
            <pc:docMk/>
            <pc:sldMk cId="0" sldId="340"/>
            <ac:spMk id="17" creationId="{00000000-0000-0000-0000-000000000000}"/>
          </ac:spMkLst>
        </pc:spChg>
        <pc:spChg chg="mod">
          <ac:chgData name="James Kay" userId="9654c90b729be660" providerId="LiveId" clId="{35CEACB8-0430-4E55-98F0-7618B335DD06}" dt="2022-05-21T11:44:17.181" v="57" actId="20577"/>
          <ac:spMkLst>
            <pc:docMk/>
            <pc:sldMk cId="0" sldId="340"/>
            <ac:spMk id="20" creationId="{00000000-0000-0000-0000-000000000000}"/>
          </ac:spMkLst>
        </pc:spChg>
        <pc:grpChg chg="del">
          <ac:chgData name="James Kay" userId="9654c90b729be660" providerId="LiveId" clId="{35CEACB8-0430-4E55-98F0-7618B335DD06}" dt="2022-05-21T11:42:04.363" v="29" actId="165"/>
          <ac:grpSpMkLst>
            <pc:docMk/>
            <pc:sldMk cId="0" sldId="340"/>
            <ac:grpSpMk id="14" creationId="{00000000-0000-0000-0000-000000000000}"/>
          </ac:grpSpMkLst>
        </pc:grpChg>
        <pc:grpChg chg="mod topLvl">
          <ac:chgData name="James Kay" userId="9654c90b729be660" providerId="LiveId" clId="{35CEACB8-0430-4E55-98F0-7618B335DD06}" dt="2022-05-21T11:42:04.363" v="29" actId="165"/>
          <ac:grpSpMkLst>
            <pc:docMk/>
            <pc:sldMk cId="0" sldId="340"/>
            <ac:grpSpMk id="16" creationId="{00000000-0000-0000-0000-000000000000}"/>
          </ac:grpSpMkLst>
        </pc:grpChg>
        <pc:picChg chg="mod">
          <ac:chgData name="James Kay" userId="9654c90b729be660" providerId="LiveId" clId="{35CEACB8-0430-4E55-98F0-7618B335DD06}" dt="2022-05-21T11:43:29.793" v="49"/>
          <ac:picMkLst>
            <pc:docMk/>
            <pc:sldMk cId="0" sldId="340"/>
            <ac:picMk id="18" creationId="{00000000-0000-0000-0000-000000000000}"/>
          </ac:picMkLst>
        </pc:picChg>
      </pc:sldChg>
      <pc:sldChg chg="modNotesTx">
        <pc:chgData name="James Kay" userId="9654c90b729be660" providerId="LiveId" clId="{35CEACB8-0430-4E55-98F0-7618B335DD06}" dt="2022-05-20T18:01:10.935" v="25" actId="20577"/>
        <pc:sldMkLst>
          <pc:docMk/>
          <pc:sldMk cId="0" sldId="376"/>
        </pc:sldMkLst>
      </pc:sldChg>
      <pc:sldChg chg="modSp modAnim modNotesTx">
        <pc:chgData name="James Kay" userId="9654c90b729be660" providerId="LiveId" clId="{35CEACB8-0430-4E55-98F0-7618B335DD06}" dt="2022-05-22T06:06:51.343" v="258"/>
        <pc:sldMkLst>
          <pc:docMk/>
          <pc:sldMk cId="4024126144" sldId="382"/>
        </pc:sldMkLst>
        <pc:spChg chg="mod">
          <ac:chgData name="James Kay" userId="9654c90b729be660" providerId="LiveId" clId="{35CEACB8-0430-4E55-98F0-7618B335DD06}" dt="2022-05-21T11:57:53.812" v="244"/>
          <ac:spMkLst>
            <pc:docMk/>
            <pc:sldMk cId="4024126144" sldId="382"/>
            <ac:spMk id="3" creationId="{BEDC6DE7-A8B3-4BF7-9C05-7058D43058A8}"/>
          </ac:spMkLst>
        </pc:spChg>
      </pc:sldChg>
      <pc:sldChg chg="add modAnim">
        <pc:chgData name="James Kay" userId="9654c90b729be660" providerId="LiveId" clId="{35CEACB8-0430-4E55-98F0-7618B335DD06}" dt="2022-05-21T11:30:44.842" v="28"/>
        <pc:sldMkLst>
          <pc:docMk/>
          <pc:sldMk cId="812201693" sldId="389"/>
        </pc:sldMkLst>
      </pc:sldChg>
    </pc:docChg>
  </pc:docChgLst>
  <pc:docChgLst>
    <pc:chgData name="James Kay" userId="9654c90b729be660" providerId="LiveId" clId="{D877C971-F0D1-4E73-AA03-A302D176342B}"/>
    <pc:docChg chg="custSel addSld delSld modSld">
      <pc:chgData name="James Kay" userId="9654c90b729be660" providerId="LiveId" clId="{D877C971-F0D1-4E73-AA03-A302D176342B}" dt="2021-10-29T22:45:16.036" v="326"/>
      <pc:docMkLst>
        <pc:docMk/>
      </pc:docMkLst>
      <pc:sldChg chg="modSp mod modAnim modNotesTx">
        <pc:chgData name="James Kay" userId="9654c90b729be660" providerId="LiveId" clId="{D877C971-F0D1-4E73-AA03-A302D176342B}" dt="2021-10-29T22:40:10.555" v="317" actId="313"/>
        <pc:sldMkLst>
          <pc:docMk/>
          <pc:sldMk cId="0" sldId="292"/>
        </pc:sldMkLst>
        <pc:spChg chg="mod">
          <ac:chgData name="James Kay" userId="9654c90b729be660" providerId="LiveId" clId="{D877C971-F0D1-4E73-AA03-A302D176342B}" dt="2021-10-29T22:40:10.555" v="317" actId="313"/>
          <ac:spMkLst>
            <pc:docMk/>
            <pc:sldMk cId="0" sldId="292"/>
            <ac:spMk id="464" creationId="{00000000-0000-0000-0000-000000000000}"/>
          </ac:spMkLst>
        </pc:spChg>
      </pc:sldChg>
      <pc:sldChg chg="delSp modSp mod">
        <pc:chgData name="James Kay" userId="9654c90b729be660" providerId="LiveId" clId="{D877C971-F0D1-4E73-AA03-A302D176342B}" dt="2021-10-29T22:28:03.453" v="235" actId="478"/>
        <pc:sldMkLst>
          <pc:docMk/>
          <pc:sldMk cId="1217573696" sldId="318"/>
        </pc:sldMkLst>
        <pc:spChg chg="del mod">
          <ac:chgData name="James Kay" userId="9654c90b729be660" providerId="LiveId" clId="{D877C971-F0D1-4E73-AA03-A302D176342B}" dt="2021-10-29T22:28:03.453" v="235" actId="478"/>
          <ac:spMkLst>
            <pc:docMk/>
            <pc:sldMk cId="1217573696" sldId="318"/>
            <ac:spMk id="689" creationId="{00000000-0000-0000-0000-000000000000}"/>
          </ac:spMkLst>
        </pc:spChg>
        <pc:spChg chg="mod">
          <ac:chgData name="James Kay" userId="9654c90b729be660" providerId="LiveId" clId="{D877C971-F0D1-4E73-AA03-A302D176342B}" dt="2021-10-29T22:27:42.648" v="234" actId="1035"/>
          <ac:spMkLst>
            <pc:docMk/>
            <pc:sldMk cId="1217573696" sldId="318"/>
            <ac:spMk id="690" creationId="{00000000-0000-0000-0000-000000000000}"/>
          </ac:spMkLst>
        </pc:spChg>
      </pc:sldChg>
      <pc:sldChg chg="modNotesTx">
        <pc:chgData name="James Kay" userId="9654c90b729be660" providerId="LiveId" clId="{D877C971-F0D1-4E73-AA03-A302D176342B}" dt="2021-10-29T22:28:57.192" v="240" actId="6549"/>
        <pc:sldMkLst>
          <pc:docMk/>
          <pc:sldMk cId="2441657164" sldId="335"/>
        </pc:sldMkLst>
      </pc:sldChg>
      <pc:sldChg chg="modSp">
        <pc:chgData name="James Kay" userId="9654c90b729be660" providerId="LiveId" clId="{D877C971-F0D1-4E73-AA03-A302D176342B}" dt="2021-10-29T21:31:47.571" v="6" actId="20577"/>
        <pc:sldMkLst>
          <pc:docMk/>
          <pc:sldMk cId="1179206526" sldId="338"/>
        </pc:sldMkLst>
        <pc:spChg chg="mod">
          <ac:chgData name="James Kay" userId="9654c90b729be660" providerId="LiveId" clId="{D877C971-F0D1-4E73-AA03-A302D176342B}" dt="2021-10-29T21:31:47.571" v="6" actId="20577"/>
          <ac:spMkLst>
            <pc:docMk/>
            <pc:sldMk cId="1179206526" sldId="338"/>
            <ac:spMk id="6" creationId="{A1F8AFAD-E053-49A5-BC9A-380279B627F4}"/>
          </ac:spMkLst>
        </pc:spChg>
      </pc:sldChg>
      <pc:sldChg chg="modNotesTx">
        <pc:chgData name="James Kay" userId="9654c90b729be660" providerId="LiveId" clId="{D877C971-F0D1-4E73-AA03-A302D176342B}" dt="2021-10-29T21:35:32.465" v="10" actId="20577"/>
        <pc:sldMkLst>
          <pc:docMk/>
          <pc:sldMk cId="108140688" sldId="369"/>
        </pc:sldMkLst>
      </pc:sldChg>
      <pc:sldChg chg="modAnim">
        <pc:chgData name="James Kay" userId="9654c90b729be660" providerId="LiveId" clId="{D877C971-F0D1-4E73-AA03-A302D176342B}" dt="2021-10-29T22:45:16.036" v="326"/>
        <pc:sldMkLst>
          <pc:docMk/>
          <pc:sldMk cId="110969904" sldId="370"/>
        </pc:sldMkLst>
      </pc:sldChg>
      <pc:sldChg chg="del">
        <pc:chgData name="James Kay" userId="9654c90b729be660" providerId="LiveId" clId="{D877C971-F0D1-4E73-AA03-A302D176342B}" dt="2021-10-29T21:27:37.372" v="2" actId="47"/>
        <pc:sldMkLst>
          <pc:docMk/>
          <pc:sldMk cId="1997310612" sldId="372"/>
        </pc:sldMkLst>
      </pc:sldChg>
      <pc:sldChg chg="modNotesTx">
        <pc:chgData name="James Kay" userId="9654c90b729be660" providerId="LiveId" clId="{D877C971-F0D1-4E73-AA03-A302D176342B}" dt="2021-10-29T22:22:00.623" v="208"/>
        <pc:sldMkLst>
          <pc:docMk/>
          <pc:sldMk cId="862098765" sldId="375"/>
        </pc:sldMkLst>
      </pc:sldChg>
      <pc:sldChg chg="modNotesTx">
        <pc:chgData name="James Kay" userId="9654c90b729be660" providerId="LiveId" clId="{D877C971-F0D1-4E73-AA03-A302D176342B}" dt="2021-10-29T22:01:10.253" v="138" actId="313"/>
        <pc:sldMkLst>
          <pc:docMk/>
          <pc:sldMk cId="0" sldId="376"/>
        </pc:sldMkLst>
      </pc:sldChg>
      <pc:sldChg chg="modSp mod modAnim">
        <pc:chgData name="James Kay" userId="9654c90b729be660" providerId="LiveId" clId="{D877C971-F0D1-4E73-AA03-A302D176342B}" dt="2021-10-29T21:56:41.225" v="103" actId="14100"/>
        <pc:sldMkLst>
          <pc:docMk/>
          <pc:sldMk cId="1343422654" sldId="377"/>
        </pc:sldMkLst>
        <pc:spChg chg="mod">
          <ac:chgData name="James Kay" userId="9654c90b729be660" providerId="LiveId" clId="{D877C971-F0D1-4E73-AA03-A302D176342B}" dt="2021-10-29T21:56:41.225" v="103" actId="14100"/>
          <ac:spMkLst>
            <pc:docMk/>
            <pc:sldMk cId="1343422654" sldId="377"/>
            <ac:spMk id="31" creationId="{91F3FCC0-17D7-4AFE-9D67-2DF8ED344D79}"/>
          </ac:spMkLst>
        </pc:spChg>
      </pc:sldChg>
      <pc:sldChg chg="del">
        <pc:chgData name="James Kay" userId="9654c90b729be660" providerId="LiveId" clId="{D877C971-F0D1-4E73-AA03-A302D176342B}" dt="2021-10-29T21:46:27.344" v="97" actId="47"/>
        <pc:sldMkLst>
          <pc:docMk/>
          <pc:sldMk cId="385319635" sldId="378"/>
        </pc:sldMkLst>
      </pc:sldChg>
      <pc:sldChg chg="modNotesTx">
        <pc:chgData name="James Kay" userId="9654c90b729be660" providerId="LiveId" clId="{D877C971-F0D1-4E73-AA03-A302D176342B}" dt="2021-10-29T21:32:18.092" v="8" actId="20577"/>
        <pc:sldMkLst>
          <pc:docMk/>
          <pc:sldMk cId="251494597" sldId="379"/>
        </pc:sldMkLst>
      </pc:sldChg>
      <pc:sldChg chg="modNotesTx">
        <pc:chgData name="James Kay" userId="9654c90b729be660" providerId="LiveId" clId="{D877C971-F0D1-4E73-AA03-A302D176342B}" dt="2021-10-29T21:24:59.490" v="0"/>
        <pc:sldMkLst>
          <pc:docMk/>
          <pc:sldMk cId="2809861256" sldId="380"/>
        </pc:sldMkLst>
      </pc:sldChg>
      <pc:sldChg chg="modSp modAnim">
        <pc:chgData name="James Kay" userId="9654c90b729be660" providerId="LiveId" clId="{D877C971-F0D1-4E73-AA03-A302D176342B}" dt="2021-10-29T22:26:05.244" v="230" actId="20577"/>
        <pc:sldMkLst>
          <pc:docMk/>
          <pc:sldMk cId="4024126144" sldId="382"/>
        </pc:sldMkLst>
        <pc:spChg chg="mod">
          <ac:chgData name="James Kay" userId="9654c90b729be660" providerId="LiveId" clId="{D877C971-F0D1-4E73-AA03-A302D176342B}" dt="2021-10-29T22:26:05.244" v="230" actId="20577"/>
          <ac:spMkLst>
            <pc:docMk/>
            <pc:sldMk cId="4024126144" sldId="382"/>
            <ac:spMk id="3" creationId="{BEDC6DE7-A8B3-4BF7-9C05-7058D43058A8}"/>
          </ac:spMkLst>
        </pc:spChg>
      </pc:sldChg>
      <pc:sldChg chg="add">
        <pc:chgData name="James Kay" userId="9654c90b729be660" providerId="LiveId" clId="{D877C971-F0D1-4E73-AA03-A302D176342B}" dt="2021-10-29T21:26:10.497" v="1"/>
        <pc:sldMkLst>
          <pc:docMk/>
          <pc:sldMk cId="448294848" sldId="385"/>
        </pc:sldMkLst>
      </pc:sldChg>
      <pc:sldChg chg="add">
        <pc:chgData name="James Kay" userId="9654c90b729be660" providerId="LiveId" clId="{D877C971-F0D1-4E73-AA03-A302D176342B}" dt="2021-10-29T21:46:04.888" v="96"/>
        <pc:sldMkLst>
          <pc:docMk/>
          <pc:sldMk cId="3791015458" sldId="386"/>
        </pc:sldMkLst>
      </pc:sldChg>
      <pc:sldChg chg="modSp add mod">
        <pc:chgData name="James Kay" userId="9654c90b729be660" providerId="LiveId" clId="{D877C971-F0D1-4E73-AA03-A302D176342B}" dt="2021-10-29T22:14:26.244" v="207"/>
        <pc:sldMkLst>
          <pc:docMk/>
          <pc:sldMk cId="2779937666" sldId="387"/>
        </pc:sldMkLst>
        <pc:spChg chg="mod">
          <ac:chgData name="James Kay" userId="9654c90b729be660" providerId="LiveId" clId="{D877C971-F0D1-4E73-AA03-A302D176342B}" dt="2021-10-29T22:04:35.092" v="195" actId="790"/>
          <ac:spMkLst>
            <pc:docMk/>
            <pc:sldMk cId="2779937666" sldId="387"/>
            <ac:spMk id="505" creationId="{00000000-0000-0000-0000-000000000000}"/>
          </ac:spMkLst>
        </pc:spChg>
        <pc:spChg chg="mod">
          <ac:chgData name="James Kay" userId="9654c90b729be660" providerId="LiveId" clId="{D877C971-F0D1-4E73-AA03-A302D176342B}" dt="2021-10-29T22:14:26.244" v="207"/>
          <ac:spMkLst>
            <pc:docMk/>
            <pc:sldMk cId="2779937666" sldId="387"/>
            <ac:spMk id="506" creationId="{00000000-0000-0000-0000-000000000000}"/>
          </ac:spMkLst>
        </pc:spChg>
      </pc:sldChg>
      <pc:sldChg chg="add del">
        <pc:chgData name="James Kay" userId="9654c90b729be660" providerId="LiveId" clId="{D877C971-F0D1-4E73-AA03-A302D176342B}" dt="2021-10-29T21:58:27.975" v="105" actId="2696"/>
        <pc:sldMkLst>
          <pc:docMk/>
          <pc:sldMk cId="3496895844" sldId="387"/>
        </pc:sldMkLst>
      </pc:sldChg>
    </pc:docChg>
  </pc:docChgLst>
  <pc:docChgLst>
    <pc:chgData name="James Kay" userId="9654c90b729be660" providerId="LiveId" clId="{93CD5E72-D0AE-47A9-89B7-22D8BB6566D8}"/>
    <pc:docChg chg="undo custSel addSld delSld modSld sldOrd">
      <pc:chgData name="James Kay" userId="9654c90b729be660" providerId="LiveId" clId="{93CD5E72-D0AE-47A9-89B7-22D8BB6566D8}" dt="2022-12-20T22:08:36.314" v="4026"/>
      <pc:docMkLst>
        <pc:docMk/>
      </pc:docMkLst>
      <pc:sldChg chg="modSp">
        <pc:chgData name="James Kay" userId="9654c90b729be660" providerId="LiveId" clId="{93CD5E72-D0AE-47A9-89B7-22D8BB6566D8}" dt="2022-12-19T00:28:05.939" v="3989" actId="20578"/>
        <pc:sldMkLst>
          <pc:docMk/>
          <pc:sldMk cId="0" sldId="257"/>
        </pc:sldMkLst>
        <pc:spChg chg="mod">
          <ac:chgData name="James Kay" userId="9654c90b729be660" providerId="LiveId" clId="{93CD5E72-D0AE-47A9-89B7-22D8BB6566D8}" dt="2022-12-19T00:28:05.939" v="3989" actId="20578"/>
          <ac:spMkLst>
            <pc:docMk/>
            <pc:sldMk cId="0" sldId="257"/>
            <ac:spMk id="98" creationId="{00000000-0000-0000-0000-000000000000}"/>
          </ac:spMkLst>
        </pc:spChg>
      </pc:sldChg>
      <pc:sldChg chg="modSp mod ord">
        <pc:chgData name="James Kay" userId="9654c90b729be660" providerId="LiveId" clId="{93CD5E72-D0AE-47A9-89B7-22D8BB6566D8}" dt="2022-12-19T00:20:15.512" v="3978" actId="20577"/>
        <pc:sldMkLst>
          <pc:docMk/>
          <pc:sldMk cId="1377716477" sldId="279"/>
        </pc:sldMkLst>
        <pc:spChg chg="mod">
          <ac:chgData name="James Kay" userId="9654c90b729be660" providerId="LiveId" clId="{93CD5E72-D0AE-47A9-89B7-22D8BB6566D8}" dt="2022-12-19T00:20:15.512" v="3978" actId="20577"/>
          <ac:spMkLst>
            <pc:docMk/>
            <pc:sldMk cId="1377716477" sldId="279"/>
            <ac:spMk id="333" creationId="{00000000-0000-0000-0000-000000000000}"/>
          </ac:spMkLst>
        </pc:spChg>
      </pc:sldChg>
      <pc:sldChg chg="ord">
        <pc:chgData name="James Kay" userId="9654c90b729be660" providerId="LiveId" clId="{93CD5E72-D0AE-47A9-89B7-22D8BB6566D8}" dt="2022-12-19T00:37:18.906" v="3991"/>
        <pc:sldMkLst>
          <pc:docMk/>
          <pc:sldMk cId="12003514" sldId="280"/>
        </pc:sldMkLst>
      </pc:sldChg>
      <pc:sldChg chg="ord">
        <pc:chgData name="James Kay" userId="9654c90b729be660" providerId="LiveId" clId="{93CD5E72-D0AE-47A9-89B7-22D8BB6566D8}" dt="2022-12-19T00:19:13.981" v="3974"/>
        <pc:sldMkLst>
          <pc:docMk/>
          <pc:sldMk cId="2799773062" sldId="282"/>
        </pc:sldMkLst>
      </pc:sldChg>
      <pc:sldChg chg="ord">
        <pc:chgData name="James Kay" userId="9654c90b729be660" providerId="LiveId" clId="{93CD5E72-D0AE-47A9-89B7-22D8BB6566D8}" dt="2022-12-19T00:18:10.442" v="3972"/>
        <pc:sldMkLst>
          <pc:docMk/>
          <pc:sldMk cId="1483070464" sldId="290"/>
        </pc:sldMkLst>
      </pc:sldChg>
      <pc:sldChg chg="modSp mod">
        <pc:chgData name="James Kay" userId="9654c90b729be660" providerId="LiveId" clId="{93CD5E72-D0AE-47A9-89B7-22D8BB6566D8}" dt="2022-12-19T00:20:42.961" v="3984" actId="20577"/>
        <pc:sldMkLst>
          <pc:docMk/>
          <pc:sldMk cId="0" sldId="296"/>
        </pc:sldMkLst>
        <pc:spChg chg="mod">
          <ac:chgData name="James Kay" userId="9654c90b729be660" providerId="LiveId" clId="{93CD5E72-D0AE-47A9-89B7-22D8BB6566D8}" dt="2022-12-19T00:20:42.961" v="3984" actId="20577"/>
          <ac:spMkLst>
            <pc:docMk/>
            <pc:sldMk cId="0" sldId="296"/>
            <ac:spMk id="500" creationId="{00000000-0000-0000-0000-000000000000}"/>
          </ac:spMkLst>
        </pc:spChg>
      </pc:sldChg>
      <pc:sldChg chg="modSp mod modAnim">
        <pc:chgData name="James Kay" userId="9654c90b729be660" providerId="LiveId" clId="{93CD5E72-D0AE-47A9-89B7-22D8BB6566D8}" dt="2022-12-20T22:08:36.314" v="4026"/>
        <pc:sldMkLst>
          <pc:docMk/>
          <pc:sldMk cId="0" sldId="302"/>
        </pc:sldMkLst>
        <pc:spChg chg="mod">
          <ac:chgData name="James Kay" userId="9654c90b729be660" providerId="LiveId" clId="{93CD5E72-D0AE-47A9-89B7-22D8BB6566D8}" dt="2022-12-20T22:05:07.444" v="4007" actId="179"/>
          <ac:spMkLst>
            <pc:docMk/>
            <pc:sldMk cId="0" sldId="302"/>
            <ac:spMk id="538" creationId="{00000000-0000-0000-0000-000000000000}"/>
          </ac:spMkLst>
        </pc:spChg>
      </pc:sldChg>
      <pc:sldChg chg="modSp mod modAnim">
        <pc:chgData name="James Kay" userId="9654c90b729be660" providerId="LiveId" clId="{93CD5E72-D0AE-47A9-89B7-22D8BB6566D8}" dt="2022-12-20T22:07:49.821" v="4022"/>
        <pc:sldMkLst>
          <pc:docMk/>
          <pc:sldMk cId="0" sldId="305"/>
        </pc:sldMkLst>
        <pc:spChg chg="mod">
          <ac:chgData name="James Kay" userId="9654c90b729be660" providerId="LiveId" clId="{93CD5E72-D0AE-47A9-89B7-22D8BB6566D8}" dt="2022-12-20T22:06:35.439" v="4018" actId="20577"/>
          <ac:spMkLst>
            <pc:docMk/>
            <pc:sldMk cId="0" sldId="305"/>
            <ac:spMk id="564" creationId="{00000000-0000-0000-0000-000000000000}"/>
          </ac:spMkLst>
        </pc:spChg>
      </pc:sldChg>
      <pc:sldChg chg="modSp mod">
        <pc:chgData name="James Kay" userId="9654c90b729be660" providerId="LiveId" clId="{93CD5E72-D0AE-47A9-89B7-22D8BB6566D8}" dt="2022-12-19T00:20:32.906" v="3982" actId="20577"/>
        <pc:sldMkLst>
          <pc:docMk/>
          <pc:sldMk cId="0" sldId="306"/>
        </pc:sldMkLst>
        <pc:spChg chg="mod">
          <ac:chgData name="James Kay" userId="9654c90b729be660" providerId="LiveId" clId="{93CD5E72-D0AE-47A9-89B7-22D8BB6566D8}" dt="2022-12-19T00:20:32.906" v="3982" actId="20577"/>
          <ac:spMkLst>
            <pc:docMk/>
            <pc:sldMk cId="0" sldId="306"/>
            <ac:spMk id="569" creationId="{00000000-0000-0000-0000-000000000000}"/>
          </ac:spMkLst>
        </pc:spChg>
      </pc:sldChg>
      <pc:sldChg chg="modSp mod">
        <pc:chgData name="James Kay" userId="9654c90b729be660" providerId="LiveId" clId="{93CD5E72-D0AE-47A9-89B7-22D8BB6566D8}" dt="2022-12-19T00:20:22.884" v="3980" actId="20577"/>
        <pc:sldMkLst>
          <pc:docMk/>
          <pc:sldMk cId="0" sldId="312"/>
        </pc:sldMkLst>
        <pc:spChg chg="mod">
          <ac:chgData name="James Kay" userId="9654c90b729be660" providerId="LiveId" clId="{93CD5E72-D0AE-47A9-89B7-22D8BB6566D8}" dt="2022-12-19T00:20:22.884" v="3980" actId="20577"/>
          <ac:spMkLst>
            <pc:docMk/>
            <pc:sldMk cId="0" sldId="312"/>
            <ac:spMk id="615" creationId="{00000000-0000-0000-0000-000000000000}"/>
          </ac:spMkLst>
        </pc:spChg>
      </pc:sldChg>
      <pc:sldChg chg="modSp mod modAnim">
        <pc:chgData name="James Kay" userId="9654c90b729be660" providerId="LiveId" clId="{93CD5E72-D0AE-47A9-89B7-22D8BB6566D8}" dt="2022-11-27T12:25:17.212" v="13"/>
        <pc:sldMkLst>
          <pc:docMk/>
          <pc:sldMk cId="0" sldId="313"/>
        </pc:sldMkLst>
        <pc:spChg chg="mod">
          <ac:chgData name="James Kay" userId="9654c90b729be660" providerId="LiveId" clId="{93CD5E72-D0AE-47A9-89B7-22D8BB6566D8}" dt="2022-11-27T12:24:28.146" v="4" actId="1076"/>
          <ac:spMkLst>
            <pc:docMk/>
            <pc:sldMk cId="0" sldId="313"/>
            <ac:spMk id="626" creationId="{00000000-0000-0000-0000-000000000000}"/>
          </ac:spMkLst>
        </pc:spChg>
        <pc:spChg chg="mod">
          <ac:chgData name="James Kay" userId="9654c90b729be660" providerId="LiveId" clId="{93CD5E72-D0AE-47A9-89B7-22D8BB6566D8}" dt="2022-11-27T12:24:39.455" v="10" actId="1036"/>
          <ac:spMkLst>
            <pc:docMk/>
            <pc:sldMk cId="0" sldId="313"/>
            <ac:spMk id="627" creationId="{00000000-0000-0000-0000-000000000000}"/>
          </ac:spMkLst>
        </pc:spChg>
        <pc:picChg chg="mod">
          <ac:chgData name="James Kay" userId="9654c90b729be660" providerId="LiveId" clId="{93CD5E72-D0AE-47A9-89B7-22D8BB6566D8}" dt="2022-11-27T12:24:31.961" v="5" actId="1076"/>
          <ac:picMkLst>
            <pc:docMk/>
            <pc:sldMk cId="0" sldId="313"/>
            <ac:picMk id="628" creationId="{00000000-0000-0000-0000-000000000000}"/>
          </ac:picMkLst>
        </pc:picChg>
      </pc:sldChg>
      <pc:sldChg chg="modAnim">
        <pc:chgData name="James Kay" userId="9654c90b729be660" providerId="LiveId" clId="{93CD5E72-D0AE-47A9-89B7-22D8BB6566D8}" dt="2022-12-12T17:29:35.703" v="558"/>
        <pc:sldMkLst>
          <pc:docMk/>
          <pc:sldMk cId="0" sldId="314"/>
        </pc:sldMkLst>
      </pc:sldChg>
      <pc:sldChg chg="del">
        <pc:chgData name="James Kay" userId="9654c90b729be660" providerId="LiveId" clId="{93CD5E72-D0AE-47A9-89B7-22D8BB6566D8}" dt="2022-10-28T11:07:44.118" v="2" actId="47"/>
        <pc:sldMkLst>
          <pc:docMk/>
          <pc:sldMk cId="395935772" sldId="316"/>
        </pc:sldMkLst>
      </pc:sldChg>
      <pc:sldChg chg="modSp mod modNotesTx">
        <pc:chgData name="James Kay" userId="9654c90b729be660" providerId="LiveId" clId="{93CD5E72-D0AE-47A9-89B7-22D8BB6566D8}" dt="2022-12-17T19:18:02.581" v="683" actId="108"/>
        <pc:sldMkLst>
          <pc:docMk/>
          <pc:sldMk cId="919980604" sldId="317"/>
        </pc:sldMkLst>
        <pc:spChg chg="mod">
          <ac:chgData name="James Kay" userId="9654c90b729be660" providerId="LiveId" clId="{93CD5E72-D0AE-47A9-89B7-22D8BB6566D8}" dt="2022-12-17T19:18:02.581" v="683" actId="108"/>
          <ac:spMkLst>
            <pc:docMk/>
            <pc:sldMk cId="919980604" sldId="317"/>
            <ac:spMk id="654" creationId="{00000000-0000-0000-0000-000000000000}"/>
          </ac:spMkLst>
        </pc:spChg>
      </pc:sldChg>
      <pc:sldChg chg="del">
        <pc:chgData name="James Kay" userId="9654c90b729be660" providerId="LiveId" clId="{93CD5E72-D0AE-47A9-89B7-22D8BB6566D8}" dt="2022-10-28T11:01:27.784" v="0" actId="47"/>
        <pc:sldMkLst>
          <pc:docMk/>
          <pc:sldMk cId="1217573696" sldId="318"/>
        </pc:sldMkLst>
      </pc:sldChg>
      <pc:sldChg chg="addSp delSp modSp mod delAnim modAnim modNotesTx">
        <pc:chgData name="James Kay" userId="9654c90b729be660" providerId="LiveId" clId="{93CD5E72-D0AE-47A9-89B7-22D8BB6566D8}" dt="2022-12-19T00:03:14.754" v="3954" actId="962"/>
        <pc:sldMkLst>
          <pc:docMk/>
          <pc:sldMk cId="1717284664" sldId="336"/>
        </pc:sldMkLst>
        <pc:spChg chg="del mod ord">
          <ac:chgData name="James Kay" userId="9654c90b729be660" providerId="LiveId" clId="{93CD5E72-D0AE-47A9-89B7-22D8BB6566D8}" dt="2022-12-18T17:43:34.428" v="2854" actId="478"/>
          <ac:spMkLst>
            <pc:docMk/>
            <pc:sldMk cId="1717284664" sldId="336"/>
            <ac:spMk id="2" creationId="{4470B9ED-C8E2-414A-B9B1-2B56CF98376E}"/>
          </ac:spMkLst>
        </pc:spChg>
        <pc:spChg chg="add del mod">
          <ac:chgData name="James Kay" userId="9654c90b729be660" providerId="LiveId" clId="{93CD5E72-D0AE-47A9-89B7-22D8BB6566D8}" dt="2022-12-18T17:43:37.168" v="2855" actId="478"/>
          <ac:spMkLst>
            <pc:docMk/>
            <pc:sldMk cId="1717284664" sldId="336"/>
            <ac:spMk id="8" creationId="{2D36C8B8-FF7A-4101-BD20-F5D578E0CD86}"/>
          </ac:spMkLst>
        </pc:spChg>
        <pc:spChg chg="add mod ord topLvl">
          <ac:chgData name="James Kay" userId="9654c90b729be660" providerId="LiveId" clId="{93CD5E72-D0AE-47A9-89B7-22D8BB6566D8}" dt="2022-12-18T13:37:05.250" v="2090" actId="1038"/>
          <ac:spMkLst>
            <pc:docMk/>
            <pc:sldMk cId="1717284664" sldId="336"/>
            <ac:spMk id="11" creationId="{5FA267B2-446B-4422-BDE8-24EAEFCED9E8}"/>
          </ac:spMkLst>
        </pc:spChg>
        <pc:spChg chg="add mod">
          <ac:chgData name="James Kay" userId="9654c90b729be660" providerId="LiveId" clId="{93CD5E72-D0AE-47A9-89B7-22D8BB6566D8}" dt="2022-12-18T19:51:42.880" v="3565" actId="554"/>
          <ac:spMkLst>
            <pc:docMk/>
            <pc:sldMk cId="1717284664" sldId="336"/>
            <ac:spMk id="16" creationId="{8785039C-F2E4-40B5-A245-A4C7DC08D4F6}"/>
          </ac:spMkLst>
        </pc:spChg>
        <pc:spChg chg="add mod">
          <ac:chgData name="James Kay" userId="9654c90b729be660" providerId="LiveId" clId="{93CD5E72-D0AE-47A9-89B7-22D8BB6566D8}" dt="2022-12-18T18:59:14.877" v="3164" actId="14100"/>
          <ac:spMkLst>
            <pc:docMk/>
            <pc:sldMk cId="1717284664" sldId="336"/>
            <ac:spMk id="17" creationId="{F7CBE23B-92DF-467C-B7BA-BDE8E7D221E5}"/>
          </ac:spMkLst>
        </pc:spChg>
        <pc:spChg chg="mod">
          <ac:chgData name="James Kay" userId="9654c90b729be660" providerId="LiveId" clId="{93CD5E72-D0AE-47A9-89B7-22D8BB6566D8}" dt="2022-12-18T19:39:59.506" v="3284"/>
          <ac:spMkLst>
            <pc:docMk/>
            <pc:sldMk cId="1717284664" sldId="336"/>
            <ac:spMk id="20" creationId="{B182659B-5015-4A72-98D3-0EAEFCD33315}"/>
          </ac:spMkLst>
        </pc:spChg>
        <pc:spChg chg="mod">
          <ac:chgData name="James Kay" userId="9654c90b729be660" providerId="LiveId" clId="{93CD5E72-D0AE-47A9-89B7-22D8BB6566D8}" dt="2022-12-18T19:42:35.956" v="3418" actId="962"/>
          <ac:spMkLst>
            <pc:docMk/>
            <pc:sldMk cId="1717284664" sldId="336"/>
            <ac:spMk id="23" creationId="{B5AE6E6D-4A62-4A78-8270-F5216A944FF1}"/>
          </ac:spMkLst>
        </pc:spChg>
        <pc:spChg chg="mod">
          <ac:chgData name="James Kay" userId="9654c90b729be660" providerId="LiveId" clId="{93CD5E72-D0AE-47A9-89B7-22D8BB6566D8}" dt="2022-12-18T20:08:01.914" v="3773" actId="14100"/>
          <ac:spMkLst>
            <pc:docMk/>
            <pc:sldMk cId="1717284664" sldId="336"/>
            <ac:spMk id="327" creationId="{00000000-0000-0000-0000-000000000000}"/>
          </ac:spMkLst>
        </pc:spChg>
        <pc:spChg chg="del mod ord topLvl">
          <ac:chgData name="James Kay" userId="9654c90b729be660" providerId="LiveId" clId="{93CD5E72-D0AE-47A9-89B7-22D8BB6566D8}" dt="2022-12-18T19:50:15.016" v="3507" actId="478"/>
          <ac:spMkLst>
            <pc:docMk/>
            <pc:sldMk cId="1717284664" sldId="336"/>
            <ac:spMk id="328" creationId="{00000000-0000-0000-0000-000000000000}"/>
          </ac:spMkLst>
        </pc:spChg>
        <pc:grpChg chg="add del mod">
          <ac:chgData name="James Kay" userId="9654c90b729be660" providerId="LiveId" clId="{93CD5E72-D0AE-47A9-89B7-22D8BB6566D8}" dt="2022-12-18T13:27:46.965" v="1871" actId="165"/>
          <ac:grpSpMkLst>
            <pc:docMk/>
            <pc:sldMk cId="1717284664" sldId="336"/>
            <ac:grpSpMk id="3" creationId="{EC8F5648-98E7-481D-B44D-E6BAECC23E8B}"/>
          </ac:grpSpMkLst>
        </pc:grpChg>
        <pc:grpChg chg="add del mod">
          <ac:chgData name="James Kay" userId="9654c90b729be660" providerId="LiveId" clId="{93CD5E72-D0AE-47A9-89B7-22D8BB6566D8}" dt="2022-12-18T13:27:43.595" v="1870" actId="165"/>
          <ac:grpSpMkLst>
            <pc:docMk/>
            <pc:sldMk cId="1717284664" sldId="336"/>
            <ac:grpSpMk id="4" creationId="{B2A81EEF-C7E7-45ED-A61F-0740025725CF}"/>
          </ac:grpSpMkLst>
        </pc:grpChg>
        <pc:grpChg chg="add del mod ord">
          <ac:chgData name="James Kay" userId="9654c90b729be660" providerId="LiveId" clId="{93CD5E72-D0AE-47A9-89B7-22D8BB6566D8}" dt="2022-12-18T19:50:15.016" v="3507" actId="478"/>
          <ac:grpSpMkLst>
            <pc:docMk/>
            <pc:sldMk cId="1717284664" sldId="336"/>
            <ac:grpSpMk id="5" creationId="{C2800A75-04B9-434C-BD39-65A9FE4ED211}"/>
          </ac:grpSpMkLst>
        </pc:grpChg>
        <pc:grpChg chg="add del mod">
          <ac:chgData name="James Kay" userId="9654c90b729be660" providerId="LiveId" clId="{93CD5E72-D0AE-47A9-89B7-22D8BB6566D8}" dt="2022-12-18T19:36:33.235" v="3260" actId="478"/>
          <ac:grpSpMkLst>
            <pc:docMk/>
            <pc:sldMk cId="1717284664" sldId="336"/>
            <ac:grpSpMk id="6" creationId="{3219F520-7EF5-4640-9EE3-64262EBEFBB0}"/>
          </ac:grpSpMkLst>
        </pc:grpChg>
        <pc:grpChg chg="add del mod">
          <ac:chgData name="James Kay" userId="9654c90b729be660" providerId="LiveId" clId="{93CD5E72-D0AE-47A9-89B7-22D8BB6566D8}" dt="2022-12-18T19:40:14.333" v="3287" actId="478"/>
          <ac:grpSpMkLst>
            <pc:docMk/>
            <pc:sldMk cId="1717284664" sldId="336"/>
            <ac:grpSpMk id="18" creationId="{E0418643-8EE0-491C-8A98-84AB99E4B0A2}"/>
          </ac:grpSpMkLst>
        </pc:grpChg>
        <pc:grpChg chg="add del mod">
          <ac:chgData name="James Kay" userId="9654c90b729be660" providerId="LiveId" clId="{93CD5E72-D0AE-47A9-89B7-22D8BB6566D8}" dt="2022-12-18T19:44:18.838" v="3421" actId="478"/>
          <ac:grpSpMkLst>
            <pc:docMk/>
            <pc:sldMk cId="1717284664" sldId="336"/>
            <ac:grpSpMk id="21" creationId="{46523A4B-21EA-498A-BC83-D420B360B5A1}"/>
          </ac:grpSpMkLst>
        </pc:grpChg>
        <pc:picChg chg="mod ord">
          <ac:chgData name="James Kay" userId="9654c90b729be660" providerId="LiveId" clId="{93CD5E72-D0AE-47A9-89B7-22D8BB6566D8}" dt="2022-12-18T19:03:40.642" v="3190"/>
          <ac:picMkLst>
            <pc:docMk/>
            <pc:sldMk cId="1717284664" sldId="336"/>
            <ac:picMk id="7" creationId="{D5DCABCF-9B44-4FAC-B7FB-E67280DFCADC}"/>
          </ac:picMkLst>
        </pc:picChg>
        <pc:picChg chg="add del mod">
          <ac:chgData name="James Kay" userId="9654c90b729be660" providerId="LiveId" clId="{93CD5E72-D0AE-47A9-89B7-22D8BB6566D8}" dt="2022-12-18T12:50:40.539" v="1481" actId="478"/>
          <ac:picMkLst>
            <pc:docMk/>
            <pc:sldMk cId="1717284664" sldId="336"/>
            <ac:picMk id="9" creationId="{D986F53B-88E6-4D54-A3A6-B5ABBBB3A865}"/>
          </ac:picMkLst>
        </pc:picChg>
        <pc:picChg chg="add mod ord topLvl modCrop">
          <ac:chgData name="James Kay" userId="9654c90b729be660" providerId="LiveId" clId="{93CD5E72-D0AE-47A9-89B7-22D8BB6566D8}" dt="2022-12-18T13:36:51.787" v="2082" actId="164"/>
          <ac:picMkLst>
            <pc:docMk/>
            <pc:sldMk cId="1717284664" sldId="336"/>
            <ac:picMk id="10" creationId="{37B83907-624B-420D-A257-B884EA8CED65}"/>
          </ac:picMkLst>
        </pc:picChg>
        <pc:picChg chg="mod">
          <ac:chgData name="James Kay" userId="9654c90b729be660" providerId="LiveId" clId="{93CD5E72-D0AE-47A9-89B7-22D8BB6566D8}" dt="2022-12-18T19:39:59.506" v="3284"/>
          <ac:picMkLst>
            <pc:docMk/>
            <pc:sldMk cId="1717284664" sldId="336"/>
            <ac:picMk id="19" creationId="{2D6AB3FA-729F-4CDF-86B9-18A01BCE1FE8}"/>
          </ac:picMkLst>
        </pc:picChg>
        <pc:picChg chg="mod">
          <ac:chgData name="James Kay" userId="9654c90b729be660" providerId="LiveId" clId="{93CD5E72-D0AE-47A9-89B7-22D8BB6566D8}" dt="2022-12-18T19:42:27.552" v="3417" actId="962"/>
          <ac:picMkLst>
            <pc:docMk/>
            <pc:sldMk cId="1717284664" sldId="336"/>
            <ac:picMk id="22" creationId="{DEA95230-EA86-4B4C-B394-5061EDF867D6}"/>
          </ac:picMkLst>
        </pc:picChg>
        <pc:picChg chg="add del mod">
          <ac:chgData name="James Kay" userId="9654c90b729be660" providerId="LiveId" clId="{93CD5E72-D0AE-47A9-89B7-22D8BB6566D8}" dt="2022-12-18T19:52:03.203" v="3587" actId="478"/>
          <ac:picMkLst>
            <pc:docMk/>
            <pc:sldMk cId="1717284664" sldId="336"/>
            <ac:picMk id="24" creationId="{071CF508-E6AC-4B11-B645-28073F91765E}"/>
          </ac:picMkLst>
        </pc:picChg>
        <pc:picChg chg="add mod ord modCrop">
          <ac:chgData name="James Kay" userId="9654c90b729be660" providerId="LiveId" clId="{93CD5E72-D0AE-47A9-89B7-22D8BB6566D8}" dt="2022-12-19T00:03:05.683" v="3953" actId="962"/>
          <ac:picMkLst>
            <pc:docMk/>
            <pc:sldMk cId="1717284664" sldId="336"/>
            <ac:picMk id="25" creationId="{6B6BE87D-F038-4B60-AD5A-2EB094D8E1FC}"/>
          </ac:picMkLst>
        </pc:picChg>
        <pc:picChg chg="mod ord topLvl modCrop">
          <ac:chgData name="James Kay" userId="9654c90b729be660" providerId="LiveId" clId="{93CD5E72-D0AE-47A9-89B7-22D8BB6566D8}" dt="2022-12-19T00:03:14.754" v="3954" actId="962"/>
          <ac:picMkLst>
            <pc:docMk/>
            <pc:sldMk cId="1717284664" sldId="336"/>
            <ac:picMk id="326" creationId="{00000000-0000-0000-0000-000000000000}"/>
          </ac:picMkLst>
        </pc:picChg>
      </pc:sldChg>
      <pc:sldChg chg="ord">
        <pc:chgData name="James Kay" userId="9654c90b729be660" providerId="LiveId" clId="{93CD5E72-D0AE-47A9-89B7-22D8BB6566D8}" dt="2022-12-19T00:22:15.476" v="3986"/>
        <pc:sldMkLst>
          <pc:docMk/>
          <pc:sldMk cId="1179206526" sldId="338"/>
        </pc:sldMkLst>
      </pc:sldChg>
      <pc:sldChg chg="modNotesTx">
        <pc:chgData name="James Kay" userId="9654c90b729be660" providerId="LiveId" clId="{93CD5E72-D0AE-47A9-89B7-22D8BB6566D8}" dt="2022-12-18T11:34:39.396" v="1026" actId="20577"/>
        <pc:sldMkLst>
          <pc:docMk/>
          <pc:sldMk cId="1438217472" sldId="368"/>
        </pc:sldMkLst>
      </pc:sldChg>
      <pc:sldChg chg="addSp delSp modSp mod modAnim modNotesTx">
        <pc:chgData name="James Kay" userId="9654c90b729be660" providerId="LiveId" clId="{93CD5E72-D0AE-47A9-89B7-22D8BB6566D8}" dt="2022-12-18T10:53:00.471" v="883"/>
        <pc:sldMkLst>
          <pc:docMk/>
          <pc:sldMk cId="3943627426" sldId="371"/>
        </pc:sldMkLst>
        <pc:spChg chg="mod">
          <ac:chgData name="James Kay" userId="9654c90b729be660" providerId="LiveId" clId="{93CD5E72-D0AE-47A9-89B7-22D8BB6566D8}" dt="2022-12-17T19:46:02.795" v="828" actId="1076"/>
          <ac:spMkLst>
            <pc:docMk/>
            <pc:sldMk cId="3943627426" sldId="371"/>
            <ac:spMk id="6" creationId="{2F93D6D1-175B-426A-B0A7-EABA3D9D8C08}"/>
          </ac:spMkLst>
        </pc:spChg>
        <pc:spChg chg="add del">
          <ac:chgData name="James Kay" userId="9654c90b729be660" providerId="LiveId" clId="{93CD5E72-D0AE-47A9-89B7-22D8BB6566D8}" dt="2022-12-17T19:39:45.165" v="777" actId="22"/>
          <ac:spMkLst>
            <pc:docMk/>
            <pc:sldMk cId="3943627426" sldId="371"/>
            <ac:spMk id="10" creationId="{9337BD85-CF0B-4F90-8C8D-2017FDF27756}"/>
          </ac:spMkLst>
        </pc:spChg>
        <pc:spChg chg="add mod">
          <ac:chgData name="James Kay" userId="9654c90b729be660" providerId="LiveId" clId="{93CD5E72-D0AE-47A9-89B7-22D8BB6566D8}" dt="2022-12-17T19:46:11.834" v="832" actId="1036"/>
          <ac:spMkLst>
            <pc:docMk/>
            <pc:sldMk cId="3943627426" sldId="371"/>
            <ac:spMk id="11" creationId="{0453B743-1A2D-40F8-A651-F3714A4998C6}"/>
          </ac:spMkLst>
        </pc:spChg>
        <pc:spChg chg="mod">
          <ac:chgData name="James Kay" userId="9654c90b729be660" providerId="LiveId" clId="{93CD5E72-D0AE-47A9-89B7-22D8BB6566D8}" dt="2022-12-17T19:48:18.427" v="846" actId="108"/>
          <ac:spMkLst>
            <pc:docMk/>
            <pc:sldMk cId="3943627426" sldId="371"/>
            <ac:spMk id="20" creationId="{52F7882F-E38C-4D56-9A7C-18256FFBFD9C}"/>
          </ac:spMkLst>
        </pc:spChg>
        <pc:spChg chg="mod">
          <ac:chgData name="James Kay" userId="9654c90b729be660" providerId="LiveId" clId="{93CD5E72-D0AE-47A9-89B7-22D8BB6566D8}" dt="2022-12-17T20:05:07.791" v="882" actId="20577"/>
          <ac:spMkLst>
            <pc:docMk/>
            <pc:sldMk cId="3943627426" sldId="371"/>
            <ac:spMk id="21" creationId="{18EDF64A-339B-49EC-8D58-0727EFCEEE31}"/>
          </ac:spMkLst>
        </pc:spChg>
        <pc:spChg chg="mod">
          <ac:chgData name="James Kay" userId="9654c90b729be660" providerId="LiveId" clId="{93CD5E72-D0AE-47A9-89B7-22D8BB6566D8}" dt="2022-12-17T19:45:57.426" v="827" actId="1076"/>
          <ac:spMkLst>
            <pc:docMk/>
            <pc:sldMk cId="3943627426" sldId="371"/>
            <ac:spMk id="22" creationId="{EB550F50-A96E-4439-8DF4-3D3B2328449C}"/>
          </ac:spMkLst>
        </pc:spChg>
      </pc:sldChg>
      <pc:sldChg chg="addSp modSp ord">
        <pc:chgData name="James Kay" userId="9654c90b729be660" providerId="LiveId" clId="{93CD5E72-D0AE-47A9-89B7-22D8BB6566D8}" dt="2022-12-19T00:19:58.317" v="3976"/>
        <pc:sldMkLst>
          <pc:docMk/>
          <pc:sldMk cId="915736467" sldId="374"/>
        </pc:sldMkLst>
        <pc:picChg chg="add mod">
          <ac:chgData name="James Kay" userId="9654c90b729be660" providerId="LiveId" clId="{93CD5E72-D0AE-47A9-89B7-22D8BB6566D8}" dt="2022-12-18T11:38:46.737" v="1027"/>
          <ac:picMkLst>
            <pc:docMk/>
            <pc:sldMk cId="915736467" sldId="374"/>
            <ac:picMk id="43" creationId="{A7422732-95CA-403E-A48A-FB721697113C}"/>
          </ac:picMkLst>
        </pc:picChg>
      </pc:sldChg>
      <pc:sldChg chg="addSp delSp modSp mod modTransition delAnim modAnim">
        <pc:chgData name="James Kay" userId="9654c90b729be660" providerId="LiveId" clId="{93CD5E72-D0AE-47A9-89B7-22D8BB6566D8}" dt="2022-12-19T00:04:32.718" v="3964" actId="14100"/>
        <pc:sldMkLst>
          <pc:docMk/>
          <pc:sldMk cId="862098765" sldId="375"/>
        </pc:sldMkLst>
        <pc:spChg chg="mod">
          <ac:chgData name="James Kay" userId="9654c90b729be660" providerId="LiveId" clId="{93CD5E72-D0AE-47A9-89B7-22D8BB6566D8}" dt="2022-12-19T00:04:32.718" v="3964" actId="14100"/>
          <ac:spMkLst>
            <pc:docMk/>
            <pc:sldMk cId="862098765" sldId="375"/>
            <ac:spMk id="7" creationId="{80776ABF-185C-4BF6-95DD-9121BEF42042}"/>
          </ac:spMkLst>
        </pc:spChg>
        <pc:spChg chg="mod">
          <ac:chgData name="James Kay" userId="9654c90b729be660" providerId="LiveId" clId="{93CD5E72-D0AE-47A9-89B7-22D8BB6566D8}" dt="2022-12-18T17:41:51.549" v="2851" actId="20577"/>
          <ac:spMkLst>
            <pc:docMk/>
            <pc:sldMk cId="862098765" sldId="375"/>
            <ac:spMk id="10" creationId="{9B10F808-BECE-44AD-8EB5-C12ECAE9075C}"/>
          </ac:spMkLst>
        </pc:spChg>
        <pc:spChg chg="mod">
          <ac:chgData name="James Kay" userId="9654c90b729be660" providerId="LiveId" clId="{93CD5E72-D0AE-47A9-89B7-22D8BB6566D8}" dt="2022-12-18T16:43:26.268" v="2745" actId="1037"/>
          <ac:spMkLst>
            <pc:docMk/>
            <pc:sldMk cId="862098765" sldId="375"/>
            <ac:spMk id="11" creationId="{300B3597-1D3C-4B33-BD41-7A8D8481B846}"/>
          </ac:spMkLst>
        </pc:spChg>
        <pc:spChg chg="mod">
          <ac:chgData name="James Kay" userId="9654c90b729be660" providerId="LiveId" clId="{93CD5E72-D0AE-47A9-89B7-22D8BB6566D8}" dt="2022-12-18T16:27:22.650" v="2460" actId="1035"/>
          <ac:spMkLst>
            <pc:docMk/>
            <pc:sldMk cId="862098765" sldId="375"/>
            <ac:spMk id="14" creationId="{7CA3C27D-BAE2-4AA8-B945-C1906F615881}"/>
          </ac:spMkLst>
        </pc:spChg>
        <pc:spChg chg="mod ord">
          <ac:chgData name="James Kay" userId="9654c90b729be660" providerId="LiveId" clId="{93CD5E72-D0AE-47A9-89B7-22D8BB6566D8}" dt="2022-12-18T16:50:12.427" v="2776" actId="14100"/>
          <ac:spMkLst>
            <pc:docMk/>
            <pc:sldMk cId="862098765" sldId="375"/>
            <ac:spMk id="327" creationId="{00000000-0000-0000-0000-000000000000}"/>
          </ac:spMkLst>
        </pc:spChg>
        <pc:spChg chg="del mod">
          <ac:chgData name="James Kay" userId="9654c90b729be660" providerId="LiveId" clId="{93CD5E72-D0AE-47A9-89B7-22D8BB6566D8}" dt="2022-12-18T16:21:49.325" v="2267" actId="478"/>
          <ac:spMkLst>
            <pc:docMk/>
            <pc:sldMk cId="862098765" sldId="375"/>
            <ac:spMk id="328" creationId="{00000000-0000-0000-0000-000000000000}"/>
          </ac:spMkLst>
        </pc:spChg>
        <pc:grpChg chg="add del mod">
          <ac:chgData name="James Kay" userId="9654c90b729be660" providerId="LiveId" clId="{93CD5E72-D0AE-47A9-89B7-22D8BB6566D8}" dt="2022-12-18T19:36:19.020" v="3257" actId="478"/>
          <ac:grpSpMkLst>
            <pc:docMk/>
            <pc:sldMk cId="862098765" sldId="375"/>
            <ac:grpSpMk id="8" creationId="{29BA9ACB-5D4A-43A1-8E38-D3F4544DB8E0}"/>
          </ac:grpSpMkLst>
        </pc:grpChg>
        <pc:grpChg chg="add del mod">
          <ac:chgData name="James Kay" userId="9654c90b729be660" providerId="LiveId" clId="{93CD5E72-D0AE-47A9-89B7-22D8BB6566D8}" dt="2022-12-18T19:36:17.803" v="3256" actId="478"/>
          <ac:grpSpMkLst>
            <pc:docMk/>
            <pc:sldMk cId="862098765" sldId="375"/>
            <ac:grpSpMk id="12" creationId="{A2A10B3C-3F31-4A16-9623-4BE91C3960D9}"/>
          </ac:grpSpMkLst>
        </pc:grpChg>
        <pc:picChg chg="mod">
          <ac:chgData name="James Kay" userId="9654c90b729be660" providerId="LiveId" clId="{93CD5E72-D0AE-47A9-89B7-22D8BB6566D8}" dt="2022-12-18T16:21:52.962" v="2269"/>
          <ac:picMkLst>
            <pc:docMk/>
            <pc:sldMk cId="862098765" sldId="375"/>
            <ac:picMk id="9" creationId="{60BB951C-9C68-4950-8BFF-A3309D78FEF5}"/>
          </ac:picMkLst>
        </pc:picChg>
        <pc:picChg chg="mod">
          <ac:chgData name="James Kay" userId="9654c90b729be660" providerId="LiveId" clId="{93CD5E72-D0AE-47A9-89B7-22D8BB6566D8}" dt="2022-12-18T16:21:52.962" v="2269"/>
          <ac:picMkLst>
            <pc:docMk/>
            <pc:sldMk cId="862098765" sldId="375"/>
            <ac:picMk id="13" creationId="{91AA2DCF-BAC0-418F-A382-C6B5FD86D499}"/>
          </ac:picMkLst>
        </pc:picChg>
        <pc:picChg chg="add mod">
          <ac:chgData name="James Kay" userId="9654c90b729be660" providerId="LiveId" clId="{93CD5E72-D0AE-47A9-89B7-22D8BB6566D8}" dt="2022-12-19T00:01:51.505" v="3946" actId="962"/>
          <ac:picMkLst>
            <pc:docMk/>
            <pc:sldMk cId="862098765" sldId="375"/>
            <ac:picMk id="15" creationId="{A4B1F25B-05BA-4D40-942C-C2EFCD6F2BEC}"/>
          </ac:picMkLst>
        </pc:picChg>
        <pc:picChg chg="add mod">
          <ac:chgData name="James Kay" userId="9654c90b729be660" providerId="LiveId" clId="{93CD5E72-D0AE-47A9-89B7-22D8BB6566D8}" dt="2022-12-19T00:01:56.728" v="3947" actId="962"/>
          <ac:picMkLst>
            <pc:docMk/>
            <pc:sldMk cId="862098765" sldId="375"/>
            <ac:picMk id="16" creationId="{EEB4CC3B-C081-4EB8-93D8-7993580325D5}"/>
          </ac:picMkLst>
        </pc:picChg>
        <pc:picChg chg="del">
          <ac:chgData name="James Kay" userId="9654c90b729be660" providerId="LiveId" clId="{93CD5E72-D0AE-47A9-89B7-22D8BB6566D8}" dt="2022-12-18T16:21:51.382" v="2268" actId="478"/>
          <ac:picMkLst>
            <pc:docMk/>
            <pc:sldMk cId="862098765" sldId="375"/>
            <ac:picMk id="326" creationId="{00000000-0000-0000-0000-000000000000}"/>
          </ac:picMkLst>
        </pc:picChg>
      </pc:sldChg>
      <pc:sldChg chg="modAnim">
        <pc:chgData name="James Kay" userId="9654c90b729be660" providerId="LiveId" clId="{93CD5E72-D0AE-47A9-89B7-22D8BB6566D8}" dt="2022-12-12T17:37:43.330" v="581"/>
        <pc:sldMkLst>
          <pc:docMk/>
          <pc:sldMk cId="0" sldId="376"/>
        </pc:sldMkLst>
      </pc:sldChg>
      <pc:sldChg chg="modSp mod modAnim">
        <pc:chgData name="James Kay" userId="9654c90b729be660" providerId="LiveId" clId="{93CD5E72-D0AE-47A9-89B7-22D8BB6566D8}" dt="2022-12-12T17:46:09.057" v="626"/>
        <pc:sldMkLst>
          <pc:docMk/>
          <pc:sldMk cId="1343422654" sldId="377"/>
        </pc:sldMkLst>
        <pc:spChg chg="mod">
          <ac:chgData name="James Kay" userId="9654c90b729be660" providerId="LiveId" clId="{93CD5E72-D0AE-47A9-89B7-22D8BB6566D8}" dt="2022-12-12T17:44:35.431" v="615" actId="1037"/>
          <ac:spMkLst>
            <pc:docMk/>
            <pc:sldMk cId="1343422654" sldId="377"/>
            <ac:spMk id="31" creationId="{91F3FCC0-17D7-4AFE-9D67-2DF8ED344D79}"/>
          </ac:spMkLst>
        </pc:spChg>
      </pc:sldChg>
      <pc:sldChg chg="ord">
        <pc:chgData name="James Kay" userId="9654c90b729be660" providerId="LiveId" clId="{93CD5E72-D0AE-47A9-89B7-22D8BB6566D8}" dt="2022-12-19T00:22:18.503" v="3988"/>
        <pc:sldMkLst>
          <pc:docMk/>
          <pc:sldMk cId="251494597" sldId="379"/>
        </pc:sldMkLst>
      </pc:sldChg>
      <pc:sldChg chg="addSp modSp mod ord modNotesTx">
        <pc:chgData name="James Kay" userId="9654c90b729be660" providerId="LiveId" clId="{93CD5E72-D0AE-47A9-89B7-22D8BB6566D8}" dt="2022-12-19T00:19:58.317" v="3976"/>
        <pc:sldMkLst>
          <pc:docMk/>
          <pc:sldMk cId="2809861256" sldId="380"/>
        </pc:sldMkLst>
        <pc:spChg chg="mod">
          <ac:chgData name="James Kay" userId="9654c90b729be660" providerId="LiveId" clId="{93CD5E72-D0AE-47A9-89B7-22D8BB6566D8}" dt="2022-12-18T11:59:55.869" v="1099" actId="1035"/>
          <ac:spMkLst>
            <pc:docMk/>
            <pc:sldMk cId="2809861256" sldId="380"/>
            <ac:spMk id="5" creationId="{95F17412-6461-4232-B423-A77AB8A78958}"/>
          </ac:spMkLst>
        </pc:spChg>
        <pc:spChg chg="mod">
          <ac:chgData name="James Kay" userId="9654c90b729be660" providerId="LiveId" clId="{93CD5E72-D0AE-47A9-89B7-22D8BB6566D8}" dt="2022-12-18T12:00:00.253" v="1103" actId="1035"/>
          <ac:spMkLst>
            <pc:docMk/>
            <pc:sldMk cId="2809861256" sldId="380"/>
            <ac:spMk id="9" creationId="{0AEBF6C3-2D5D-4C9C-9BB3-3E66C1985912}"/>
          </ac:spMkLst>
        </pc:spChg>
        <pc:spChg chg="mod">
          <ac:chgData name="James Kay" userId="9654c90b729be660" providerId="LiveId" clId="{93CD5E72-D0AE-47A9-89B7-22D8BB6566D8}" dt="2022-12-18T12:00:14.146" v="1113" actId="14100"/>
          <ac:spMkLst>
            <pc:docMk/>
            <pc:sldMk cId="2809861256" sldId="380"/>
            <ac:spMk id="12" creationId="{64FAB218-4E6F-478A-BB81-180340547226}"/>
          </ac:spMkLst>
        </pc:spChg>
        <pc:picChg chg="add mod">
          <ac:chgData name="James Kay" userId="9654c90b729be660" providerId="LiveId" clId="{93CD5E72-D0AE-47A9-89B7-22D8BB6566D8}" dt="2022-12-18T11:59:10.385" v="1028"/>
          <ac:picMkLst>
            <pc:docMk/>
            <pc:sldMk cId="2809861256" sldId="380"/>
            <ac:picMk id="8" creationId="{EF98A595-F57A-4A41-97BE-65F7CDF000A3}"/>
          </ac:picMkLst>
        </pc:picChg>
      </pc:sldChg>
      <pc:sldChg chg="addSp delSp modSp mod ord">
        <pc:chgData name="James Kay" userId="9654c90b729be660" providerId="LiveId" clId="{93CD5E72-D0AE-47A9-89B7-22D8BB6566D8}" dt="2022-12-19T00:19:58.317" v="3976"/>
        <pc:sldMkLst>
          <pc:docMk/>
          <pc:sldMk cId="448294848" sldId="385"/>
        </pc:sldMkLst>
        <pc:spChg chg="mod">
          <ac:chgData name="James Kay" userId="9654c90b729be660" providerId="LiveId" clId="{93CD5E72-D0AE-47A9-89B7-22D8BB6566D8}" dt="2022-12-18T11:24:31.229" v="884" actId="14100"/>
          <ac:spMkLst>
            <pc:docMk/>
            <pc:sldMk cId="448294848" sldId="385"/>
            <ac:spMk id="5" creationId="{2D1842DA-BC92-4784-8EF8-16687DA038E0}"/>
          </ac:spMkLst>
        </pc:spChg>
        <pc:spChg chg="mod">
          <ac:chgData name="James Kay" userId="9654c90b729be660" providerId="LiveId" clId="{93CD5E72-D0AE-47A9-89B7-22D8BB6566D8}" dt="2022-12-18T11:24:37.682" v="905" actId="1035"/>
          <ac:spMkLst>
            <pc:docMk/>
            <pc:sldMk cId="448294848" sldId="385"/>
            <ac:spMk id="347" creationId="{00000000-0000-0000-0000-000000000000}"/>
          </ac:spMkLst>
        </pc:spChg>
        <pc:picChg chg="add del mod">
          <ac:chgData name="James Kay" userId="9654c90b729be660" providerId="LiveId" clId="{93CD5E72-D0AE-47A9-89B7-22D8BB6566D8}" dt="2022-12-18T11:27:41.686" v="907" actId="478"/>
          <ac:picMkLst>
            <pc:docMk/>
            <pc:sldMk cId="448294848" sldId="385"/>
            <ac:picMk id="6" creationId="{37722A43-D481-4987-AE5E-09F24C301659}"/>
          </ac:picMkLst>
        </pc:picChg>
      </pc:sldChg>
      <pc:sldChg chg="addSp delSp modSp mod delAnim modAnim">
        <pc:chgData name="James Kay" userId="9654c90b729be660" providerId="LiveId" clId="{93CD5E72-D0AE-47A9-89B7-22D8BB6566D8}" dt="2022-12-12T17:26:17.953" v="557" actId="1036"/>
        <pc:sldMkLst>
          <pc:docMk/>
          <pc:sldMk cId="3791015458" sldId="386"/>
        </pc:sldMkLst>
        <pc:spChg chg="mod ord">
          <ac:chgData name="James Kay" userId="9654c90b729be660" providerId="LiveId" clId="{93CD5E72-D0AE-47A9-89B7-22D8BB6566D8}" dt="2022-12-12T16:45:38.354" v="236" actId="166"/>
          <ac:spMkLst>
            <pc:docMk/>
            <pc:sldMk cId="3791015458" sldId="386"/>
            <ac:spMk id="3" creationId="{F9CC760E-CEB8-42BF-9014-2D59FD3285B9}"/>
          </ac:spMkLst>
        </pc:spChg>
        <pc:spChg chg="mod ord">
          <ac:chgData name="James Kay" userId="9654c90b729be660" providerId="LiveId" clId="{93CD5E72-D0AE-47A9-89B7-22D8BB6566D8}" dt="2022-12-12T17:21:59.796" v="489" actId="313"/>
          <ac:spMkLst>
            <pc:docMk/>
            <pc:sldMk cId="3791015458" sldId="386"/>
            <ac:spMk id="4" creationId="{A4592235-6EB5-43BC-B07B-9D07B023F5A9}"/>
          </ac:spMkLst>
        </pc:spChg>
        <pc:spChg chg="mod">
          <ac:chgData name="James Kay" userId="9654c90b729be660" providerId="LiveId" clId="{93CD5E72-D0AE-47A9-89B7-22D8BB6566D8}" dt="2022-12-12T17:26:02.832" v="522" actId="1035"/>
          <ac:spMkLst>
            <pc:docMk/>
            <pc:sldMk cId="3791015458" sldId="386"/>
            <ac:spMk id="8" creationId="{1BDEC3DB-F675-4544-A623-BA52274202F6}"/>
          </ac:spMkLst>
        </pc:spChg>
        <pc:spChg chg="mod">
          <ac:chgData name="James Kay" userId="9654c90b729be660" providerId="LiveId" clId="{93CD5E72-D0AE-47A9-89B7-22D8BB6566D8}" dt="2022-12-12T17:26:17.953" v="557" actId="1036"/>
          <ac:spMkLst>
            <pc:docMk/>
            <pc:sldMk cId="3791015458" sldId="386"/>
            <ac:spMk id="9" creationId="{2EC46DB6-13D5-4EB2-91AA-A0B021F3C325}"/>
          </ac:spMkLst>
        </pc:spChg>
        <pc:spChg chg="mod">
          <ac:chgData name="James Kay" userId="9654c90b729be660" providerId="LiveId" clId="{93CD5E72-D0AE-47A9-89B7-22D8BB6566D8}" dt="2022-12-12T16:37:15.309" v="107"/>
          <ac:spMkLst>
            <pc:docMk/>
            <pc:sldMk cId="3791015458" sldId="386"/>
            <ac:spMk id="10" creationId="{783A33B6-06DD-4690-B17B-852CE520EEA1}"/>
          </ac:spMkLst>
        </pc:spChg>
        <pc:spChg chg="mod">
          <ac:chgData name="James Kay" userId="9654c90b729be660" providerId="LiveId" clId="{93CD5E72-D0AE-47A9-89B7-22D8BB6566D8}" dt="2022-12-12T16:37:15.309" v="107"/>
          <ac:spMkLst>
            <pc:docMk/>
            <pc:sldMk cId="3791015458" sldId="386"/>
            <ac:spMk id="11" creationId="{1CB01E71-3FF3-447F-9D02-12546A1CBBE0}"/>
          </ac:spMkLst>
        </pc:spChg>
        <pc:spChg chg="mod">
          <ac:chgData name="James Kay" userId="9654c90b729be660" providerId="LiveId" clId="{93CD5E72-D0AE-47A9-89B7-22D8BB6566D8}" dt="2022-12-12T16:37:15.309" v="107"/>
          <ac:spMkLst>
            <pc:docMk/>
            <pc:sldMk cId="3791015458" sldId="386"/>
            <ac:spMk id="12" creationId="{195E249B-2306-4498-8DFD-9AE0FFDE06F8}"/>
          </ac:spMkLst>
        </pc:spChg>
        <pc:spChg chg="mod">
          <ac:chgData name="James Kay" userId="9654c90b729be660" providerId="LiveId" clId="{93CD5E72-D0AE-47A9-89B7-22D8BB6566D8}" dt="2022-12-12T16:37:15.309" v="107"/>
          <ac:spMkLst>
            <pc:docMk/>
            <pc:sldMk cId="3791015458" sldId="386"/>
            <ac:spMk id="13" creationId="{4F39180D-8F11-460C-899D-5AEA82184D47}"/>
          </ac:spMkLst>
        </pc:spChg>
        <pc:spChg chg="mod topLvl">
          <ac:chgData name="James Kay" userId="9654c90b729be660" providerId="LiveId" clId="{93CD5E72-D0AE-47A9-89B7-22D8BB6566D8}" dt="2022-12-12T16:56:17.420" v="363" actId="1035"/>
          <ac:spMkLst>
            <pc:docMk/>
            <pc:sldMk cId="3791015458" sldId="386"/>
            <ac:spMk id="15" creationId="{5C1F21D2-A5FE-4E82-B077-75EC4F7641E5}"/>
          </ac:spMkLst>
        </pc:spChg>
        <pc:spChg chg="mod topLvl">
          <ac:chgData name="James Kay" userId="9654c90b729be660" providerId="LiveId" clId="{93CD5E72-D0AE-47A9-89B7-22D8BB6566D8}" dt="2022-12-12T16:56:21.573" v="378" actId="1036"/>
          <ac:spMkLst>
            <pc:docMk/>
            <pc:sldMk cId="3791015458" sldId="386"/>
            <ac:spMk id="16" creationId="{AB6969AA-3176-4393-9B4C-294E85CB721B}"/>
          </ac:spMkLst>
        </pc:spChg>
        <pc:spChg chg="mod topLvl">
          <ac:chgData name="James Kay" userId="9654c90b729be660" providerId="LiveId" clId="{93CD5E72-D0AE-47A9-89B7-22D8BB6566D8}" dt="2022-12-12T16:55:41.489" v="341" actId="1076"/>
          <ac:spMkLst>
            <pc:docMk/>
            <pc:sldMk cId="3791015458" sldId="386"/>
            <ac:spMk id="17" creationId="{56E57228-A475-4280-A47B-E5676702EF8F}"/>
          </ac:spMkLst>
        </pc:spChg>
        <pc:spChg chg="mod topLvl">
          <ac:chgData name="James Kay" userId="9654c90b729be660" providerId="LiveId" clId="{93CD5E72-D0AE-47A9-89B7-22D8BB6566D8}" dt="2022-12-12T16:55:41.489" v="341" actId="1076"/>
          <ac:spMkLst>
            <pc:docMk/>
            <pc:sldMk cId="3791015458" sldId="386"/>
            <ac:spMk id="18" creationId="{F48623B5-3042-4F99-8BB5-DAFD3A295093}"/>
          </ac:spMkLst>
        </pc:spChg>
        <pc:spChg chg="mod topLvl">
          <ac:chgData name="James Kay" userId="9654c90b729be660" providerId="LiveId" clId="{93CD5E72-D0AE-47A9-89B7-22D8BB6566D8}" dt="2022-12-12T16:55:41.489" v="341" actId="1076"/>
          <ac:spMkLst>
            <pc:docMk/>
            <pc:sldMk cId="3791015458" sldId="386"/>
            <ac:spMk id="19" creationId="{860EB256-77D0-4FAA-A599-5298DE711AB4}"/>
          </ac:spMkLst>
        </pc:spChg>
        <pc:spChg chg="mod topLvl">
          <ac:chgData name="James Kay" userId="9654c90b729be660" providerId="LiveId" clId="{93CD5E72-D0AE-47A9-89B7-22D8BB6566D8}" dt="2022-12-12T16:55:41.489" v="341" actId="1076"/>
          <ac:spMkLst>
            <pc:docMk/>
            <pc:sldMk cId="3791015458" sldId="386"/>
            <ac:spMk id="20" creationId="{96EB6079-F121-43BE-A7FB-6372396927A8}"/>
          </ac:spMkLst>
        </pc:spChg>
        <pc:spChg chg="add mod">
          <ac:chgData name="James Kay" userId="9654c90b729be660" providerId="LiveId" clId="{93CD5E72-D0AE-47A9-89B7-22D8BB6566D8}" dt="2022-12-12T16:55:41.489" v="341" actId="1076"/>
          <ac:spMkLst>
            <pc:docMk/>
            <pc:sldMk cId="3791015458" sldId="386"/>
            <ac:spMk id="21" creationId="{6844E62E-8933-41BE-9162-9FAC230E84D3}"/>
          </ac:spMkLst>
        </pc:spChg>
        <pc:spChg chg="mod">
          <ac:chgData name="James Kay" userId="9654c90b729be660" providerId="LiveId" clId="{93CD5E72-D0AE-47A9-89B7-22D8BB6566D8}" dt="2022-12-12T16:37:15.309" v="107"/>
          <ac:spMkLst>
            <pc:docMk/>
            <pc:sldMk cId="3791015458" sldId="386"/>
            <ac:spMk id="23" creationId="{9635C7FF-1B0E-4FBB-94E2-2BE04FCBF542}"/>
          </ac:spMkLst>
        </pc:spChg>
        <pc:spChg chg="mod">
          <ac:chgData name="James Kay" userId="9654c90b729be660" providerId="LiveId" clId="{93CD5E72-D0AE-47A9-89B7-22D8BB6566D8}" dt="2022-12-12T16:37:15.309" v="107"/>
          <ac:spMkLst>
            <pc:docMk/>
            <pc:sldMk cId="3791015458" sldId="386"/>
            <ac:spMk id="24" creationId="{DF225A92-5BB5-48CF-A002-6BB0F4418071}"/>
          </ac:spMkLst>
        </pc:spChg>
        <pc:spChg chg="add mod">
          <ac:chgData name="James Kay" userId="9654c90b729be660" providerId="LiveId" clId="{93CD5E72-D0AE-47A9-89B7-22D8BB6566D8}" dt="2022-12-12T17:26:06.053" v="535" actId="1035"/>
          <ac:spMkLst>
            <pc:docMk/>
            <pc:sldMk cId="3791015458" sldId="386"/>
            <ac:spMk id="25" creationId="{89EA7747-C975-4512-9B0A-9D5B3BF0DFCA}"/>
          </ac:spMkLst>
        </pc:spChg>
        <pc:spChg chg="add mod">
          <ac:chgData name="James Kay" userId="9654c90b729be660" providerId="LiveId" clId="{93CD5E72-D0AE-47A9-89B7-22D8BB6566D8}" dt="2022-12-12T17:18:35.050" v="482"/>
          <ac:spMkLst>
            <pc:docMk/>
            <pc:sldMk cId="3791015458" sldId="386"/>
            <ac:spMk id="34" creationId="{0C092526-202F-4BFF-9B73-EC3750660866}"/>
          </ac:spMkLst>
        </pc:spChg>
        <pc:grpChg chg="add mod">
          <ac:chgData name="James Kay" userId="9654c90b729be660" providerId="LiveId" clId="{93CD5E72-D0AE-47A9-89B7-22D8BB6566D8}" dt="2022-12-12T17:26:09.970" v="541" actId="1036"/>
          <ac:grpSpMkLst>
            <pc:docMk/>
            <pc:sldMk cId="3791015458" sldId="386"/>
            <ac:grpSpMk id="7" creationId="{66FC8152-536C-4997-848F-085FBB48395B}"/>
          </ac:grpSpMkLst>
        </pc:grpChg>
        <pc:grpChg chg="add del mod">
          <ac:chgData name="James Kay" userId="9654c90b729be660" providerId="LiveId" clId="{93CD5E72-D0AE-47A9-89B7-22D8BB6566D8}" dt="2022-12-12T16:47:29.293" v="317" actId="165"/>
          <ac:grpSpMkLst>
            <pc:docMk/>
            <pc:sldMk cId="3791015458" sldId="386"/>
            <ac:grpSpMk id="14" creationId="{6CCF3D5E-2AC9-43F1-90FA-C74A9E83B78E}"/>
          </ac:grpSpMkLst>
        </pc:grpChg>
        <pc:grpChg chg="add mod">
          <ac:chgData name="James Kay" userId="9654c90b729be660" providerId="LiveId" clId="{93CD5E72-D0AE-47A9-89B7-22D8BB6566D8}" dt="2022-12-12T16:55:41.489" v="341" actId="1076"/>
          <ac:grpSpMkLst>
            <pc:docMk/>
            <pc:sldMk cId="3791015458" sldId="386"/>
            <ac:grpSpMk id="22" creationId="{D9962157-8EEB-4FB0-87E0-5735C6650678}"/>
          </ac:grpSpMkLst>
        </pc:grpChg>
        <pc:grpChg chg="add del mod">
          <ac:chgData name="James Kay" userId="9654c90b729be660" providerId="LiveId" clId="{93CD5E72-D0AE-47A9-89B7-22D8BB6566D8}" dt="2022-12-12T16:37:48.026" v="112" actId="478"/>
          <ac:grpSpMkLst>
            <pc:docMk/>
            <pc:sldMk cId="3791015458" sldId="386"/>
            <ac:grpSpMk id="26" creationId="{3D9F252F-365D-4AE2-8BAD-8E5AACE33CBA}"/>
          </ac:grpSpMkLst>
        </pc:grpChg>
        <pc:picChg chg="add del mod">
          <ac:chgData name="James Kay" userId="9654c90b729be660" providerId="LiveId" clId="{93CD5E72-D0AE-47A9-89B7-22D8BB6566D8}" dt="2022-12-12T16:36:28.153" v="106" actId="478"/>
          <ac:picMkLst>
            <pc:docMk/>
            <pc:sldMk cId="3791015458" sldId="386"/>
            <ac:picMk id="5" creationId="{9B8270B3-C585-42BF-98F5-D8D45F96DB98}"/>
          </ac:picMkLst>
        </pc:picChg>
        <pc:picChg chg="add mod modCrop">
          <ac:chgData name="James Kay" userId="9654c90b729be660" providerId="LiveId" clId="{93CD5E72-D0AE-47A9-89B7-22D8BB6566D8}" dt="2022-12-12T16:55:41.489" v="341" actId="1076"/>
          <ac:picMkLst>
            <pc:docMk/>
            <pc:sldMk cId="3791015458" sldId="386"/>
            <ac:picMk id="6" creationId="{60236F64-D4C9-41C1-B677-1A6E5117D3C4}"/>
          </ac:picMkLst>
        </pc:picChg>
        <pc:picChg chg="add del mod">
          <ac:chgData name="James Kay" userId="9654c90b729be660" providerId="LiveId" clId="{93CD5E72-D0AE-47A9-89B7-22D8BB6566D8}" dt="2022-12-12T16:43:55.515" v="209" actId="478"/>
          <ac:picMkLst>
            <pc:docMk/>
            <pc:sldMk cId="3791015458" sldId="386"/>
            <ac:picMk id="33" creationId="{8265D733-0465-44A6-9C90-32CEA404455B}"/>
          </ac:picMkLst>
        </pc:picChg>
        <pc:picChg chg="add mod">
          <ac:chgData name="James Kay" userId="9654c90b729be660" providerId="LiveId" clId="{93CD5E72-D0AE-47A9-89B7-22D8BB6566D8}" dt="2022-12-12T16:44:02.194" v="210"/>
          <ac:picMkLst>
            <pc:docMk/>
            <pc:sldMk cId="3791015458" sldId="386"/>
            <ac:picMk id="35" creationId="{4899DBB3-E82A-410D-93AB-73CF6157EBA5}"/>
          </ac:picMkLst>
        </pc:picChg>
        <pc:cxnChg chg="del mod">
          <ac:chgData name="James Kay" userId="9654c90b729be660" providerId="LiveId" clId="{93CD5E72-D0AE-47A9-89B7-22D8BB6566D8}" dt="2022-12-12T16:37:40.939" v="110" actId="478"/>
          <ac:cxnSpMkLst>
            <pc:docMk/>
            <pc:sldMk cId="3791015458" sldId="386"/>
            <ac:cxnSpMk id="27" creationId="{2C64DB3B-BBC6-4F1E-BC3F-163793CE98F0}"/>
          </ac:cxnSpMkLst>
        </pc:cxnChg>
        <pc:cxnChg chg="del mod">
          <ac:chgData name="James Kay" userId="9654c90b729be660" providerId="LiveId" clId="{93CD5E72-D0AE-47A9-89B7-22D8BB6566D8}" dt="2022-12-12T16:37:35.329" v="108" actId="478"/>
          <ac:cxnSpMkLst>
            <pc:docMk/>
            <pc:sldMk cId="3791015458" sldId="386"/>
            <ac:cxnSpMk id="28" creationId="{38BE56F0-9690-427B-A7BA-CFD37FAF9DD6}"/>
          </ac:cxnSpMkLst>
        </pc:cxnChg>
        <pc:cxnChg chg="del mod">
          <ac:chgData name="James Kay" userId="9654c90b729be660" providerId="LiveId" clId="{93CD5E72-D0AE-47A9-89B7-22D8BB6566D8}" dt="2022-12-12T16:37:37.876" v="109" actId="478"/>
          <ac:cxnSpMkLst>
            <pc:docMk/>
            <pc:sldMk cId="3791015458" sldId="386"/>
            <ac:cxnSpMk id="29" creationId="{6A48DF5E-2F76-4470-ADA7-5247DE88EED5}"/>
          </ac:cxnSpMkLst>
        </pc:cxnChg>
        <pc:cxnChg chg="del mod">
          <ac:chgData name="James Kay" userId="9654c90b729be660" providerId="LiveId" clId="{93CD5E72-D0AE-47A9-89B7-22D8BB6566D8}" dt="2022-12-12T16:37:44.234" v="111" actId="478"/>
          <ac:cxnSpMkLst>
            <pc:docMk/>
            <pc:sldMk cId="3791015458" sldId="386"/>
            <ac:cxnSpMk id="30" creationId="{60CAD39A-7A7D-4A44-B2CD-2FE3ABA438CD}"/>
          </ac:cxnSpMkLst>
        </pc:cxnChg>
        <pc:cxnChg chg="del mod topLvl">
          <ac:chgData name="James Kay" userId="9654c90b729be660" providerId="LiveId" clId="{93CD5E72-D0AE-47A9-89B7-22D8BB6566D8}" dt="2022-12-12T16:37:48.026" v="112" actId="478"/>
          <ac:cxnSpMkLst>
            <pc:docMk/>
            <pc:sldMk cId="3791015458" sldId="386"/>
            <ac:cxnSpMk id="31" creationId="{044CCFDE-E352-4CBC-B303-4522BA139D4D}"/>
          </ac:cxnSpMkLst>
        </pc:cxnChg>
        <pc:cxnChg chg="del mod topLvl">
          <ac:chgData name="James Kay" userId="9654c90b729be660" providerId="LiveId" clId="{93CD5E72-D0AE-47A9-89B7-22D8BB6566D8}" dt="2022-12-12T16:37:50.087" v="113" actId="478"/>
          <ac:cxnSpMkLst>
            <pc:docMk/>
            <pc:sldMk cId="3791015458" sldId="386"/>
            <ac:cxnSpMk id="32" creationId="{904DCBDC-C778-4833-93A0-507BC246D0AA}"/>
          </ac:cxnSpMkLst>
        </pc:cxnChg>
      </pc:sldChg>
      <pc:sldChg chg="modAnim">
        <pc:chgData name="James Kay" userId="9654c90b729be660" providerId="LiveId" clId="{93CD5E72-D0AE-47A9-89B7-22D8BB6566D8}" dt="2022-10-28T11:02:56.890" v="1"/>
        <pc:sldMkLst>
          <pc:docMk/>
          <pc:sldMk cId="123197364" sldId="388"/>
        </pc:sldMkLst>
      </pc:sldChg>
      <pc:sldChg chg="addSp delSp modSp add mod modTransition delAnim modAnim modNotesTx">
        <pc:chgData name="James Kay" userId="9654c90b729be660" providerId="LiveId" clId="{93CD5E72-D0AE-47A9-89B7-22D8BB6566D8}" dt="2022-12-19T00:09:59.148" v="3968" actId="20577"/>
        <pc:sldMkLst>
          <pc:docMk/>
          <pc:sldMk cId="2010858825" sldId="390"/>
        </pc:sldMkLst>
        <pc:spChg chg="mod ord">
          <ac:chgData name="James Kay" userId="9654c90b729be660" providerId="LiveId" clId="{93CD5E72-D0AE-47A9-89B7-22D8BB6566D8}" dt="2022-12-18T23:53:34.751" v="3789" actId="167"/>
          <ac:spMkLst>
            <pc:docMk/>
            <pc:sldMk cId="2010858825" sldId="390"/>
            <ac:spMk id="2" creationId="{4470B9ED-C8E2-414A-B9B1-2B56CF98376E}"/>
          </ac:spMkLst>
        </pc:spChg>
        <pc:spChg chg="del">
          <ac:chgData name="James Kay" userId="9654c90b729be660" providerId="LiveId" clId="{93CD5E72-D0AE-47A9-89B7-22D8BB6566D8}" dt="2022-12-18T19:04:26.616" v="3191" actId="478"/>
          <ac:spMkLst>
            <pc:docMk/>
            <pc:sldMk cId="2010858825" sldId="390"/>
            <ac:spMk id="16" creationId="{8785039C-F2E4-40B5-A245-A4C7DC08D4F6}"/>
          </ac:spMkLst>
        </pc:spChg>
        <pc:spChg chg="mod">
          <ac:chgData name="James Kay" userId="9654c90b729be660" providerId="LiveId" clId="{93CD5E72-D0AE-47A9-89B7-22D8BB6566D8}" dt="2022-12-18T19:04:46.670" v="3195"/>
          <ac:spMkLst>
            <pc:docMk/>
            <pc:sldMk cId="2010858825" sldId="390"/>
            <ac:spMk id="17" creationId="{3C73CDF0-BEF7-480B-89E7-91B9ACBB54A9}"/>
          </ac:spMkLst>
        </pc:spChg>
        <pc:spChg chg="mod">
          <ac:chgData name="James Kay" userId="9654c90b729be660" providerId="LiveId" clId="{93CD5E72-D0AE-47A9-89B7-22D8BB6566D8}" dt="2022-12-18T19:25:18.460" v="3255" actId="14100"/>
          <ac:spMkLst>
            <pc:docMk/>
            <pc:sldMk cId="2010858825" sldId="390"/>
            <ac:spMk id="20" creationId="{4D9245DE-0FE3-4070-B250-5BFC4D5D09DB}"/>
          </ac:spMkLst>
        </pc:spChg>
        <pc:spChg chg="add mod">
          <ac:chgData name="James Kay" userId="9654c90b729be660" providerId="LiveId" clId="{93CD5E72-D0AE-47A9-89B7-22D8BB6566D8}" dt="2022-12-18T20:08:54.251" v="3775" actId="14100"/>
          <ac:spMkLst>
            <pc:docMk/>
            <pc:sldMk cId="2010858825" sldId="390"/>
            <ac:spMk id="21" creationId="{87C7CB03-3595-436A-A316-61B7A266E8DC}"/>
          </ac:spMkLst>
        </pc:spChg>
        <pc:spChg chg="mod">
          <ac:chgData name="James Kay" userId="9654c90b729be660" providerId="LiveId" clId="{93CD5E72-D0AE-47A9-89B7-22D8BB6566D8}" dt="2022-12-18T17:42:00.059" v="2853" actId="20577"/>
          <ac:spMkLst>
            <pc:docMk/>
            <pc:sldMk cId="2010858825" sldId="390"/>
            <ac:spMk id="325" creationId="{00000000-0000-0000-0000-000000000000}"/>
          </ac:spMkLst>
        </pc:spChg>
        <pc:spChg chg="del">
          <ac:chgData name="James Kay" userId="9654c90b729be660" providerId="LiveId" clId="{93CD5E72-D0AE-47A9-89B7-22D8BB6566D8}" dt="2022-12-18T19:04:28.964" v="3192" actId="478"/>
          <ac:spMkLst>
            <pc:docMk/>
            <pc:sldMk cId="2010858825" sldId="390"/>
            <ac:spMk id="327" creationId="{00000000-0000-0000-0000-000000000000}"/>
          </ac:spMkLst>
        </pc:spChg>
        <pc:grpChg chg="del">
          <ac:chgData name="James Kay" userId="9654c90b729be660" providerId="LiveId" clId="{93CD5E72-D0AE-47A9-89B7-22D8BB6566D8}" dt="2022-12-18T19:04:30.579" v="3193" actId="478"/>
          <ac:grpSpMkLst>
            <pc:docMk/>
            <pc:sldMk cId="2010858825" sldId="390"/>
            <ac:grpSpMk id="5" creationId="{C2800A75-04B9-434C-BD39-65A9FE4ED211}"/>
          </ac:grpSpMkLst>
        </pc:grpChg>
        <pc:grpChg chg="del">
          <ac:chgData name="James Kay" userId="9654c90b729be660" providerId="LiveId" clId="{93CD5E72-D0AE-47A9-89B7-22D8BB6566D8}" dt="2022-12-18T19:04:31.499" v="3194" actId="478"/>
          <ac:grpSpMkLst>
            <pc:docMk/>
            <pc:sldMk cId="2010858825" sldId="390"/>
            <ac:grpSpMk id="6" creationId="{3219F520-7EF5-4640-9EE3-64262EBEFBB0}"/>
          </ac:grpSpMkLst>
        </pc:grpChg>
        <pc:grpChg chg="add del mod">
          <ac:chgData name="James Kay" userId="9654c90b729be660" providerId="LiveId" clId="{93CD5E72-D0AE-47A9-89B7-22D8BB6566D8}" dt="2022-12-18T19:36:23.771" v="3259" actId="478"/>
          <ac:grpSpMkLst>
            <pc:docMk/>
            <pc:sldMk cId="2010858825" sldId="390"/>
            <ac:grpSpMk id="14" creationId="{3B418D32-2256-4B9C-AB41-6185E172D470}"/>
          </ac:grpSpMkLst>
        </pc:grpChg>
        <pc:grpChg chg="add del mod">
          <ac:chgData name="James Kay" userId="9654c90b729be660" providerId="LiveId" clId="{93CD5E72-D0AE-47A9-89B7-22D8BB6566D8}" dt="2022-12-18T19:36:22.902" v="3258" actId="478"/>
          <ac:grpSpMkLst>
            <pc:docMk/>
            <pc:sldMk cId="2010858825" sldId="390"/>
            <ac:grpSpMk id="18" creationId="{743CD1B3-BB44-420E-B6DE-94634649D17E}"/>
          </ac:grpSpMkLst>
        </pc:grpChg>
        <pc:picChg chg="mod">
          <ac:chgData name="James Kay" userId="9654c90b729be660" providerId="LiveId" clId="{93CD5E72-D0AE-47A9-89B7-22D8BB6566D8}" dt="2022-12-18T19:04:46.670" v="3195"/>
          <ac:picMkLst>
            <pc:docMk/>
            <pc:sldMk cId="2010858825" sldId="390"/>
            <ac:picMk id="15" creationId="{56459B93-A670-4341-A44C-26B1C13D5CB9}"/>
          </ac:picMkLst>
        </pc:picChg>
        <pc:picChg chg="mod">
          <ac:chgData name="James Kay" userId="9654c90b729be660" providerId="LiveId" clId="{93CD5E72-D0AE-47A9-89B7-22D8BB6566D8}" dt="2022-12-18T19:04:46.670" v="3195"/>
          <ac:picMkLst>
            <pc:docMk/>
            <pc:sldMk cId="2010858825" sldId="390"/>
            <ac:picMk id="19" creationId="{4D2207A8-7142-4B2C-82E6-FDBE671223B4}"/>
          </ac:picMkLst>
        </pc:picChg>
        <pc:picChg chg="add mod ord">
          <ac:chgData name="James Kay" userId="9654c90b729be660" providerId="LiveId" clId="{93CD5E72-D0AE-47A9-89B7-22D8BB6566D8}" dt="2022-12-19T00:02:17.256" v="3948" actId="962"/>
          <ac:picMkLst>
            <pc:docMk/>
            <pc:sldMk cId="2010858825" sldId="390"/>
            <ac:picMk id="22" creationId="{AB3DCE39-7656-41DA-AA1C-DFF9F89A7B6C}"/>
          </ac:picMkLst>
        </pc:picChg>
        <pc:picChg chg="add mod ord">
          <ac:chgData name="James Kay" userId="9654c90b729be660" providerId="LiveId" clId="{93CD5E72-D0AE-47A9-89B7-22D8BB6566D8}" dt="2022-12-19T00:02:51.058" v="3952" actId="962"/>
          <ac:picMkLst>
            <pc:docMk/>
            <pc:sldMk cId="2010858825" sldId="390"/>
            <ac:picMk id="23" creationId="{615A8C97-0579-450E-8B4A-9B9C50F1B891}"/>
          </ac:picMkLst>
        </pc:picChg>
      </pc:sldChg>
    </pc:docChg>
  </pc:docChgLst>
  <pc:docChgLst>
    <pc:chgData name="James Kay" userId="9654c90b729be660" providerId="LiveId" clId="{7FC1AA40-A53D-449C-B392-C3B3132F898C}"/>
    <pc:docChg chg="modSld">
      <pc:chgData name="James Kay" userId="9654c90b729be660" providerId="LiveId" clId="{7FC1AA40-A53D-449C-B392-C3B3132F898C}" dt="2021-10-29T22:51:29.805" v="1" actId="20577"/>
      <pc:docMkLst>
        <pc:docMk/>
      </pc:docMkLst>
      <pc:sldChg chg="modNotesTx">
        <pc:chgData name="James Kay" userId="9654c90b729be660" providerId="LiveId" clId="{7FC1AA40-A53D-449C-B392-C3B3132F898C}" dt="2021-10-29T22:51:29.805" v="1" actId="20577"/>
        <pc:sldMkLst>
          <pc:docMk/>
          <pc:sldMk cId="862098765" sldId="375"/>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dPt>
            <c:idx val="0"/>
            <c:bubble3D val="0"/>
            <c:explosion val="12"/>
            <c:spPr>
              <a:solidFill>
                <a:schemeClr val="accent1"/>
              </a:solidFill>
              <a:ln w="19050">
                <a:solidFill>
                  <a:schemeClr val="lt1"/>
                </a:solidFill>
              </a:ln>
              <a:effectLst/>
            </c:spPr>
            <c:extLst>
              <c:ext xmlns:c16="http://schemas.microsoft.com/office/drawing/2014/chart" uri="{C3380CC4-5D6E-409C-BE32-E72D297353CC}">
                <c16:uniqueId val="{00000003-939C-4E4C-A0EA-7FA269ED5AEA}"/>
              </c:ext>
            </c:extLst>
          </c:dPt>
          <c:dPt>
            <c:idx val="1"/>
            <c:bubble3D val="0"/>
            <c:explosion val="22"/>
            <c:spPr>
              <a:solidFill>
                <a:schemeClr val="accent2"/>
              </a:solidFill>
              <a:ln w="19050">
                <a:solidFill>
                  <a:schemeClr val="lt1"/>
                </a:solidFill>
              </a:ln>
              <a:effectLst/>
            </c:spPr>
            <c:extLst>
              <c:ext xmlns:c16="http://schemas.microsoft.com/office/drawing/2014/chart" uri="{C3380CC4-5D6E-409C-BE32-E72D297353CC}">
                <c16:uniqueId val="{00000004-939C-4E4C-A0EA-7FA269ED5AEA}"/>
              </c:ext>
            </c:extLst>
          </c:dPt>
          <c:dPt>
            <c:idx val="2"/>
            <c:bubble3D val="0"/>
            <c:explosion val="9"/>
            <c:spPr>
              <a:solidFill>
                <a:schemeClr val="accent3"/>
              </a:solidFill>
              <a:ln w="19050">
                <a:solidFill>
                  <a:schemeClr val="lt1"/>
                </a:solidFill>
              </a:ln>
              <a:effectLst/>
            </c:spPr>
            <c:extLst>
              <c:ext xmlns:c16="http://schemas.microsoft.com/office/drawing/2014/chart" uri="{C3380CC4-5D6E-409C-BE32-E72D297353CC}">
                <c16:uniqueId val="{00000002-939C-4E4C-A0EA-7FA269ED5AEA}"/>
              </c:ext>
            </c:extLst>
          </c:dPt>
          <c:dLbls>
            <c:dLbl>
              <c:idx val="1"/>
              <c:layout>
                <c:manualLayout>
                  <c:x val="-0.11590143377902434"/>
                  <c:y val="-1.1479427259231641E-7"/>
                </c:manualLayout>
              </c:layout>
              <c:spPr>
                <a:solidFill>
                  <a:schemeClr val="bg1">
                    <a:alpha val="77000"/>
                  </a:schemeClr>
                </a:solidFill>
                <a:ln>
                  <a:noFill/>
                </a:ln>
                <a:effectLst/>
              </c:spPr>
              <c:txPr>
                <a:bodyPr rot="0" spcFirstLastPara="1" vertOverflow="ellipsis" vert="horz" wrap="square" lIns="38100" tIns="19050" rIns="38100" bIns="19050" anchor="ctr" anchorCtr="1">
                  <a:noAutofit/>
                </a:bodyPr>
                <a:lstStyle/>
                <a:p>
                  <a:pPr>
                    <a:defRPr sz="1600" b="0" i="0" u="none" strike="noStrike" kern="1200" baseline="0">
                      <a:solidFill>
                        <a:schemeClr val="tx1">
                          <a:lumMod val="75000"/>
                          <a:lumOff val="25000"/>
                        </a:schemeClr>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manualLayout>
                      <c:w val="0.16549014142150945"/>
                      <c:h val="0.19161758446218191"/>
                    </c:manualLayout>
                  </c15:layout>
                </c:ext>
                <c:ext xmlns:c16="http://schemas.microsoft.com/office/drawing/2014/chart" uri="{C3380CC4-5D6E-409C-BE32-E72D297353CC}">
                  <c16:uniqueId val="{00000004-939C-4E4C-A0EA-7FA269ED5AEA}"/>
                </c:ext>
              </c:extLst>
            </c:dLbl>
            <c:spPr>
              <a:solidFill>
                <a:schemeClr val="bg1">
                  <a:alpha val="77000"/>
                </a:schemeClr>
              </a:solid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en-US"/>
              </a:p>
            </c:txPr>
            <c:dLblPos val="ctr"/>
            <c:showLegendKey val="0"/>
            <c:showVal val="0"/>
            <c:showCatName val="1"/>
            <c:showSerName val="0"/>
            <c:showPercent val="1"/>
            <c:showBubbleSize val="0"/>
            <c:showLeaderLines val="0"/>
            <c:extLst>
              <c:ext xmlns:c15="http://schemas.microsoft.com/office/drawing/2012/chart" uri="{CE6537A1-D6FC-4f65-9D91-7224C49458BB}"/>
            </c:extLst>
          </c:dLbls>
          <c:cat>
            <c:strRef>
              <c:f>Sheet1!$A$2:$A$4</c:f>
              <c:strCache>
                <c:ptCount val="3"/>
                <c:pt idx="0">
                  <c:v>Para-verbale</c:v>
                </c:pt>
                <c:pt idx="1">
                  <c:v>Verbale</c:v>
                </c:pt>
                <c:pt idx="2">
                  <c:v>Non-verbale</c:v>
                </c:pt>
              </c:strCache>
            </c:strRef>
          </c:cat>
          <c:val>
            <c:numRef>
              <c:f>Sheet1!$B$2:$B$4</c:f>
              <c:numCache>
                <c:formatCode>General</c:formatCode>
                <c:ptCount val="3"/>
                <c:pt idx="0">
                  <c:v>38</c:v>
                </c:pt>
                <c:pt idx="1">
                  <c:v>7</c:v>
                </c:pt>
                <c:pt idx="2">
                  <c:v>55</c:v>
                </c:pt>
              </c:numCache>
            </c:numRef>
          </c:val>
          <c:extLst>
            <c:ext xmlns:c16="http://schemas.microsoft.com/office/drawing/2014/chart" uri="{C3380CC4-5D6E-409C-BE32-E72D297353CC}">
              <c16:uniqueId val="{00000000-939C-4E4C-A0EA-7FA269ED5AEA}"/>
            </c:ext>
          </c:extLst>
        </c:ser>
        <c:dLbls>
          <c:dLblPos val="bestFit"/>
          <c:showLegendKey val="0"/>
          <c:showVal val="1"/>
          <c:showCatName val="0"/>
          <c:showSerName val="0"/>
          <c:showPercent val="0"/>
          <c:showBubbleSize val="0"/>
          <c:showLeaderLines val="0"/>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omments/comment1.xml><?xml version="1.0" encoding="utf-8"?>
<p:cmLst xmlns:a="http://schemas.openxmlformats.org/drawingml/2006/main" xmlns:r="http://schemas.openxmlformats.org/officeDocument/2006/relationships" xmlns:p="http://schemas.openxmlformats.org/presentationml/2006/main">
  <p:cm authorId="1" dt="2020-10-22T14:16:07.241" idx="1">
    <p:pos x="10" y="10"/>
    <p:text>Sotto eventi:  elimiare --&gt; eliminare
Riquadro in alto:
- visualizzare
- recepire (udito, vista, percezione)</p:text>
    <p:extLst>
      <p:ext uri="{C676402C-5697-4E1C-873F-D02D1690AC5C}">
        <p15:threadingInfo xmlns:p15="http://schemas.microsoft.com/office/powerpoint/2012/main" timeZoneBias="42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89" name="Google Shape;89;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p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7" name="Google Shape;107;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p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2" name="Google Shape;112;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p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it-IT" sz="1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3.1 Il gioco si gioca con una palla ovale, gonfiata opportunamente, di forma, colore e dimensione approvato da </a:t>
            </a:r>
            <a:r>
              <a:rPr lang="it-IT" sz="18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FIT</a:t>
            </a:r>
            <a:r>
              <a:rPr lang="it-IT" sz="1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o dalla </a:t>
            </a:r>
            <a:r>
              <a:rPr lang="it-IT" sz="18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NTA</a:t>
            </a:r>
            <a:r>
              <a:rPr lang="it-IT" sz="1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di riferimento (Italia Touch).</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lnSpc>
                <a:spcPct val="100000"/>
              </a:lnSpc>
              <a:spcBef>
                <a:spcPts val="0"/>
              </a:spcBef>
              <a:spcAft>
                <a:spcPts val="0"/>
              </a:spcAft>
              <a:buSzPts val="1400"/>
              <a:buNone/>
            </a:pPr>
            <a:endParaRPr/>
          </a:p>
        </p:txBody>
      </p:sp>
      <p:sp>
        <p:nvSpPr>
          <p:cNvPr id="143" name="Google Shape;143;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p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it-IT"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Torneo 16, partita 14, in campo 6.</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it-IT"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p>
            <a:pPr algn="just">
              <a:lnSpc>
                <a:spcPct val="150000"/>
              </a:lnSpc>
              <a:spcBef>
                <a:spcPts val="2400"/>
              </a:spcBef>
              <a:spcAft>
                <a:spcPts val="600"/>
              </a:spcAft>
            </a:pPr>
            <a:r>
              <a:rPr lang="it-IT" sz="1800" b="1" kern="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5 Composizione della Squadra</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540385" algn="just">
              <a:lnSpc>
                <a:spcPct val="150000"/>
              </a:lnSpc>
              <a:spcBef>
                <a:spcPts val="1200"/>
              </a:spcBef>
              <a:spcAft>
                <a:spcPts val="0"/>
              </a:spcAft>
            </a:pPr>
            <a:r>
              <a:rPr lang="it-IT"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5.1	Una </a:t>
            </a:r>
            <a:r>
              <a:rPr lang="it-IT" sz="18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Squadra</a:t>
            </a:r>
            <a:r>
              <a:rPr lang="it-IT"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è composta da un massimo di quattordici (14) giocatori, di cui non più di sei (6) possono stare sul campo in ogni momento.</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pPr>
            <a:endParaRPr lang="en-US" sz="1800" dirty="0">
              <a:effectLst/>
              <a:latin typeface="Arial" panose="020B0604020202020204" pitchFamily="34" charset="0"/>
              <a:ea typeface="Calibri" panose="020F0502020204030204" pitchFamily="34" charset="0"/>
              <a:cs typeface="Times New Roman" panose="02020603050405020304" pitchFamily="18" charset="0"/>
            </a:endParaRPr>
          </a:p>
          <a:p>
            <a:pPr lvl="1" algn="just">
              <a:lnSpc>
                <a:spcPct val="150000"/>
              </a:lnSpc>
            </a:pPr>
            <a:r>
              <a:rPr lang="en-US" sz="1800" dirty="0" err="1">
                <a:effectLst/>
                <a:latin typeface="Arial" panose="020B0604020202020204" pitchFamily="34" charset="0"/>
                <a:ea typeface="Calibri" panose="020F0502020204030204" pitchFamily="34" charset="0"/>
                <a:cs typeface="Times New Roman" panose="02020603050405020304" pitchFamily="18" charset="0"/>
              </a:rPr>
              <a:t>Provvedimento</a:t>
            </a:r>
            <a:r>
              <a:rPr lang="en-US" sz="1800" dirty="0">
                <a:effectLst/>
                <a:latin typeface="Arial" panose="020B0604020202020204" pitchFamily="34" charset="0"/>
                <a:ea typeface="Calibri" panose="020F0502020204030204" pitchFamily="34" charset="0"/>
                <a:cs typeface="Times New Roman" panose="02020603050405020304" pitchFamily="18" charset="0"/>
              </a:rPr>
              <a:t> (</a:t>
            </a:r>
            <a:r>
              <a:rPr lang="en-US" sz="1800" dirty="0" err="1">
                <a:effectLst/>
                <a:latin typeface="Arial" panose="020B0604020202020204" pitchFamily="34" charset="0"/>
                <a:ea typeface="Calibri" panose="020F0502020204030204" pitchFamily="34" charset="0"/>
                <a:cs typeface="Times New Roman" panose="02020603050405020304" pitchFamily="18" charset="0"/>
              </a:rPr>
              <a:t>Decisione</a:t>
            </a:r>
            <a:r>
              <a:rPr lang="en-US" sz="1800" dirty="0">
                <a:effectLst/>
                <a:latin typeface="Arial" panose="020B0604020202020204" pitchFamily="34" charset="0"/>
                <a:ea typeface="Calibri" panose="020F0502020204030204" pitchFamily="34" charset="0"/>
                <a:cs typeface="Times New Roman" panose="02020603050405020304" pitchFamily="18" charset="0"/>
              </a:rPr>
              <a:t>) = </a:t>
            </a:r>
            <a:r>
              <a:rPr lang="en-US" sz="1800" dirty="0" err="1">
                <a:effectLst/>
                <a:latin typeface="Arial" panose="020B0604020202020204" pitchFamily="34" charset="0"/>
                <a:ea typeface="Calibri" panose="020F0502020204030204" pitchFamily="34" charset="0"/>
                <a:cs typeface="Times New Roman" panose="02020603050405020304" pitchFamily="18" charset="0"/>
              </a:rPr>
              <a:t>Viene</a:t>
            </a:r>
            <a:r>
              <a:rPr lang="en-US" sz="1800" dirty="0">
                <a:effectLst/>
                <a:latin typeface="Arial" panose="020B0604020202020204" pitchFamily="34" charset="0"/>
                <a:ea typeface="Calibri" panose="020F0502020204030204" pitchFamily="34" charset="0"/>
                <a:cs typeface="Times New Roman" panose="02020603050405020304" pitchFamily="18" charset="0"/>
              </a:rPr>
              <a:t> </a:t>
            </a:r>
            <a:r>
              <a:rPr lang="en-US" sz="1800" dirty="0" err="1">
                <a:effectLst/>
                <a:latin typeface="Arial" panose="020B0604020202020204" pitchFamily="34" charset="0"/>
                <a:ea typeface="Calibri" panose="020F0502020204030204" pitchFamily="34" charset="0"/>
                <a:cs typeface="Times New Roman" panose="02020603050405020304" pitchFamily="18" charset="0"/>
              </a:rPr>
              <a:t>assegnata</a:t>
            </a:r>
            <a:r>
              <a:rPr lang="en-US" sz="1800" dirty="0">
                <a:effectLst/>
                <a:latin typeface="Arial" panose="020B0604020202020204" pitchFamily="34" charset="0"/>
                <a:ea typeface="Calibri" panose="020F0502020204030204" pitchFamily="34" charset="0"/>
                <a:cs typeface="Times New Roman" panose="02020603050405020304" pitchFamily="18" charset="0"/>
              </a:rPr>
              <a:t> una </a:t>
            </a:r>
            <a:r>
              <a:rPr lang="en-US" sz="1800" i="1" dirty="0" err="1">
                <a:effectLst/>
                <a:latin typeface="Arial" panose="020B0604020202020204" pitchFamily="34" charset="0"/>
                <a:ea typeface="Calibri" panose="020F0502020204030204" pitchFamily="34" charset="0"/>
                <a:cs typeface="Times New Roman" panose="02020603050405020304" pitchFamily="18" charset="0"/>
              </a:rPr>
              <a:t>Penalità</a:t>
            </a:r>
            <a:r>
              <a:rPr lang="en-US" sz="1800" dirty="0">
                <a:effectLst/>
                <a:latin typeface="Arial" panose="020B0604020202020204" pitchFamily="34" charset="0"/>
                <a:ea typeface="Calibri" panose="020F0502020204030204" pitchFamily="34" charset="0"/>
                <a:cs typeface="Times New Roman" panose="02020603050405020304" pitchFamily="18" charset="0"/>
              </a:rPr>
              <a:t> a </a:t>
            </a:r>
            <a:r>
              <a:rPr lang="en-US" sz="1800" dirty="0" err="1">
                <a:effectLst/>
                <a:latin typeface="Arial" panose="020B0604020202020204" pitchFamily="34" charset="0"/>
                <a:ea typeface="Calibri" panose="020F0502020204030204" pitchFamily="34" charset="0"/>
                <a:cs typeface="Times New Roman" panose="02020603050405020304" pitchFamily="18" charset="0"/>
              </a:rPr>
              <a:t>favore</a:t>
            </a:r>
            <a:r>
              <a:rPr lang="en-US" sz="1800" dirty="0">
                <a:effectLst/>
                <a:latin typeface="Arial" panose="020B0604020202020204" pitchFamily="34" charset="0"/>
                <a:ea typeface="Calibri" panose="020F0502020204030204" pitchFamily="34" charset="0"/>
                <a:cs typeface="Times New Roman" panose="02020603050405020304" pitchFamily="18" charset="0"/>
              </a:rPr>
              <a:t> </a:t>
            </a:r>
            <a:r>
              <a:rPr lang="en-US" sz="1800" dirty="0" err="1">
                <a:effectLst/>
                <a:latin typeface="Arial" panose="020B0604020202020204" pitchFamily="34" charset="0"/>
                <a:ea typeface="Calibri" panose="020F0502020204030204" pitchFamily="34" charset="0"/>
                <a:cs typeface="Times New Roman" panose="02020603050405020304" pitchFamily="18" charset="0"/>
              </a:rPr>
              <a:t>della</a:t>
            </a:r>
            <a:r>
              <a:rPr lang="en-US" sz="1800" dirty="0">
                <a:effectLst/>
                <a:latin typeface="Arial" panose="020B0604020202020204" pitchFamily="34" charset="0"/>
                <a:ea typeface="Calibri" panose="020F0502020204030204" pitchFamily="34" charset="0"/>
                <a:cs typeface="Times New Roman" panose="02020603050405020304" pitchFamily="18" charset="0"/>
              </a:rPr>
              <a:t> </a:t>
            </a:r>
            <a:r>
              <a:rPr lang="en-US" sz="1800" i="1" dirty="0" err="1">
                <a:effectLst/>
                <a:latin typeface="Arial" panose="020B0604020202020204" pitchFamily="34" charset="0"/>
                <a:ea typeface="Calibri" panose="020F0502020204030204" pitchFamily="34" charset="0"/>
                <a:cs typeface="Times New Roman" panose="02020603050405020304" pitchFamily="18" charset="0"/>
              </a:rPr>
              <a:t>Squadra</a:t>
            </a:r>
            <a:r>
              <a:rPr lang="en-US" sz="1800" dirty="0">
                <a:effectLst/>
                <a:latin typeface="Arial" panose="020B0604020202020204" pitchFamily="34" charset="0"/>
                <a:ea typeface="Calibri" panose="020F0502020204030204" pitchFamily="34" charset="0"/>
                <a:cs typeface="Times New Roman" panose="02020603050405020304" pitchFamily="18" charset="0"/>
              </a:rPr>
              <a:t> non </a:t>
            </a:r>
            <a:r>
              <a:rPr lang="en-US" sz="1800" dirty="0" err="1">
                <a:effectLst/>
                <a:latin typeface="Arial" panose="020B0604020202020204" pitchFamily="34" charset="0"/>
                <a:ea typeface="Calibri" panose="020F0502020204030204" pitchFamily="34" charset="0"/>
                <a:cs typeface="Times New Roman" panose="02020603050405020304" pitchFamily="18" charset="0"/>
              </a:rPr>
              <a:t>colpevole</a:t>
            </a:r>
            <a:r>
              <a:rPr lang="en-US" sz="1800" dirty="0">
                <a:effectLst/>
                <a:latin typeface="Arial" panose="020B0604020202020204" pitchFamily="34" charset="0"/>
                <a:ea typeface="Calibri" panose="020F0502020204030204" pitchFamily="34" charset="0"/>
                <a:cs typeface="Times New Roman" panose="02020603050405020304" pitchFamily="18" charset="0"/>
              </a:rPr>
              <a:t> al </a:t>
            </a:r>
            <a:r>
              <a:rPr lang="en-US" sz="1800" dirty="0" err="1">
                <a:effectLst/>
                <a:latin typeface="Arial" panose="020B0604020202020204" pitchFamily="34" charset="0"/>
                <a:ea typeface="Calibri" panose="020F0502020204030204" pitchFamily="34" charset="0"/>
                <a:cs typeface="Times New Roman" panose="02020603050405020304" pitchFamily="18" charset="0"/>
              </a:rPr>
              <a:t>momento</a:t>
            </a:r>
            <a:r>
              <a:rPr lang="en-US" sz="1800" dirty="0">
                <a:effectLst/>
                <a:latin typeface="Arial" panose="020B0604020202020204" pitchFamily="34" charset="0"/>
                <a:ea typeface="Calibri" panose="020F0502020204030204" pitchFamily="34" charset="0"/>
                <a:cs typeface="Times New Roman" panose="02020603050405020304" pitchFamily="18" charset="0"/>
              </a:rPr>
              <a:t> in cui </a:t>
            </a:r>
            <a:r>
              <a:rPr lang="en-US" sz="1800" dirty="0" err="1">
                <a:effectLst/>
                <a:latin typeface="Arial" panose="020B0604020202020204" pitchFamily="34" charset="0"/>
                <a:ea typeface="Calibri" panose="020F0502020204030204" pitchFamily="34" charset="0"/>
                <a:cs typeface="Times New Roman" panose="02020603050405020304" pitchFamily="18" charset="0"/>
              </a:rPr>
              <a:t>l'</a:t>
            </a:r>
            <a:r>
              <a:rPr lang="en-US" sz="1800" i="1" dirty="0" err="1">
                <a:effectLst/>
                <a:latin typeface="Arial" panose="020B0604020202020204" pitchFamily="34" charset="0"/>
                <a:ea typeface="Calibri" panose="020F0502020204030204" pitchFamily="34" charset="0"/>
                <a:cs typeface="Times New Roman" panose="02020603050405020304" pitchFamily="18" charset="0"/>
              </a:rPr>
              <a:t>Infrazione</a:t>
            </a:r>
            <a:r>
              <a:rPr lang="en-US" sz="1800" dirty="0">
                <a:effectLst/>
                <a:latin typeface="Arial" panose="020B0604020202020204" pitchFamily="34" charset="0"/>
                <a:ea typeface="Calibri" panose="020F0502020204030204" pitchFamily="34" charset="0"/>
                <a:cs typeface="Times New Roman" panose="02020603050405020304" pitchFamily="18" charset="0"/>
              </a:rPr>
              <a:t> </a:t>
            </a:r>
            <a:r>
              <a:rPr lang="en-US" sz="1800" dirty="0" err="1">
                <a:effectLst/>
                <a:latin typeface="Arial" panose="020B0604020202020204" pitchFamily="34" charset="0"/>
                <a:ea typeface="Calibri" panose="020F0502020204030204" pitchFamily="34" charset="0"/>
                <a:cs typeface="Times New Roman" panose="02020603050405020304" pitchFamily="18" charset="0"/>
              </a:rPr>
              <a:t>viene</a:t>
            </a:r>
            <a:r>
              <a:rPr lang="en-US" sz="1800" dirty="0">
                <a:effectLst/>
                <a:latin typeface="Arial" panose="020B0604020202020204" pitchFamily="34" charset="0"/>
                <a:ea typeface="Calibri" panose="020F0502020204030204" pitchFamily="34" charset="0"/>
                <a:cs typeface="Times New Roman" panose="02020603050405020304" pitchFamily="18" charset="0"/>
              </a:rPr>
              <a:t> </a:t>
            </a:r>
            <a:r>
              <a:rPr lang="en-US" sz="1800" dirty="0" err="1">
                <a:effectLst/>
                <a:latin typeface="Arial" panose="020B0604020202020204" pitchFamily="34" charset="0"/>
                <a:ea typeface="Calibri" panose="020F0502020204030204" pitchFamily="34" charset="0"/>
                <a:cs typeface="Times New Roman" panose="02020603050405020304" pitchFamily="18" charset="0"/>
              </a:rPr>
              <a:t>fischiata</a:t>
            </a:r>
            <a:r>
              <a:rPr lang="en-US" sz="1800" dirty="0">
                <a:effectLst/>
                <a:latin typeface="Arial" panose="020B0604020202020204" pitchFamily="34" charset="0"/>
                <a:ea typeface="Calibri" panose="020F0502020204030204" pitchFamily="34" charset="0"/>
                <a:cs typeface="Times New Roman" panose="02020603050405020304" pitchFamily="18" charset="0"/>
              </a:rPr>
              <a:t> a </a:t>
            </a:r>
            <a:r>
              <a:rPr lang="en-US" sz="1800" dirty="0" err="1">
                <a:effectLst/>
                <a:latin typeface="Arial" panose="020B0604020202020204" pitchFamily="34" charset="0"/>
                <a:ea typeface="Calibri" panose="020F0502020204030204" pitchFamily="34" charset="0"/>
                <a:cs typeface="Times New Roman" panose="02020603050405020304" pitchFamily="18" charset="0"/>
              </a:rPr>
              <a:t>sette</a:t>
            </a:r>
            <a:r>
              <a:rPr lang="en-US" sz="1800" dirty="0">
                <a:effectLst/>
                <a:latin typeface="Arial" panose="020B0604020202020204" pitchFamily="34" charset="0"/>
                <a:ea typeface="Calibri" panose="020F0502020204030204" pitchFamily="34" charset="0"/>
                <a:cs typeface="Times New Roman" panose="02020603050405020304" pitchFamily="18" charset="0"/>
              </a:rPr>
              <a:t> (7) </a:t>
            </a:r>
            <a:r>
              <a:rPr lang="en-US" sz="1800" dirty="0" err="1">
                <a:effectLst/>
                <a:latin typeface="Arial" panose="020B0604020202020204" pitchFamily="34" charset="0"/>
                <a:ea typeface="Calibri" panose="020F0502020204030204" pitchFamily="34" charset="0"/>
                <a:cs typeface="Times New Roman" panose="02020603050405020304" pitchFamily="18" charset="0"/>
              </a:rPr>
              <a:t>metri</a:t>
            </a:r>
            <a:r>
              <a:rPr lang="en-US" sz="1800" dirty="0">
                <a:effectLst/>
                <a:latin typeface="Arial" panose="020B0604020202020204" pitchFamily="34" charset="0"/>
                <a:ea typeface="Calibri" panose="020F0502020204030204" pitchFamily="34" charset="0"/>
                <a:cs typeface="Times New Roman" panose="02020603050405020304" pitchFamily="18" charset="0"/>
              </a:rPr>
              <a:t> </a:t>
            </a:r>
            <a:r>
              <a:rPr lang="en-US" sz="1800" dirty="0" err="1">
                <a:effectLst/>
                <a:latin typeface="Arial" panose="020B0604020202020204" pitchFamily="34" charset="0"/>
                <a:ea typeface="Calibri" panose="020F0502020204030204" pitchFamily="34" charset="0"/>
                <a:cs typeface="Times New Roman" panose="02020603050405020304" pitchFamily="18" charset="0"/>
              </a:rPr>
              <a:t>all’interno</a:t>
            </a:r>
            <a:r>
              <a:rPr lang="en-US" sz="1800" dirty="0">
                <a:effectLst/>
                <a:latin typeface="Arial" panose="020B0604020202020204" pitchFamily="34" charset="0"/>
                <a:ea typeface="Calibri" panose="020F0502020204030204" pitchFamily="34" charset="0"/>
                <a:cs typeface="Times New Roman" panose="02020603050405020304" pitchFamily="18" charset="0"/>
              </a:rPr>
              <a:t> del </a:t>
            </a:r>
            <a:r>
              <a:rPr lang="en-US" sz="1800" i="1" dirty="0">
                <a:effectLst/>
                <a:latin typeface="Arial" panose="020B0604020202020204" pitchFamily="34" charset="0"/>
                <a:ea typeface="Calibri" panose="020F0502020204030204" pitchFamily="34" charset="0"/>
                <a:cs typeface="Times New Roman" panose="02020603050405020304" pitchFamily="18" charset="0"/>
              </a:rPr>
              <a:t>Campo di Gioco</a:t>
            </a:r>
            <a:r>
              <a:rPr lang="en-US" sz="1800" dirty="0">
                <a:effectLst/>
                <a:latin typeface="Arial" panose="020B0604020202020204" pitchFamily="34" charset="0"/>
                <a:ea typeface="Calibri" panose="020F0502020204030204" pitchFamily="34" charset="0"/>
                <a:cs typeface="Times New Roman" panose="02020603050405020304" pitchFamily="18" charset="0"/>
              </a:rPr>
              <a:t>, </a:t>
            </a:r>
            <a:r>
              <a:rPr lang="en-US" sz="1800" dirty="0" err="1">
                <a:effectLst/>
                <a:latin typeface="Arial" panose="020B0604020202020204" pitchFamily="34" charset="0"/>
                <a:ea typeface="Calibri" panose="020F0502020204030204" pitchFamily="34" charset="0"/>
                <a:cs typeface="Times New Roman" panose="02020603050405020304" pitchFamily="18" charset="0"/>
              </a:rPr>
              <a:t>sulla</a:t>
            </a:r>
            <a:r>
              <a:rPr lang="en-US" sz="1800" dirty="0">
                <a:effectLst/>
                <a:latin typeface="Arial" panose="020B0604020202020204" pitchFamily="34" charset="0"/>
                <a:ea typeface="Calibri" panose="020F0502020204030204" pitchFamily="34" charset="0"/>
                <a:cs typeface="Times New Roman" panose="02020603050405020304" pitchFamily="18" charset="0"/>
              </a:rPr>
              <a:t> </a:t>
            </a:r>
            <a:r>
              <a:rPr lang="en-US" sz="1800" i="1" dirty="0">
                <a:effectLst/>
                <a:latin typeface="Arial" panose="020B0604020202020204" pitchFamily="34" charset="0"/>
                <a:ea typeface="Calibri" panose="020F0502020204030204" pitchFamily="34" charset="0"/>
                <a:cs typeface="Times New Roman" panose="02020603050405020304" pitchFamily="18" charset="0"/>
              </a:rPr>
              <a:t>Linea di </a:t>
            </a:r>
            <a:r>
              <a:rPr lang="en-US" sz="1800" i="1" dirty="0" err="1">
                <a:effectLst/>
                <a:latin typeface="Arial" panose="020B0604020202020204" pitchFamily="34" charset="0"/>
                <a:ea typeface="Calibri" panose="020F0502020204030204" pitchFamily="34" charset="0"/>
                <a:cs typeface="Times New Roman" panose="02020603050405020304" pitchFamily="18" charset="0"/>
              </a:rPr>
              <a:t>Metà</a:t>
            </a:r>
            <a:r>
              <a:rPr lang="en-US" sz="1800" i="1" dirty="0">
                <a:effectLst/>
                <a:latin typeface="Arial" panose="020B0604020202020204" pitchFamily="34" charset="0"/>
                <a:ea typeface="Calibri" panose="020F0502020204030204" pitchFamily="34" charset="0"/>
                <a:cs typeface="Times New Roman" panose="02020603050405020304" pitchFamily="18" charset="0"/>
              </a:rPr>
              <a:t> Campo</a:t>
            </a:r>
            <a:r>
              <a:rPr lang="en-US" sz="1800" dirty="0">
                <a:effectLst/>
                <a:latin typeface="Arial" panose="020B0604020202020204" pitchFamily="34" charset="0"/>
                <a:ea typeface="Calibri" panose="020F0502020204030204" pitchFamily="34" charset="0"/>
                <a:cs typeface="Times New Roman" panose="02020603050405020304" pitchFamily="18" charset="0"/>
              </a:rPr>
              <a:t> o </a:t>
            </a:r>
            <a:r>
              <a:rPr lang="en-US" sz="1800" dirty="0" err="1">
                <a:effectLst/>
                <a:latin typeface="Arial" panose="020B0604020202020204" pitchFamily="34" charset="0"/>
                <a:ea typeface="Calibri" panose="020F0502020204030204" pitchFamily="34" charset="0"/>
                <a:cs typeface="Times New Roman" panose="02020603050405020304" pitchFamily="18" charset="0"/>
              </a:rPr>
              <a:t>nella</a:t>
            </a:r>
            <a:r>
              <a:rPr lang="en-US" sz="1800" dirty="0">
                <a:effectLst/>
                <a:latin typeface="Arial" panose="020B0604020202020204" pitchFamily="34" charset="0"/>
                <a:ea typeface="Calibri" panose="020F0502020204030204" pitchFamily="34" charset="0"/>
                <a:cs typeface="Times New Roman" panose="02020603050405020304" pitchFamily="18" charset="0"/>
              </a:rPr>
              <a:t> </a:t>
            </a:r>
            <a:r>
              <a:rPr lang="en-US" sz="1800" dirty="0" err="1">
                <a:effectLst/>
                <a:latin typeface="Arial" panose="020B0604020202020204" pitchFamily="34" charset="0"/>
                <a:ea typeface="Calibri" panose="020F0502020204030204" pitchFamily="34" charset="0"/>
                <a:cs typeface="Times New Roman" panose="02020603050405020304" pitchFamily="18" charset="0"/>
              </a:rPr>
              <a:t>posizione</a:t>
            </a:r>
            <a:r>
              <a:rPr lang="en-US" sz="1800" dirty="0">
                <a:effectLst/>
                <a:latin typeface="Arial" panose="020B0604020202020204" pitchFamily="34" charset="0"/>
                <a:ea typeface="Calibri" panose="020F0502020204030204" pitchFamily="34" charset="0"/>
                <a:cs typeface="Times New Roman" panose="02020603050405020304" pitchFamily="18" charset="0"/>
              </a:rPr>
              <a:t> </a:t>
            </a:r>
            <a:r>
              <a:rPr lang="en-US" sz="1800" dirty="0" err="1">
                <a:effectLst/>
                <a:latin typeface="Arial" panose="020B0604020202020204" pitchFamily="34" charset="0"/>
                <a:ea typeface="Calibri" panose="020F0502020204030204" pitchFamily="34" charset="0"/>
                <a:cs typeface="Times New Roman" panose="02020603050405020304" pitchFamily="18" charset="0"/>
              </a:rPr>
              <a:t>della</a:t>
            </a:r>
            <a:r>
              <a:rPr lang="en-US" sz="1800" dirty="0">
                <a:effectLst/>
                <a:latin typeface="Arial" panose="020B0604020202020204" pitchFamily="34" charset="0"/>
                <a:ea typeface="Calibri" panose="020F0502020204030204" pitchFamily="34" charset="0"/>
                <a:cs typeface="Times New Roman" panose="02020603050405020304" pitchFamily="18" charset="0"/>
              </a:rPr>
              <a:t> </a:t>
            </a:r>
            <a:r>
              <a:rPr lang="en-US" sz="1800" dirty="0" err="1">
                <a:effectLst/>
                <a:latin typeface="Arial" panose="020B0604020202020204" pitchFamily="34" charset="0"/>
                <a:ea typeface="Calibri" panose="020F0502020204030204" pitchFamily="34" charset="0"/>
                <a:cs typeface="Times New Roman" panose="02020603050405020304" pitchFamily="18" charset="0"/>
              </a:rPr>
              <a:t>palla</a:t>
            </a:r>
            <a:r>
              <a:rPr lang="en-US" sz="1800" dirty="0">
                <a:effectLst/>
                <a:latin typeface="Arial" panose="020B0604020202020204" pitchFamily="34" charset="0"/>
                <a:ea typeface="Calibri" panose="020F0502020204030204" pitchFamily="34" charset="0"/>
                <a:cs typeface="Times New Roman" panose="02020603050405020304" pitchFamily="18" charset="0"/>
              </a:rPr>
              <a:t>, </a:t>
            </a:r>
            <a:r>
              <a:rPr lang="en-US" sz="1800" dirty="0" err="1">
                <a:effectLst/>
                <a:latin typeface="Arial" panose="020B0604020202020204" pitchFamily="34" charset="0"/>
                <a:ea typeface="Calibri" panose="020F0502020204030204" pitchFamily="34" charset="0"/>
                <a:cs typeface="Times New Roman" panose="02020603050405020304" pitchFamily="18" charset="0"/>
              </a:rPr>
              <a:t>qualunque</a:t>
            </a:r>
            <a:r>
              <a:rPr lang="en-US" sz="1800" dirty="0">
                <a:effectLst/>
                <a:latin typeface="Arial" panose="020B0604020202020204" pitchFamily="34" charset="0"/>
                <a:ea typeface="Calibri" panose="020F0502020204030204" pitchFamily="34" charset="0"/>
                <a:cs typeface="Times New Roman" panose="02020603050405020304" pitchFamily="18" charset="0"/>
              </a:rPr>
              <a:t> </a:t>
            </a:r>
            <a:r>
              <a:rPr lang="en-US" sz="1800" dirty="0" err="1">
                <a:effectLst/>
                <a:latin typeface="Arial" panose="020B0604020202020204" pitchFamily="34" charset="0"/>
                <a:ea typeface="Calibri" panose="020F0502020204030204" pitchFamily="34" charset="0"/>
                <a:cs typeface="Times New Roman" panose="02020603050405020304" pitchFamily="18" charset="0"/>
              </a:rPr>
              <a:t>sia</a:t>
            </a:r>
            <a:r>
              <a:rPr lang="en-US" sz="1800" dirty="0">
                <a:effectLst/>
                <a:latin typeface="Arial" panose="020B0604020202020204" pitchFamily="34" charset="0"/>
                <a:ea typeface="Calibri" panose="020F0502020204030204" pitchFamily="34" charset="0"/>
                <a:cs typeface="Times New Roman" panose="02020603050405020304" pitchFamily="18" charset="0"/>
              </a:rPr>
              <a:t> il </a:t>
            </a:r>
            <a:r>
              <a:rPr lang="en-US" sz="1800" i="1" dirty="0" err="1">
                <a:effectLst/>
                <a:latin typeface="Arial" panose="020B0604020202020204" pitchFamily="34" charset="0"/>
                <a:ea typeface="Calibri" panose="020F0502020204030204" pitchFamily="34" charset="0"/>
                <a:cs typeface="Times New Roman" panose="02020603050405020304" pitchFamily="18" charset="0"/>
              </a:rPr>
              <a:t>Vantaggio</a:t>
            </a:r>
            <a:r>
              <a:rPr lang="en-US" sz="1800" i="1" dirty="0">
                <a:effectLst/>
                <a:latin typeface="Arial" panose="020B0604020202020204" pitchFamily="34" charset="0"/>
                <a:ea typeface="Calibri" panose="020F0502020204030204" pitchFamily="34" charset="0"/>
                <a:cs typeface="Times New Roman" panose="02020603050405020304" pitchFamily="18" charset="0"/>
              </a:rPr>
              <a:t> </a:t>
            </a:r>
            <a:r>
              <a:rPr lang="en-US" sz="1800" dirty="0" err="1">
                <a:effectLst/>
                <a:latin typeface="Arial" panose="020B0604020202020204" pitchFamily="34" charset="0"/>
                <a:ea typeface="Calibri" panose="020F0502020204030204" pitchFamily="34" charset="0"/>
                <a:cs typeface="Times New Roman" panose="02020603050405020304" pitchFamily="18" charset="0"/>
              </a:rPr>
              <a:t>maggiore</a:t>
            </a:r>
            <a:r>
              <a:rPr lang="en-US" sz="1800" dirty="0">
                <a:effectLst/>
                <a:latin typeface="Arial" panose="020B0604020202020204" pitchFamily="34" charset="0"/>
                <a:ea typeface="Calibri" panose="020F0502020204030204" pitchFamily="34" charset="0"/>
                <a:cs typeface="Times New Roman" panose="02020603050405020304" pitchFamily="18" charset="0"/>
              </a:rPr>
              <a:t>.</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540385" algn="just">
              <a:lnSpc>
                <a:spcPct val="150000"/>
              </a:lnSpc>
              <a:spcBef>
                <a:spcPts val="1200"/>
              </a:spcBef>
              <a:spcAft>
                <a:spcPts val="0"/>
              </a:spcAft>
            </a:pPr>
            <a:endParaRPr lang="it-IT"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p>
            <a:pPr marL="540385" algn="just">
              <a:lnSpc>
                <a:spcPct val="150000"/>
              </a:lnSpc>
              <a:spcBef>
                <a:spcPts val="1200"/>
              </a:spcBef>
              <a:spcAft>
                <a:spcPts val="0"/>
              </a:spcAft>
            </a:pPr>
            <a:r>
              <a:rPr lang="it-IT"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5.2	Una </a:t>
            </a:r>
            <a:r>
              <a:rPr lang="it-IT" sz="18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Squadra</a:t>
            </a:r>
            <a:r>
              <a:rPr lang="it-IT"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deve avere almeno quattro (4) giocatori sul campo perché una partita possa iniziare o continuare, eccetto che durante il </a:t>
            </a:r>
            <a:r>
              <a:rPr lang="it-IT" sz="18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Drop-Off</a:t>
            </a:r>
            <a:r>
              <a:rPr lang="it-IT"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540385" algn="just">
              <a:lnSpc>
                <a:spcPct val="150000"/>
              </a:lnSpc>
              <a:spcBef>
                <a:spcPts val="1200"/>
              </a:spcBef>
              <a:spcAft>
                <a:spcPts val="0"/>
              </a:spcAft>
            </a:pPr>
            <a:r>
              <a:rPr lang="it-IT"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5.3	Se il numero di giocatori sul campo di una </a:t>
            </a:r>
            <a:r>
              <a:rPr lang="it-IT" sz="18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Squadra</a:t>
            </a:r>
            <a:r>
              <a:rPr lang="it-IT"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scende al di sotto di quattro (4), la partita deve essere conclusa e la </a:t>
            </a:r>
            <a:r>
              <a:rPr lang="it-IT" sz="18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Squadra</a:t>
            </a:r>
            <a:r>
              <a:rPr lang="it-IT"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non colpevole deve essere dichiarata vincitrice.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997585" lvl="1" indent="-540385">
              <a:lnSpc>
                <a:spcPct val="150000"/>
              </a:lnSpc>
            </a:pPr>
            <a:r>
              <a:rPr lang="it-IT"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5.3.1	</a:t>
            </a:r>
            <a:r>
              <a:rPr lang="en-US" sz="1800" dirty="0">
                <a:solidFill>
                  <a:srgbClr val="353535"/>
                </a:solidFill>
                <a:effectLst/>
                <a:latin typeface="Arial" panose="020B0604020202020204" pitchFamily="34" charset="0"/>
                <a:ea typeface="Calibri" panose="020F0502020204030204" pitchFamily="34" charset="0"/>
                <a:cs typeface="Times New Roman" panose="02020603050405020304" pitchFamily="18" charset="0"/>
              </a:rPr>
              <a:t>I </a:t>
            </a:r>
            <a:r>
              <a:rPr lang="en-US" sz="1800" dirty="0" err="1">
                <a:solidFill>
                  <a:srgbClr val="353535"/>
                </a:solidFill>
                <a:effectLst/>
                <a:latin typeface="Arial" panose="020B0604020202020204" pitchFamily="34" charset="0"/>
                <a:ea typeface="Calibri" panose="020F0502020204030204" pitchFamily="34" charset="0"/>
                <a:cs typeface="Times New Roman" panose="02020603050405020304" pitchFamily="18" charset="0"/>
              </a:rPr>
              <a:t>giocatori</a:t>
            </a:r>
            <a:r>
              <a:rPr lang="en-US" sz="1800" dirty="0">
                <a:solidFill>
                  <a:srgbClr val="353535"/>
                </a:solidFill>
                <a:effectLst/>
                <a:latin typeface="Arial" panose="020B0604020202020204" pitchFamily="34" charset="0"/>
                <a:ea typeface="Calibri" panose="020F0502020204030204" pitchFamily="34" charset="0"/>
                <a:cs typeface="Times New Roman" panose="02020603050405020304" pitchFamily="18" charset="0"/>
              </a:rPr>
              <a:t> </a:t>
            </a:r>
            <a:r>
              <a:rPr lang="en-US" sz="1800" dirty="0" err="1">
                <a:solidFill>
                  <a:srgbClr val="353535"/>
                </a:solidFill>
                <a:effectLst/>
                <a:latin typeface="Arial" panose="020B0604020202020204" pitchFamily="34" charset="0"/>
                <a:ea typeface="Calibri" panose="020F0502020204030204" pitchFamily="34" charset="0"/>
                <a:cs typeface="Times New Roman" panose="02020603050405020304" pitchFamily="18" charset="0"/>
              </a:rPr>
              <a:t>inviati</a:t>
            </a:r>
            <a:r>
              <a:rPr lang="en-US" sz="1800" dirty="0">
                <a:solidFill>
                  <a:srgbClr val="353535"/>
                </a:solidFill>
                <a:effectLst/>
                <a:latin typeface="Arial" panose="020B0604020202020204" pitchFamily="34" charset="0"/>
                <a:ea typeface="Calibri" panose="020F0502020204030204" pitchFamily="34" charset="0"/>
                <a:cs typeface="Times New Roman" panose="02020603050405020304" pitchFamily="18" charset="0"/>
              </a:rPr>
              <a:t> </a:t>
            </a:r>
            <a:r>
              <a:rPr lang="en-US" sz="1800" dirty="0" err="1">
                <a:solidFill>
                  <a:srgbClr val="353535"/>
                </a:solidFill>
                <a:effectLst/>
                <a:latin typeface="Arial" panose="020B0604020202020204" pitchFamily="34" charset="0"/>
                <a:ea typeface="Calibri" panose="020F0502020204030204" pitchFamily="34" charset="0"/>
                <a:cs typeface="Times New Roman" panose="02020603050405020304" pitchFamily="18" charset="0"/>
              </a:rPr>
              <a:t>nell’</a:t>
            </a:r>
            <a:r>
              <a:rPr lang="en-US" sz="1800" i="1" dirty="0" err="1">
                <a:solidFill>
                  <a:srgbClr val="353535"/>
                </a:solidFill>
                <a:effectLst/>
                <a:latin typeface="Arial" panose="020B0604020202020204" pitchFamily="34" charset="0"/>
                <a:ea typeface="Calibri" panose="020F0502020204030204" pitchFamily="34" charset="0"/>
                <a:cs typeface="Times New Roman" panose="02020603050405020304" pitchFamily="18" charset="0"/>
              </a:rPr>
              <a:t>Area</a:t>
            </a:r>
            <a:r>
              <a:rPr lang="en-US" sz="1800" i="1" dirty="0">
                <a:solidFill>
                  <a:srgbClr val="353535"/>
                </a:solidFill>
                <a:effectLst/>
                <a:latin typeface="Arial" panose="020B0604020202020204" pitchFamily="34" charset="0"/>
                <a:ea typeface="Calibri" panose="020F0502020204030204" pitchFamily="34" charset="0"/>
                <a:cs typeface="Times New Roman" panose="02020603050405020304" pitchFamily="18" charset="0"/>
              </a:rPr>
              <a:t> di Sin Bin</a:t>
            </a:r>
            <a:r>
              <a:rPr lang="en-US" sz="1800" dirty="0">
                <a:solidFill>
                  <a:srgbClr val="353535"/>
                </a:solidFill>
                <a:effectLst/>
                <a:latin typeface="Arial" panose="020B0604020202020204" pitchFamily="34" charset="0"/>
                <a:ea typeface="Calibri" panose="020F0502020204030204" pitchFamily="34" charset="0"/>
                <a:cs typeface="Times New Roman" panose="02020603050405020304" pitchFamily="18" charset="0"/>
              </a:rPr>
              <a:t> </a:t>
            </a:r>
            <a:r>
              <a:rPr lang="en-US" sz="1800" dirty="0" err="1">
                <a:solidFill>
                  <a:srgbClr val="353535"/>
                </a:solidFill>
                <a:effectLst/>
                <a:latin typeface="Arial" panose="020B0604020202020204" pitchFamily="34" charset="0"/>
                <a:ea typeface="Calibri" panose="020F0502020204030204" pitchFamily="34" charset="0"/>
                <a:cs typeface="Times New Roman" panose="02020603050405020304" pitchFamily="18" charset="0"/>
              </a:rPr>
              <a:t>sono</a:t>
            </a:r>
            <a:r>
              <a:rPr lang="en-US" sz="1800" dirty="0">
                <a:solidFill>
                  <a:srgbClr val="353535"/>
                </a:solidFill>
                <a:effectLst/>
                <a:latin typeface="Arial" panose="020B0604020202020204" pitchFamily="34" charset="0"/>
                <a:ea typeface="Calibri" panose="020F0502020204030204" pitchFamily="34" charset="0"/>
                <a:cs typeface="Times New Roman" panose="02020603050405020304" pitchFamily="18" charset="0"/>
              </a:rPr>
              <a:t> </a:t>
            </a:r>
            <a:r>
              <a:rPr lang="en-US" sz="1800" dirty="0" err="1">
                <a:solidFill>
                  <a:srgbClr val="353535"/>
                </a:solidFill>
                <a:effectLst/>
                <a:latin typeface="Arial" panose="020B0604020202020204" pitchFamily="34" charset="0"/>
                <a:ea typeface="Calibri" panose="020F0502020204030204" pitchFamily="34" charset="0"/>
                <a:cs typeface="Times New Roman" panose="02020603050405020304" pitchFamily="18" charset="0"/>
              </a:rPr>
              <a:t>con</a:t>
            </a:r>
            <a:r>
              <a:rPr lang="en-US" sz="1800" i="1" dirty="0" err="1">
                <a:solidFill>
                  <a:srgbClr val="353535"/>
                </a:solidFill>
                <a:effectLst/>
                <a:latin typeface="Arial" panose="020B0604020202020204" pitchFamily="34" charset="0"/>
                <a:ea typeface="Calibri" panose="020F0502020204030204" pitchFamily="34" charset="0"/>
                <a:cs typeface="Times New Roman" panose="02020603050405020304" pitchFamily="18" charset="0"/>
              </a:rPr>
              <a:t>side</a:t>
            </a:r>
            <a:r>
              <a:rPr lang="en-US" sz="1800" dirty="0" err="1">
                <a:solidFill>
                  <a:srgbClr val="353535"/>
                </a:solidFill>
                <a:effectLst/>
                <a:latin typeface="Arial" panose="020B0604020202020204" pitchFamily="34" charset="0"/>
                <a:ea typeface="Calibri" panose="020F0502020204030204" pitchFamily="34" charset="0"/>
                <a:cs typeface="Times New Roman" panose="02020603050405020304" pitchFamily="18" charset="0"/>
              </a:rPr>
              <a:t>rati</a:t>
            </a:r>
            <a:r>
              <a:rPr lang="en-US" sz="1800" dirty="0">
                <a:solidFill>
                  <a:srgbClr val="353535"/>
                </a:solidFill>
                <a:effectLst/>
                <a:latin typeface="Arial" panose="020B0604020202020204" pitchFamily="34" charset="0"/>
                <a:ea typeface="Calibri" panose="020F0502020204030204" pitchFamily="34" charset="0"/>
                <a:cs typeface="Times New Roman" panose="02020603050405020304" pitchFamily="18" charset="0"/>
              </a:rPr>
              <a:t> </a:t>
            </a:r>
            <a:r>
              <a:rPr lang="en-US" sz="1800" dirty="0" err="1">
                <a:solidFill>
                  <a:srgbClr val="353535"/>
                </a:solidFill>
                <a:effectLst/>
                <a:latin typeface="Arial" panose="020B0604020202020204" pitchFamily="34" charset="0"/>
                <a:ea typeface="Calibri" panose="020F0502020204030204" pitchFamily="34" charset="0"/>
                <a:cs typeface="Times New Roman" panose="02020603050405020304" pitchFamily="18" charset="0"/>
              </a:rPr>
              <a:t>giocatori</a:t>
            </a:r>
            <a:r>
              <a:rPr lang="en-US" sz="1800" dirty="0">
                <a:solidFill>
                  <a:srgbClr val="353535"/>
                </a:solidFill>
                <a:effectLst/>
                <a:latin typeface="Arial" panose="020B0604020202020204" pitchFamily="34" charset="0"/>
                <a:ea typeface="Calibri" panose="020F0502020204030204" pitchFamily="34" charset="0"/>
                <a:cs typeface="Times New Roman" panose="02020603050405020304" pitchFamily="18" charset="0"/>
              </a:rPr>
              <a:t> </a:t>
            </a:r>
            <a:r>
              <a:rPr lang="en-US" sz="1800" dirty="0" err="1">
                <a:solidFill>
                  <a:srgbClr val="353535"/>
                </a:solidFill>
                <a:effectLst/>
                <a:latin typeface="Arial" panose="020B0604020202020204" pitchFamily="34" charset="0"/>
                <a:ea typeface="Calibri" panose="020F0502020204030204" pitchFamily="34" charset="0"/>
                <a:cs typeface="Times New Roman" panose="02020603050405020304" pitchFamily="18" charset="0"/>
              </a:rPr>
              <a:t>attivi</a:t>
            </a:r>
            <a:r>
              <a:rPr lang="en-US" sz="1800" dirty="0">
                <a:solidFill>
                  <a:srgbClr val="353535"/>
                </a:solidFill>
                <a:effectLst/>
                <a:latin typeface="Arial" panose="020B0604020202020204" pitchFamily="34" charset="0"/>
                <a:ea typeface="Calibri" panose="020F0502020204030204" pitchFamily="34" charset="0"/>
                <a:cs typeface="Times New Roman" panose="02020603050405020304" pitchFamily="18" charset="0"/>
              </a:rPr>
              <a:t> e </a:t>
            </a:r>
            <a:r>
              <a:rPr lang="en-US" sz="1800" dirty="0" err="1">
                <a:solidFill>
                  <a:srgbClr val="353535"/>
                </a:solidFill>
                <a:effectLst/>
                <a:latin typeface="Arial" panose="020B0604020202020204" pitchFamily="34" charset="0"/>
                <a:ea typeface="Calibri" panose="020F0502020204030204" pitchFamily="34" charset="0"/>
                <a:cs typeface="Times New Roman" panose="02020603050405020304" pitchFamily="18" charset="0"/>
              </a:rPr>
              <a:t>quindi</a:t>
            </a:r>
            <a:r>
              <a:rPr lang="en-US" sz="1800" dirty="0">
                <a:solidFill>
                  <a:srgbClr val="353535"/>
                </a:solidFill>
                <a:effectLst/>
                <a:latin typeface="Arial" panose="020B0604020202020204" pitchFamily="34" charset="0"/>
                <a:ea typeface="Calibri" panose="020F0502020204030204" pitchFamily="34" charset="0"/>
                <a:cs typeface="Times New Roman" panose="02020603050405020304" pitchFamily="18" charset="0"/>
              </a:rPr>
              <a:t> </a:t>
            </a:r>
            <a:r>
              <a:rPr lang="en-US" sz="1800" dirty="0" err="1">
                <a:solidFill>
                  <a:srgbClr val="353535"/>
                </a:solidFill>
                <a:effectLst/>
                <a:latin typeface="Arial" panose="020B0604020202020204" pitchFamily="34" charset="0"/>
                <a:ea typeface="Calibri" panose="020F0502020204030204" pitchFamily="34" charset="0"/>
                <a:cs typeface="Times New Roman" panose="02020603050405020304" pitchFamily="18" charset="0"/>
              </a:rPr>
              <a:t>rientrano</a:t>
            </a:r>
            <a:r>
              <a:rPr lang="en-US" sz="1800" dirty="0">
                <a:solidFill>
                  <a:srgbClr val="353535"/>
                </a:solidFill>
                <a:effectLst/>
                <a:latin typeface="Arial" panose="020B0604020202020204" pitchFamily="34" charset="0"/>
                <a:ea typeface="Calibri" panose="020F0502020204030204" pitchFamily="34" charset="0"/>
                <a:cs typeface="Times New Roman" panose="02020603050405020304" pitchFamily="18" charset="0"/>
              </a:rPr>
              <a:t> </a:t>
            </a:r>
            <a:r>
              <a:rPr lang="en-US" sz="1800" dirty="0" err="1">
                <a:solidFill>
                  <a:srgbClr val="353535"/>
                </a:solidFill>
                <a:effectLst/>
                <a:latin typeface="Arial" panose="020B0604020202020204" pitchFamily="34" charset="0"/>
                <a:ea typeface="Calibri" panose="020F0502020204030204" pitchFamily="34" charset="0"/>
                <a:cs typeface="Times New Roman" panose="02020603050405020304" pitchFamily="18" charset="0"/>
              </a:rPr>
              <a:t>nel</a:t>
            </a:r>
            <a:r>
              <a:rPr lang="en-US" sz="1800" dirty="0">
                <a:solidFill>
                  <a:srgbClr val="353535"/>
                </a:solidFill>
                <a:effectLst/>
                <a:latin typeface="Arial" panose="020B0604020202020204" pitchFamily="34" charset="0"/>
                <a:ea typeface="Calibri" panose="020F0502020204030204" pitchFamily="34" charset="0"/>
                <a:cs typeface="Times New Roman" panose="02020603050405020304" pitchFamily="18" charset="0"/>
              </a:rPr>
              <a:t> </a:t>
            </a:r>
            <a:r>
              <a:rPr lang="en-US" sz="1800" dirty="0" err="1">
                <a:solidFill>
                  <a:srgbClr val="353535"/>
                </a:solidFill>
                <a:effectLst/>
                <a:latin typeface="Arial" panose="020B0604020202020204" pitchFamily="34" charset="0"/>
                <a:ea typeface="Calibri" panose="020F0502020204030204" pitchFamily="34" charset="0"/>
                <a:cs typeface="Times New Roman" panose="02020603050405020304" pitchFamily="18" charset="0"/>
              </a:rPr>
              <a:t>conto</a:t>
            </a:r>
            <a:r>
              <a:rPr lang="en-US" sz="1800" dirty="0">
                <a:solidFill>
                  <a:srgbClr val="353535"/>
                </a:solidFill>
                <a:effectLst/>
                <a:latin typeface="Arial" panose="020B0604020202020204" pitchFamily="34" charset="0"/>
                <a:ea typeface="Calibri" panose="020F0502020204030204" pitchFamily="34" charset="0"/>
                <a:cs typeface="Times New Roman" panose="02020603050405020304" pitchFamily="18" charset="0"/>
              </a:rPr>
              <a:t> </a:t>
            </a:r>
            <a:r>
              <a:rPr lang="en-US" sz="1800" dirty="0" err="1">
                <a:solidFill>
                  <a:srgbClr val="353535"/>
                </a:solidFill>
                <a:effectLst/>
                <a:latin typeface="Arial" panose="020B0604020202020204" pitchFamily="34" charset="0"/>
                <a:ea typeface="Calibri" panose="020F0502020204030204" pitchFamily="34" charset="0"/>
                <a:cs typeface="Times New Roman" panose="02020603050405020304" pitchFamily="18" charset="0"/>
              </a:rPr>
              <a:t>dei</a:t>
            </a:r>
            <a:r>
              <a:rPr lang="en-US" sz="1800" dirty="0">
                <a:solidFill>
                  <a:srgbClr val="353535"/>
                </a:solidFill>
                <a:effectLst/>
                <a:latin typeface="Arial" panose="020B0604020202020204" pitchFamily="34" charset="0"/>
                <a:ea typeface="Calibri" panose="020F0502020204030204" pitchFamily="34" charset="0"/>
                <a:cs typeface="Times New Roman" panose="02020603050405020304" pitchFamily="18" charset="0"/>
              </a:rPr>
              <a:t> </a:t>
            </a:r>
            <a:r>
              <a:rPr lang="en-US" sz="1800" dirty="0" err="1">
                <a:solidFill>
                  <a:srgbClr val="353535"/>
                </a:solidFill>
                <a:effectLst/>
                <a:latin typeface="Arial" panose="020B0604020202020204" pitchFamily="34" charset="0"/>
                <a:ea typeface="Calibri" panose="020F0502020204030204" pitchFamily="34" charset="0"/>
                <a:cs typeface="Times New Roman" panose="02020603050405020304" pitchFamily="18" charset="0"/>
              </a:rPr>
              <a:t>giocatori</a:t>
            </a:r>
            <a:r>
              <a:rPr lang="en-US" sz="1800" dirty="0">
                <a:solidFill>
                  <a:srgbClr val="353535"/>
                </a:solidFill>
                <a:effectLst/>
                <a:latin typeface="Arial" panose="020B0604020202020204" pitchFamily="34" charset="0"/>
                <a:ea typeface="Calibri" panose="020F0502020204030204" pitchFamily="34" charset="0"/>
                <a:cs typeface="Times New Roman" panose="02020603050405020304" pitchFamily="18" charset="0"/>
              </a:rPr>
              <a:t> in campo.</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540385" algn="just">
              <a:lnSpc>
                <a:spcPct val="150000"/>
              </a:lnSpc>
              <a:spcBef>
                <a:spcPts val="1200"/>
              </a:spcBef>
              <a:spcAft>
                <a:spcPts val="0"/>
              </a:spcAft>
            </a:pPr>
            <a:r>
              <a:rPr lang="it-IT"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5.4</a:t>
            </a: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r>
              <a:rPr lang="it-IT"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Nelle competizioni miste, il numero massimo di uomini consentito sul </a:t>
            </a:r>
            <a:r>
              <a:rPr lang="it-IT" sz="18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Campo di Gioco</a:t>
            </a:r>
            <a:r>
              <a:rPr lang="it-IT"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è di tre (3)</a:t>
            </a: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r>
              <a:rPr lang="it-IT"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r>
              <a:rPr lang="it-IT"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il numero minimo di maschi è uno (1) così come quello di femmine è uno (1).</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19" name="Google Shape;119;p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7" name="Google Shape;197;p1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it-IT" sz="1200" b="0" i="0" u="none" strike="noStrike" cap="none" dirty="0">
                <a:solidFill>
                  <a:schemeClr val="dk1"/>
                </a:solidFill>
                <a:latin typeface="Calibri"/>
                <a:ea typeface="Calibri"/>
                <a:cs typeface="Calibri"/>
                <a:sym typeface="Calibri"/>
              </a:rPr>
              <a:t>Ora sei riscaldato e hai fatto le tue ispezioni - è il momento di fare il lancio della moneta e parlare con i capitani. È sempre una buona idea presentarsi e invitare i capitani a fare lo stesso. Cercate di ricordare i nomi del capitano come questo è un buon modo per costruire un rapporto.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400"/>
              <a:buNone/>
            </a:pPr>
            <a:r>
              <a:rPr lang="it-IT" sz="1200" b="1" i="0" u="none" strike="noStrike" cap="none" dirty="0">
                <a:solidFill>
                  <a:schemeClr val="dk1"/>
                </a:solidFill>
                <a:latin typeface="Calibri"/>
                <a:ea typeface="Calibri"/>
                <a:cs typeface="Calibri"/>
                <a:sym typeface="Calibri"/>
              </a:rPr>
              <a:t>Discussione interattiva:
Cosa ottiene il capitano vincente?
</a:t>
            </a:r>
            <a:r>
              <a:rPr lang="it-IT" sz="1200" b="0" i="1" u="none" strike="noStrike" cap="none" dirty="0">
                <a:solidFill>
                  <a:schemeClr val="dk1"/>
                </a:solidFill>
                <a:latin typeface="Calibri"/>
                <a:ea typeface="Calibri"/>
                <a:cs typeface="Calibri"/>
                <a:sym typeface="Calibri"/>
              </a:rPr>
              <a:t>Le risposte dovrebbero riguardare: </a:t>
            </a:r>
            <a:r>
              <a:rPr lang="it-IT" sz="1200" b="0" i="0" u="none" strike="noStrike" cap="none" dirty="0">
                <a:solidFill>
                  <a:schemeClr val="dk1"/>
                </a:solidFill>
                <a:latin typeface="Calibri"/>
                <a:ea typeface="Calibri"/>
                <a:cs typeface="Calibri"/>
                <a:sym typeface="Calibri"/>
              </a:rPr>
              <a:t>
Che ha la palla all’</a:t>
            </a:r>
            <a:r>
              <a:rPr lang="it-IT" sz="1200" b="0" i="0" u="none" strike="noStrike" cap="none" dirty="0" err="1">
                <a:solidFill>
                  <a:schemeClr val="dk1"/>
                </a:solidFill>
                <a:latin typeface="Calibri"/>
                <a:ea typeface="Calibri"/>
                <a:cs typeface="Calibri"/>
                <a:sym typeface="Calibri"/>
              </a:rPr>
              <a:t>inzio</a:t>
            </a:r>
            <a:r>
              <a:rPr lang="it-IT" sz="1200" b="0" i="0" u="none" strike="noStrike" cap="none" dirty="0">
                <a:solidFill>
                  <a:schemeClr val="dk1"/>
                </a:solidFill>
                <a:latin typeface="Calibri"/>
                <a:ea typeface="Calibri"/>
                <a:cs typeface="Calibri"/>
                <a:sym typeface="Calibri"/>
              </a:rPr>
              <a:t>
Determinare la direzione di gioco per il primo tempo
Scelta della area di cambio
Set gratuito di coltelli da bistecca.
</a:t>
            </a:r>
            <a:r>
              <a:rPr lang="it-IT" sz="1200" b="0" i="1" u="none" strike="noStrike" cap="none" dirty="0">
                <a:solidFill>
                  <a:schemeClr val="dk1"/>
                </a:solidFill>
                <a:latin typeface="Calibri"/>
                <a:ea typeface="Calibri"/>
                <a:cs typeface="Calibri"/>
                <a:sym typeface="Calibri"/>
              </a:rPr>
              <a:t>Assicurarsi che tutte le risposte corrette siano coperte prima di</a:t>
            </a:r>
            <a:r>
              <a:rPr lang="it-IT" sz="1200" b="1" i="0" u="none" strike="noStrike" cap="none" dirty="0">
                <a:solidFill>
                  <a:schemeClr val="dk1"/>
                </a:solidFill>
                <a:latin typeface="Calibri"/>
                <a:ea typeface="Calibri"/>
                <a:cs typeface="Calibri"/>
                <a:sym typeface="Calibri"/>
              </a:rPr>
              <a:t>
</a:t>
            </a: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it-IT" sz="1200" b="0" i="0" u="none" strike="noStrike" cap="none" dirty="0">
                <a:solidFill>
                  <a:schemeClr val="dk1"/>
                </a:solidFill>
                <a:latin typeface="Calibri"/>
                <a:ea typeface="Calibri"/>
                <a:cs typeface="Calibri"/>
                <a:sym typeface="Calibri"/>
              </a:rPr>
              <a:t>Quando avete fatto il lancio della moneta, ora l'opportunità di parlare con entrambi i capitani per impostare il tono del gioco, nonché come sarai arbitraggio e su cosa ti concentrerai (se applicabile). Questa non è una discussione di cose da fare e da non fare. Ricordate che l'arbitro è lì per facilitare il gioco e prevenire i problemi. 
</a:t>
            </a:r>
            <a:endParaRPr sz="1200" b="0" i="0" u="none" strike="noStrike" cap="none" dirty="0">
              <a:solidFill>
                <a:schemeClr val="dk1"/>
              </a:solidFill>
              <a:latin typeface="Calibri"/>
              <a:ea typeface="Calibri"/>
              <a:cs typeface="Calibri"/>
              <a:sym typeface="Calibri"/>
            </a:endParaRPr>
          </a:p>
        </p:txBody>
      </p:sp>
      <p:sp>
        <p:nvSpPr>
          <p:cNvPr id="198" name="Google Shape;198;p1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15</a:t>
            </a:fld>
            <a:endParaRPr sz="1200">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25" name="Google Shape;125;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p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7" name="Google Shape;107;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6514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1" name="Google Shape;211;p1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b="0" i="0" dirty="0">
                <a:effectLst/>
                <a:latin typeface="Roboto"/>
              </a:rPr>
              <a:t>1 Example of 7m setting in midfield</a:t>
            </a:r>
          </a:p>
          <a:p>
            <a:pPr marL="0" marR="0" lvl="0" indent="0" algn="l" rtl="0">
              <a:lnSpc>
                <a:spcPct val="100000"/>
              </a:lnSpc>
              <a:spcBef>
                <a:spcPts val="0"/>
              </a:spcBef>
              <a:spcAft>
                <a:spcPts val="0"/>
              </a:spcAft>
              <a:buSzPts val="1400"/>
              <a:buNone/>
            </a:pPr>
            <a:r>
              <a:rPr lang="it-IT" sz="1200" b="1" i="0" u="none" strike="noStrike" cap="none" dirty="0">
                <a:solidFill>
                  <a:schemeClr val="dk1"/>
                </a:solidFill>
                <a:latin typeface="Calibri"/>
                <a:ea typeface="Calibri"/>
                <a:cs typeface="Calibri"/>
                <a:sym typeface="Calibri"/>
              </a:rPr>
              <a:t>htt</a:t>
            </a:r>
            <a:r>
              <a:rPr lang="it-IT" sz="1200" b="0" i="0" u="none" strike="noStrike" cap="none" dirty="0">
                <a:solidFill>
                  <a:schemeClr val="dk1"/>
                </a:solidFill>
                <a:latin typeface="Calibri"/>
                <a:ea typeface="Calibri"/>
                <a:cs typeface="Calibri"/>
                <a:sym typeface="Calibri"/>
              </a:rPr>
              <a:t>ps://youtu.be/5f7ljdnphPg</a:t>
            </a:r>
          </a:p>
          <a:p>
            <a:pPr marL="0" marR="0" lvl="0" indent="0" algn="l" rtl="0">
              <a:lnSpc>
                <a:spcPct val="100000"/>
              </a:lnSpc>
              <a:spcBef>
                <a:spcPts val="0"/>
              </a:spcBef>
              <a:spcAft>
                <a:spcPts val="0"/>
              </a:spcAft>
              <a:buSzPts val="1400"/>
              <a:buNone/>
            </a:pPr>
            <a:endParaRPr lang="it-IT"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400"/>
              <a:buNone/>
            </a:pPr>
            <a:endParaRPr lang="it-IT"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400"/>
              <a:buNone/>
            </a:pPr>
            <a:r>
              <a:rPr lang="it-IT" sz="1200" b="0" i="0" u="none" strike="noStrike" cap="none" dirty="0">
                <a:solidFill>
                  <a:schemeClr val="dk1"/>
                </a:solidFill>
                <a:latin typeface="Calibri"/>
                <a:ea typeface="Calibri"/>
                <a:cs typeface="Calibri"/>
                <a:sym typeface="Calibri"/>
              </a:rPr>
              <a:t>Chiedi alle persone di indicare o descrivere dove tutti sarebbero in piedi all'inizio del gioco.</a:t>
            </a:r>
          </a:p>
          <a:p>
            <a:pPr marL="0" marR="0" lvl="0" indent="0" algn="l" rtl="0">
              <a:lnSpc>
                <a:spcPct val="100000"/>
              </a:lnSpc>
              <a:spcBef>
                <a:spcPts val="0"/>
              </a:spcBef>
              <a:spcAft>
                <a:spcPts val="0"/>
              </a:spcAft>
              <a:buSzPts val="1400"/>
              <a:buNone/>
            </a:pPr>
            <a:r>
              <a:rPr lang="en-GB" sz="1200" b="1" i="0" u="none" strike="noStrike" cap="none" dirty="0">
                <a:solidFill>
                  <a:schemeClr val="dk1"/>
                </a:solidFill>
                <a:latin typeface="Calibri"/>
                <a:ea typeface="Calibri"/>
                <a:cs typeface="Calibri"/>
                <a:sym typeface="Calibri"/>
              </a:rPr>
              <a:t>
</a:t>
            </a:r>
            <a:r>
              <a:rPr lang="it-IT" sz="1200" b="1" i="0" u="none" strike="noStrike" cap="none" noProof="0" dirty="0">
                <a:solidFill>
                  <a:schemeClr val="dk1"/>
                </a:solidFill>
                <a:latin typeface="Calibri"/>
                <a:ea typeface="Calibri"/>
                <a:cs typeface="Calibri"/>
                <a:sym typeface="Calibri"/>
              </a:rPr>
              <a:t>Chi sarebbero dove?
Dove sarebbe la squadra in attacco?</a:t>
            </a:r>
            <a:r>
              <a:rPr lang="it-IT" sz="1200" b="0" i="0" u="none" strike="noStrike" cap="none" noProof="0" dirty="0">
                <a:solidFill>
                  <a:schemeClr val="dk1"/>
                </a:solidFill>
                <a:latin typeface="Calibri"/>
                <a:ea typeface="Calibri"/>
                <a:cs typeface="Calibri"/>
                <a:sym typeface="Calibri"/>
              </a:rPr>
              <a:t>
Risposta: Linea a metà campo di fronte alla linea di punteggio
 </a:t>
            </a:r>
            <a:endParaRPr lang="it-IT" noProof="0" dirty="0"/>
          </a:p>
          <a:p>
            <a:pPr marL="0" marR="0" lvl="0" indent="0" algn="l" rtl="0">
              <a:lnSpc>
                <a:spcPct val="100000"/>
              </a:lnSpc>
              <a:spcBef>
                <a:spcPts val="0"/>
              </a:spcBef>
              <a:spcAft>
                <a:spcPts val="0"/>
              </a:spcAft>
              <a:buClr>
                <a:schemeClr val="dk1"/>
              </a:buClr>
              <a:buSzPts val="1200"/>
              <a:buFont typeface="Arial"/>
              <a:buNone/>
            </a:pPr>
            <a:r>
              <a:rPr lang="it-IT" sz="1200" b="1" i="0" u="none" strike="noStrike" cap="none" noProof="0" dirty="0">
                <a:solidFill>
                  <a:schemeClr val="dk1"/>
                </a:solidFill>
                <a:latin typeface="Calibri"/>
                <a:ea typeface="Calibri"/>
                <a:cs typeface="Calibri"/>
                <a:sym typeface="Calibri"/>
              </a:rPr>
              <a:t>Dove sarebbe la squadra in difesa?</a:t>
            </a:r>
          </a:p>
          <a:p>
            <a:pPr marL="0" marR="0" lvl="0" indent="0" algn="l" rtl="0">
              <a:lnSpc>
                <a:spcPct val="100000"/>
              </a:lnSpc>
              <a:spcBef>
                <a:spcPts val="0"/>
              </a:spcBef>
              <a:spcAft>
                <a:spcPts val="0"/>
              </a:spcAft>
              <a:buClr>
                <a:schemeClr val="dk1"/>
              </a:buClr>
              <a:buSzPts val="1200"/>
              <a:buFont typeface="Arial"/>
              <a:buNone/>
            </a:pPr>
            <a:r>
              <a:rPr lang="it-IT" sz="1200" b="0" i="0" u="none" strike="noStrike" cap="none" noProof="0" dirty="0">
                <a:solidFill>
                  <a:schemeClr val="dk1"/>
                </a:solidFill>
                <a:latin typeface="Calibri"/>
                <a:ea typeface="Calibri"/>
                <a:cs typeface="Calibri"/>
                <a:sym typeface="Calibri"/>
              </a:rPr>
              <a:t>Risposta: linea 10m di fronte alla squadra attaccante
 </a:t>
            </a:r>
            <a:endParaRPr lang="it-IT" noProof="0" dirty="0"/>
          </a:p>
          <a:p>
            <a:pPr marL="0" marR="0" lvl="0" indent="0" algn="l" rtl="0">
              <a:lnSpc>
                <a:spcPct val="100000"/>
              </a:lnSpc>
              <a:spcBef>
                <a:spcPts val="0"/>
              </a:spcBef>
              <a:spcAft>
                <a:spcPts val="0"/>
              </a:spcAft>
              <a:buSzPts val="1400"/>
              <a:buNone/>
            </a:pPr>
            <a:r>
              <a:rPr lang="it-IT" sz="1200" b="1" i="0" u="none" strike="noStrike" cap="none" noProof="0" dirty="0">
                <a:solidFill>
                  <a:schemeClr val="dk1"/>
                </a:solidFill>
                <a:latin typeface="Calibri"/>
                <a:ea typeface="Calibri"/>
                <a:cs typeface="Calibri"/>
                <a:sym typeface="Calibri"/>
              </a:rPr>
              <a:t>l'arbitro in campo dovrebbe stare?</a:t>
            </a:r>
            <a:r>
              <a:rPr lang="it-IT" sz="1200" b="0" i="0" u="none" strike="noStrike" cap="none" noProof="0" dirty="0">
                <a:solidFill>
                  <a:schemeClr val="dk1"/>
                </a:solidFill>
                <a:latin typeface="Calibri"/>
                <a:ea typeface="Calibri"/>
                <a:cs typeface="Calibri"/>
                <a:sym typeface="Calibri"/>
              </a:rPr>
              <a:t>
Appena davanti, o con la linea difensiva, con una chiara linea di vista per il giocatore attaccante con la palla.  Mano alzata in aria, fischio pronto.</a:t>
            </a:r>
          </a:p>
          <a:p>
            <a:pPr marL="0" marR="0" lvl="0" indent="0" algn="l" rtl="0">
              <a:lnSpc>
                <a:spcPct val="100000"/>
              </a:lnSpc>
              <a:spcBef>
                <a:spcPts val="0"/>
              </a:spcBef>
              <a:spcAft>
                <a:spcPts val="0"/>
              </a:spcAft>
              <a:buSzPts val="1400"/>
              <a:buNone/>
            </a:pPr>
            <a:r>
              <a:rPr lang="it-IT" sz="1200" b="0" i="0" u="none" strike="noStrike" cap="none" noProof="0" dirty="0">
                <a:solidFill>
                  <a:schemeClr val="dk1"/>
                </a:solidFill>
                <a:latin typeface="Calibri"/>
                <a:ea typeface="Calibri"/>
                <a:cs typeface="Calibri"/>
                <a:sym typeface="Calibri"/>
              </a:rPr>
              <a:t>
</a:t>
            </a:r>
            <a:r>
              <a:rPr lang="it-IT" sz="1200" b="1" i="0" u="none" strike="noStrike" cap="none" noProof="0" dirty="0">
                <a:solidFill>
                  <a:schemeClr val="dk1"/>
                </a:solidFill>
                <a:latin typeface="Calibri"/>
                <a:ea typeface="Calibri"/>
                <a:cs typeface="Calibri"/>
                <a:sym typeface="Calibri"/>
              </a:rPr>
              <a:t>Dove dovrebbero stare gli arbitri di linea laterale?</a:t>
            </a:r>
            <a:r>
              <a:rPr lang="it-IT" sz="1200" b="0" i="0" u="none" strike="noStrike" cap="none" noProof="0" dirty="0">
                <a:solidFill>
                  <a:schemeClr val="dk1"/>
                </a:solidFill>
                <a:latin typeface="Calibri"/>
                <a:ea typeface="Calibri"/>
                <a:cs typeface="Calibri"/>
                <a:sym typeface="Calibri"/>
              </a:rPr>
              <a:t>
Risposta: In linea con la linea difensiva sui 10m</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b="0" i="0" dirty="0">
              <a:effectLst/>
              <a:latin typeface="Roboto"/>
            </a:endParaRPr>
          </a:p>
          <a:p>
            <a:pPr marL="0" marR="0" lvl="0" indent="0" algn="l" rtl="0">
              <a:lnSpc>
                <a:spcPct val="100000"/>
              </a:lnSpc>
              <a:spcBef>
                <a:spcPts val="0"/>
              </a:spcBef>
              <a:spcAft>
                <a:spcPts val="0"/>
              </a:spcAft>
              <a:buSzPts val="1400"/>
              <a:buNone/>
            </a:pPr>
            <a:r>
              <a:rPr lang="it-IT" sz="1200" b="0" i="0" u="none" strike="noStrike" cap="none" noProof="0"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p:txBody>
      </p:sp>
      <p:sp>
        <p:nvSpPr>
          <p:cNvPr id="212" name="Google Shape;212;p1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18</a:t>
            </a:fld>
            <a:endParaRPr sz="18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0576309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1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10" name="Google Shape;210;p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1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it-IT" sz="1800" b="0" i="0" u="none" strike="noStrike" baseline="0" dirty="0">
                <a:solidFill>
                  <a:srgbClr val="000000"/>
                </a:solidFill>
                <a:latin typeface="Garamond" panose="02020404030301010803" pitchFamily="18" charset="0"/>
              </a:rPr>
              <a:t>7.4 Per la ripresa del gioco seguente alla segnatura di una </a:t>
            </a:r>
            <a:r>
              <a:rPr lang="it-IT" sz="1800" b="0" i="1" u="none" strike="noStrike" baseline="0" dirty="0">
                <a:solidFill>
                  <a:srgbClr val="000000"/>
                </a:solidFill>
                <a:latin typeface="Garamond" panose="02020404030301010803" pitchFamily="18" charset="0"/>
              </a:rPr>
              <a:t>Meta</a:t>
            </a:r>
            <a:r>
              <a:rPr lang="it-IT" sz="1800" b="0" i="0" u="none" strike="noStrike" baseline="0" dirty="0">
                <a:solidFill>
                  <a:srgbClr val="000000"/>
                </a:solidFill>
                <a:latin typeface="Garamond" panose="02020404030301010803" pitchFamily="18" charset="0"/>
              </a:rPr>
              <a:t>, la </a:t>
            </a:r>
            <a:r>
              <a:rPr lang="it-IT" sz="1800" b="0" i="1" u="none" strike="noStrike" baseline="0" dirty="0">
                <a:solidFill>
                  <a:srgbClr val="000000"/>
                </a:solidFill>
                <a:latin typeface="Garamond" panose="02020404030301010803" pitchFamily="18" charset="0"/>
              </a:rPr>
              <a:t>Squadra </a:t>
            </a:r>
            <a:r>
              <a:rPr lang="it-IT" sz="1800" b="0" i="0" u="none" strike="noStrike" baseline="0" dirty="0">
                <a:solidFill>
                  <a:srgbClr val="000000"/>
                </a:solidFill>
                <a:latin typeface="Garamond" panose="02020404030301010803" pitchFamily="18" charset="0"/>
              </a:rPr>
              <a:t>che ha subito la segnatura </a:t>
            </a:r>
            <a:r>
              <a:rPr lang="it-IT" sz="1800" b="1" i="0" u="none" strike="noStrike" baseline="0" dirty="0">
                <a:solidFill>
                  <a:srgbClr val="000000"/>
                </a:solidFill>
                <a:latin typeface="Garamond" panose="02020404030301010803" pitchFamily="18" charset="0"/>
              </a:rPr>
              <a:t>deve</a:t>
            </a:r>
            <a:r>
              <a:rPr lang="it-IT" sz="1800" b="0" i="0" u="none" strike="noStrike" baseline="0" dirty="0">
                <a:solidFill>
                  <a:srgbClr val="000000"/>
                </a:solidFill>
                <a:latin typeface="Garamond" panose="02020404030301010803" pitchFamily="18" charset="0"/>
              </a:rPr>
              <a:t> riprendere il gioco con un </a:t>
            </a:r>
            <a:r>
              <a:rPr lang="it-IT" sz="1800" b="0" i="1" u="none" strike="noStrike" baseline="0" dirty="0" err="1">
                <a:solidFill>
                  <a:srgbClr val="000000"/>
                </a:solidFill>
                <a:latin typeface="Garamond" panose="02020404030301010803" pitchFamily="18" charset="0"/>
              </a:rPr>
              <a:t>Tap</a:t>
            </a:r>
            <a:r>
              <a:rPr lang="it-IT" sz="1800" b="0" i="0" u="none" strike="noStrike" baseline="0" dirty="0">
                <a:solidFill>
                  <a:srgbClr val="000000"/>
                </a:solidFill>
                <a:latin typeface="Garamond" panose="02020404030301010803" pitchFamily="18" charset="0"/>
              </a:rPr>
              <a:t>.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dirty="0">
                <a:effectLst/>
                <a:latin typeface="Roboto"/>
              </a:rPr>
              <a:t>14 Indication of mark for tap</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it-IT"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https://youtu.be/005c_orpxXs</a:t>
            </a:r>
          </a:p>
          <a:p>
            <a:pPr marL="0" lvl="0" indent="0" algn="l" rtl="0">
              <a:spcBef>
                <a:spcPts val="0"/>
              </a:spcBef>
              <a:spcAft>
                <a:spcPts val="0"/>
              </a:spcAft>
              <a:buNone/>
            </a:pPr>
            <a:endParaRPr dirty="0"/>
          </a:p>
        </p:txBody>
      </p:sp>
      <p:sp>
        <p:nvSpPr>
          <p:cNvPr id="210" name="Google Shape;210;p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450010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Explain where the videos come from.</a:t>
            </a:r>
          </a:p>
          <a:p>
            <a:endParaRPr lang="it-IT"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smtClean="0">
                <a:solidFill>
                  <a:schemeClr val="dk1"/>
                </a:solidFill>
                <a:latin typeface="Calibri"/>
                <a:ea typeface="Calibri"/>
                <a:cs typeface="Calibri"/>
                <a:sym typeface="Calibri"/>
              </a:rPr>
              <a:t>2</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398396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p2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7" name="Google Shape;287;p2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171450" marR="0" lvl="0" indent="-171450" algn="l" rtl="0">
              <a:lnSpc>
                <a:spcPct val="100000"/>
              </a:lnSpc>
              <a:spcBef>
                <a:spcPts val="0"/>
              </a:spcBef>
              <a:spcAft>
                <a:spcPts val="0"/>
              </a:spcAft>
              <a:buClr>
                <a:schemeClr val="dk1"/>
              </a:buClr>
              <a:buSzPts val="720"/>
              <a:buFont typeface="Arial"/>
              <a:buChar char="•"/>
            </a:pPr>
            <a:r>
              <a:rPr lang="it-IT" sz="1200" b="0" i="0" u="none" strike="noStrike" cap="none" dirty="0">
                <a:solidFill>
                  <a:schemeClr val="dk1"/>
                </a:solidFill>
                <a:latin typeface="Calibri"/>
                <a:ea typeface="Calibri"/>
                <a:cs typeface="Calibri"/>
                <a:sym typeface="Calibri"/>
              </a:rPr>
              <a:t>Un tocco può essere fatto dal difensore o dall'attaccante.
I tocchi sarebbero rivendicati dal difensore
Un Tocco può essere fatto su qualsiasi parte del corpo, capelli o vestiti o la palla.
Deve essere fatto con un minimo di forza</a:t>
            </a:r>
          </a:p>
          <a:p>
            <a:pPr marL="171450" marR="0" lvl="0" indent="-171450" algn="l" rtl="0">
              <a:lnSpc>
                <a:spcPct val="100000"/>
              </a:lnSpc>
              <a:spcBef>
                <a:spcPts val="0"/>
              </a:spcBef>
              <a:spcAft>
                <a:spcPts val="0"/>
              </a:spcAft>
              <a:buClr>
                <a:schemeClr val="dk1"/>
              </a:buClr>
              <a:buSzPts val="720"/>
              <a:buFont typeface="Arial"/>
              <a:buChar char="•"/>
            </a:pPr>
            <a:endParaRPr lang="it-IT" sz="1200" b="0" i="0" u="none" strike="noStrike" cap="none" dirty="0">
              <a:solidFill>
                <a:schemeClr val="dk1"/>
              </a:solidFill>
              <a:latin typeface="Calibri"/>
              <a:cs typeface="Calibri"/>
              <a:sym typeface="Calibri"/>
            </a:endParaRPr>
          </a:p>
          <a:p>
            <a:pPr marL="171450" marR="0" lvl="0" indent="-171450" algn="l" defTabSz="914400" rtl="0" eaLnBrk="1" fontAlgn="auto" latinLnBrk="0" hangingPunct="1">
              <a:lnSpc>
                <a:spcPct val="100000"/>
              </a:lnSpc>
              <a:spcBef>
                <a:spcPts val="0"/>
              </a:spcBef>
              <a:spcAft>
                <a:spcPts val="0"/>
              </a:spcAft>
              <a:buClr>
                <a:schemeClr val="dk1"/>
              </a:buClr>
              <a:buSzPts val="720"/>
              <a:buFont typeface="Arial"/>
              <a:buChar char="•"/>
              <a:tabLst/>
              <a:defRPr/>
            </a:pPr>
            <a:r>
              <a:rPr lang="it-IT"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10.5  Un difensore non può deliberatamente urtare la palla per farla cadere dalle mani di un giocatore in </a:t>
            </a:r>
            <a:r>
              <a:rPr lang="it-IT" sz="1800" i="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Possesso</a:t>
            </a:r>
            <a:r>
              <a:rPr lang="it-IT"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durante un </a:t>
            </a:r>
            <a:r>
              <a:rPr lang="it-IT" sz="1800" i="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Tocco</a:t>
            </a:r>
            <a:r>
              <a:rPr lang="it-IT"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171450" marR="0" lvl="0" indent="-171450" algn="l" rtl="0">
              <a:lnSpc>
                <a:spcPct val="100000"/>
              </a:lnSpc>
              <a:spcBef>
                <a:spcPts val="0"/>
              </a:spcBef>
              <a:spcAft>
                <a:spcPts val="0"/>
              </a:spcAft>
              <a:buClr>
                <a:schemeClr val="dk1"/>
              </a:buClr>
              <a:buSzPts val="720"/>
              <a:buFont typeface="Arial"/>
              <a:buChar char="•"/>
            </a:pPr>
            <a:endParaRPr dirty="0"/>
          </a:p>
        </p:txBody>
      </p:sp>
      <p:sp>
        <p:nvSpPr>
          <p:cNvPr id="288" name="Google Shape;288;p2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21</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p2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2" name="Google Shape;302;p2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it-IT"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p:txBody>
      </p:sp>
      <p:sp>
        <p:nvSpPr>
          <p:cNvPr id="303" name="Google Shape;303;p2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22</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p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3" name="Google Shape;313;p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it-IT" sz="1800" b="0" i="0" u="none" strike="noStrike" cap="none" dirty="0">
                <a:solidFill>
                  <a:schemeClr val="dk1"/>
                </a:solidFill>
                <a:latin typeface="Calibri"/>
                <a:ea typeface="Calibri"/>
                <a:cs typeface="Calibri"/>
                <a:sym typeface="Calibri"/>
              </a:rPr>
              <a:t>(Use </a:t>
            </a:r>
            <a:r>
              <a:rPr lang="it-IT" sz="1800" b="0" i="0" u="none" strike="noStrike" cap="none" dirty="0" err="1">
                <a:solidFill>
                  <a:schemeClr val="dk1"/>
                </a:solidFill>
                <a:latin typeface="Calibri"/>
                <a:ea typeface="Calibri"/>
                <a:cs typeface="Calibri"/>
                <a:sym typeface="Calibri"/>
              </a:rPr>
              <a:t>this</a:t>
            </a:r>
            <a:r>
              <a:rPr lang="it-IT" sz="1800" b="0" i="0" u="none" strike="noStrike" cap="none" dirty="0">
                <a:solidFill>
                  <a:schemeClr val="dk1"/>
                </a:solidFill>
                <a:latin typeface="Calibri"/>
                <a:ea typeface="Calibri"/>
                <a:cs typeface="Calibri"/>
                <a:sym typeface="Calibri"/>
              </a:rPr>
              <a:t> for an </a:t>
            </a:r>
            <a:r>
              <a:rPr lang="it-IT" sz="1800" b="0" i="0" u="none" strike="noStrike" cap="none" dirty="0" err="1">
                <a:solidFill>
                  <a:schemeClr val="dk1"/>
                </a:solidFill>
                <a:latin typeface="Calibri"/>
                <a:ea typeface="Calibri"/>
                <a:cs typeface="Calibri"/>
                <a:sym typeface="Calibri"/>
              </a:rPr>
              <a:t>example</a:t>
            </a:r>
            <a:r>
              <a:rPr lang="it-IT" sz="1800" b="0" i="0" u="none" strike="noStrike" cap="none" dirty="0">
                <a:solidFill>
                  <a:schemeClr val="dk1"/>
                </a:solidFill>
                <a:latin typeface="Calibri"/>
                <a:ea typeface="Calibri"/>
                <a:cs typeface="Calibri"/>
                <a:sym typeface="Calibri"/>
              </a:rPr>
              <a:t> of an okay </a:t>
            </a:r>
            <a:r>
              <a:rPr lang="it-IT" sz="1800" b="0" i="0" u="none" strike="noStrike" cap="none" dirty="0" err="1">
                <a:solidFill>
                  <a:schemeClr val="dk1"/>
                </a:solidFill>
                <a:latin typeface="Calibri"/>
                <a:ea typeface="Calibri"/>
                <a:cs typeface="Calibri"/>
                <a:sym typeface="Calibri"/>
              </a:rPr>
              <a:t>rollball</a:t>
            </a:r>
            <a:r>
              <a:rPr lang="it-IT" sz="1800" b="0" i="0" u="none" strike="noStrike" cap="none" dirty="0">
                <a:solidFill>
                  <a:schemeClr val="dk1"/>
                </a:solidFill>
                <a:latin typeface="Calibri"/>
                <a:ea typeface="Calibri"/>
                <a:cs typeface="Calibri"/>
                <a:sym typeface="Calibri"/>
              </a:rPr>
              <a:t>)</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800" b="0" i="0" dirty="0">
                <a:effectLst/>
                <a:latin typeface="Roboto"/>
              </a:rPr>
              <a:t>5 Obstruction during retreat in the drive 2</a:t>
            </a:r>
          </a:p>
          <a:p>
            <a:pPr marL="0" marR="0" lvl="0" indent="0" algn="l" rtl="0">
              <a:lnSpc>
                <a:spcPct val="100000"/>
              </a:lnSpc>
              <a:spcBef>
                <a:spcPts val="0"/>
              </a:spcBef>
              <a:spcAft>
                <a:spcPts val="0"/>
              </a:spcAft>
              <a:buSzPts val="1400"/>
              <a:buNone/>
            </a:pPr>
            <a:r>
              <a:rPr lang="it-IT" sz="1800" b="0" i="0" u="none" strike="noStrike" cap="none" dirty="0">
                <a:solidFill>
                  <a:schemeClr val="dk1"/>
                </a:solidFill>
                <a:latin typeface="Calibri"/>
                <a:ea typeface="Calibri"/>
                <a:cs typeface="Calibri"/>
                <a:sym typeface="Calibri"/>
              </a:rPr>
              <a:t>https://youtu.be/k5dDyMYYtSo</a:t>
            </a:r>
          </a:p>
          <a:p>
            <a:endParaRPr lang="it-IT" sz="1800" dirty="0">
              <a:effectLst/>
              <a:latin typeface="Segoe UI" panose="020B0502040204020203" pitchFamily="34" charset="0"/>
            </a:endParaRPr>
          </a:p>
          <a:p>
            <a:r>
              <a:rPr lang="it-IT" sz="1800" dirty="0">
                <a:effectLst/>
                <a:latin typeface="Segoe UI" panose="020B0502040204020203" pitchFamily="34" charset="0"/>
              </a:rPr>
              <a:t>'make a genuine </a:t>
            </a:r>
            <a:r>
              <a:rPr lang="it-IT" sz="1800" dirty="0" err="1">
                <a:effectLst/>
                <a:latin typeface="Segoe UI" panose="020B0502040204020203" pitchFamily="34" charset="0"/>
              </a:rPr>
              <a:t>attempt</a:t>
            </a:r>
            <a:r>
              <a:rPr lang="it-IT" sz="1800" dirty="0">
                <a:effectLst/>
                <a:latin typeface="Segoe UI" panose="020B0502040204020203" pitchFamily="34" charset="0"/>
              </a:rPr>
              <a:t> to stand </a:t>
            </a:r>
            <a:r>
              <a:rPr lang="it-IT" sz="1800" dirty="0" err="1">
                <a:effectLst/>
                <a:latin typeface="Segoe UI" panose="020B0502040204020203" pitchFamily="34" charset="0"/>
              </a:rPr>
              <a:t>parallel</a:t>
            </a:r>
            <a:r>
              <a:rPr lang="it-IT" sz="1800" dirty="0">
                <a:effectLst/>
                <a:latin typeface="Segoe UI" panose="020B0502040204020203" pitchFamily="34" charset="0"/>
              </a:rPr>
              <a:t> to the </a:t>
            </a:r>
            <a:r>
              <a:rPr lang="it-IT" sz="1800" dirty="0" err="1">
                <a:effectLst/>
                <a:latin typeface="Segoe UI" panose="020B0502040204020203" pitchFamily="34" charset="0"/>
              </a:rPr>
              <a:t>Sidelines</a:t>
            </a:r>
            <a:r>
              <a:rPr lang="it-IT" sz="1800" dirty="0">
                <a:effectLst/>
                <a:latin typeface="Segoe UI" panose="020B0502040204020203" pitchFamily="34" charset="0"/>
              </a:rPr>
              <a:t>'</a:t>
            </a:r>
            <a:endParaRPr lang="it-IT" sz="1800" dirty="0">
              <a:effectLst/>
              <a:latin typeface="Arial" panose="020B0604020202020204" pitchFamily="34" charset="0"/>
            </a:endParaRPr>
          </a:p>
          <a:p>
            <a:r>
              <a:rPr lang="it-IT" sz="1800" dirty="0" err="1">
                <a:effectLst/>
                <a:latin typeface="Segoe UI" panose="020B0502040204020203" pitchFamily="34" charset="0"/>
              </a:rPr>
              <a:t>translation</a:t>
            </a:r>
            <a:r>
              <a:rPr lang="it-IT" sz="1800" dirty="0">
                <a:effectLst/>
                <a:latin typeface="Segoe UI" panose="020B0502040204020203" pitchFamily="34" charset="0"/>
              </a:rPr>
              <a:t>:</a:t>
            </a:r>
            <a:endParaRPr lang="it-IT" sz="1800" dirty="0">
              <a:effectLst/>
              <a:latin typeface="Arial" panose="020B0604020202020204" pitchFamily="34" charset="0"/>
            </a:endParaRPr>
          </a:p>
          <a:p>
            <a:r>
              <a:rPr lang="it-IT" sz="1800" dirty="0">
                <a:effectLst/>
                <a:latin typeface="Segoe UI" panose="020B0502040204020203" pitchFamily="34" charset="0"/>
              </a:rPr>
              <a:t>‘mostrando l'intenzione di essere rivolto parallelamente alle linee laterali’</a:t>
            </a:r>
            <a:endParaRPr lang="it-IT" sz="1800" dirty="0">
              <a:effectLst/>
              <a:latin typeface="Arial" panose="020B0604020202020204" pitchFamily="34" charset="0"/>
            </a:endParaRPr>
          </a:p>
          <a:p>
            <a:pPr marL="0" marR="0" lvl="0" indent="0" algn="l" rtl="0">
              <a:lnSpc>
                <a:spcPct val="100000"/>
              </a:lnSpc>
              <a:spcBef>
                <a:spcPts val="0"/>
              </a:spcBef>
              <a:spcAft>
                <a:spcPts val="0"/>
              </a:spcAft>
              <a:buSzPts val="1400"/>
              <a:buNone/>
            </a:pPr>
            <a:endParaRPr lang="it-IT" sz="1200" b="0" i="0" u="none" strike="noStrike" cap="none" dirty="0">
              <a:solidFill>
                <a:schemeClr val="dk1"/>
              </a:solidFill>
              <a:latin typeface="Calibri"/>
              <a:ea typeface="Calibri"/>
              <a:cs typeface="Calibri"/>
              <a:sym typeface="Calibri"/>
            </a:endParaRPr>
          </a:p>
        </p:txBody>
      </p:sp>
      <p:sp>
        <p:nvSpPr>
          <p:cNvPr id="314" name="Google Shape;314;p2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24</a:t>
            </a:fld>
            <a:endParaRPr sz="18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9681528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p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3" name="Google Shape;313;p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it-IT"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13.8	Un giocatore </a:t>
            </a:r>
            <a:r>
              <a:rPr lang="it-IT" sz="18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in Attacco</a:t>
            </a:r>
            <a:r>
              <a:rPr lang="it-IT"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diverso dal giocatore che esegue il </a:t>
            </a:r>
            <a:r>
              <a:rPr lang="it-IT" sz="1800"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Rollball</a:t>
            </a:r>
            <a:r>
              <a:rPr lang="it-IT"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può ricevere la palla dal </a:t>
            </a:r>
            <a:r>
              <a:rPr lang="it-IT" sz="1800"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Rollball</a:t>
            </a:r>
            <a:r>
              <a:rPr lang="it-IT"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e dovrà farlo senza indugio. 	Quel giocatore è </a:t>
            </a:r>
            <a:r>
              <a:rPr lang="it-IT"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idefinito</a:t>
            </a:r>
            <a:r>
              <a:rPr lang="it-IT"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come </a:t>
            </a:r>
            <a:r>
              <a:rPr lang="it-IT" sz="18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Mediano</a:t>
            </a:r>
            <a:r>
              <a:rPr lang="it-IT"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it-IT"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13.9	Il </a:t>
            </a:r>
            <a:r>
              <a:rPr lang="it-IT" sz="18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Mediano</a:t>
            </a:r>
            <a:r>
              <a:rPr lang="it-IT"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può controllare la palla con un piede prima di raccoglierla.</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it-IT"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13.10	Un giocatore cessa di essere </a:t>
            </a:r>
            <a:r>
              <a:rPr lang="it-IT" sz="18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Mediano</a:t>
            </a:r>
            <a:r>
              <a:rPr lang="it-IT"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una volta che passa la palla ad un altro giocatore.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rtl="0">
              <a:lnSpc>
                <a:spcPct val="100000"/>
              </a:lnSpc>
              <a:spcBef>
                <a:spcPts val="0"/>
              </a:spcBef>
              <a:spcAft>
                <a:spcPts val="0"/>
              </a:spcAft>
              <a:buSzPts val="1400"/>
              <a:buNone/>
            </a:pPr>
            <a:endParaRPr sz="1200" b="0" i="0" u="none" strike="noStrike" cap="none" dirty="0">
              <a:solidFill>
                <a:schemeClr val="dk1"/>
              </a:solidFill>
              <a:latin typeface="Calibri"/>
              <a:ea typeface="Calibri"/>
              <a:cs typeface="Calibri"/>
              <a:sym typeface="Calibri"/>
            </a:endParaRPr>
          </a:p>
        </p:txBody>
      </p:sp>
      <p:sp>
        <p:nvSpPr>
          <p:cNvPr id="314" name="Google Shape;314;p2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25</a:t>
            </a:fld>
            <a:endParaRPr sz="18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9994628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p2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2" name="Google Shape;322;p2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b="0" i="0" dirty="0">
                <a:effectLst/>
                <a:latin typeface="Roboto"/>
              </a:rPr>
              <a:t>4 Obstruction during retreat in the drive 1</a:t>
            </a:r>
          </a:p>
          <a:p>
            <a:pPr marL="0" marR="0" lvl="0" indent="0" algn="l" rtl="0">
              <a:lnSpc>
                <a:spcPct val="100000"/>
              </a:lnSpc>
              <a:spcBef>
                <a:spcPts val="0"/>
              </a:spcBef>
              <a:spcAft>
                <a:spcPts val="0"/>
              </a:spcAft>
              <a:buSzPts val="1400"/>
              <a:buNone/>
            </a:pPr>
            <a:r>
              <a:rPr lang="it-IT" sz="1200" b="0" i="0" u="none" strike="noStrike" cap="none" dirty="0">
                <a:solidFill>
                  <a:schemeClr val="dk1"/>
                </a:solidFill>
                <a:latin typeface="Calibri"/>
                <a:ea typeface="Calibri"/>
                <a:cs typeface="Calibri"/>
                <a:sym typeface="Calibri"/>
              </a:rPr>
              <a:t>https://youtu.be/XZ9ASD-RmfE</a:t>
            </a:r>
          </a:p>
          <a:p>
            <a:pPr marL="0" marR="0" lvl="0" indent="0" algn="l" rtl="0">
              <a:lnSpc>
                <a:spcPct val="100000"/>
              </a:lnSpc>
              <a:spcBef>
                <a:spcPts val="0"/>
              </a:spcBef>
              <a:spcAft>
                <a:spcPts val="0"/>
              </a:spcAft>
              <a:buSzPts val="1400"/>
              <a:buNone/>
            </a:pPr>
            <a:endParaRPr lang="it-IT" sz="1200" b="0" i="0" u="none" strike="noStrike" cap="none"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b="0" i="0" dirty="0">
                <a:effectLst/>
                <a:latin typeface="Roboto"/>
              </a:rPr>
              <a:t>5 Obstruction during retreat in the drive 2</a:t>
            </a:r>
          </a:p>
          <a:p>
            <a:pPr marL="0" marR="0" lvl="0" indent="0" algn="l" rtl="0">
              <a:lnSpc>
                <a:spcPct val="100000"/>
              </a:lnSpc>
              <a:spcBef>
                <a:spcPts val="0"/>
              </a:spcBef>
              <a:spcAft>
                <a:spcPts val="0"/>
              </a:spcAft>
              <a:buSzPts val="1400"/>
              <a:buNone/>
            </a:pPr>
            <a:r>
              <a:rPr lang="it-IT" sz="1200" b="0" i="0" u="none" strike="noStrike" cap="none" dirty="0">
                <a:solidFill>
                  <a:schemeClr val="dk1"/>
                </a:solidFill>
                <a:latin typeface="Calibri"/>
                <a:ea typeface="Calibri"/>
                <a:cs typeface="Calibri"/>
                <a:sym typeface="Calibri"/>
              </a:rPr>
              <a:t>https://youtu.be/k5dDyMYYtSo</a:t>
            </a:r>
          </a:p>
          <a:p>
            <a:pPr marL="0" marR="0" lvl="0" indent="0" algn="l" rtl="0">
              <a:lnSpc>
                <a:spcPct val="100000"/>
              </a:lnSpc>
              <a:spcBef>
                <a:spcPts val="0"/>
              </a:spcBef>
              <a:spcAft>
                <a:spcPts val="0"/>
              </a:spcAft>
              <a:buSzPts val="1400"/>
              <a:buNone/>
            </a:pPr>
            <a:endParaRPr lang="it-IT" sz="1200" b="0" i="0" u="none" strike="noStrike" cap="none"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b="0" i="0" dirty="0">
                <a:effectLst/>
                <a:latin typeface="Roboto"/>
              </a:rPr>
              <a:t>18 Mark for </a:t>
            </a:r>
            <a:r>
              <a:rPr lang="en-GB" b="0" i="0" dirty="0" err="1">
                <a:effectLst/>
                <a:latin typeface="Roboto"/>
              </a:rPr>
              <a:t>interfereing</a:t>
            </a:r>
            <a:r>
              <a:rPr lang="en-GB" b="0" i="0" dirty="0">
                <a:effectLst/>
                <a:latin typeface="Roboto"/>
              </a:rPr>
              <a:t> with </a:t>
            </a:r>
            <a:r>
              <a:rPr lang="en-GB" b="0" i="0" dirty="0" err="1">
                <a:effectLst/>
                <a:latin typeface="Roboto"/>
              </a:rPr>
              <a:t>Rollball</a:t>
            </a:r>
            <a:endParaRPr lang="en-GB" b="0" i="0" dirty="0">
              <a:effectLst/>
              <a:latin typeface="Roboto"/>
            </a:endParaRPr>
          </a:p>
          <a:p>
            <a:pPr marL="0" marR="0" lvl="0" indent="0" algn="l" rtl="0">
              <a:lnSpc>
                <a:spcPct val="100000"/>
              </a:lnSpc>
              <a:spcBef>
                <a:spcPts val="0"/>
              </a:spcBef>
              <a:spcAft>
                <a:spcPts val="0"/>
              </a:spcAft>
              <a:buSzPts val="1400"/>
              <a:buNone/>
            </a:pPr>
            <a:r>
              <a:rPr lang="it-IT" sz="1200" b="0" i="0" u="none" strike="noStrike" cap="none" dirty="0">
                <a:solidFill>
                  <a:schemeClr val="dk1"/>
                </a:solidFill>
                <a:latin typeface="Calibri"/>
                <a:ea typeface="Calibri"/>
                <a:cs typeface="Calibri"/>
                <a:sym typeface="Calibri"/>
              </a:rPr>
              <a:t>https://youtu.be/7tVlZjZg1Ps</a:t>
            </a:r>
          </a:p>
          <a:p>
            <a:pPr marL="0" marR="0" lvl="0" indent="0" algn="l" rtl="0">
              <a:lnSpc>
                <a:spcPct val="100000"/>
              </a:lnSpc>
              <a:spcBef>
                <a:spcPts val="0"/>
              </a:spcBef>
              <a:spcAft>
                <a:spcPts val="0"/>
              </a:spcAft>
              <a:buSzPts val="1400"/>
              <a:buNone/>
            </a:pPr>
            <a:endParaRPr lang="it-IT" sz="1200" b="0" i="0" u="none" strike="noStrike" cap="none"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b="0" i="0" dirty="0">
                <a:effectLst/>
                <a:latin typeface="Roboto"/>
              </a:rPr>
              <a:t>20 Obstruction by attacker in </a:t>
            </a:r>
            <a:r>
              <a:rPr lang="en-GB" b="0" i="0" dirty="0" err="1">
                <a:effectLst/>
                <a:latin typeface="Roboto"/>
              </a:rPr>
              <a:t>Rollball</a:t>
            </a:r>
            <a:endParaRPr lang="en-GB" b="0" i="0" dirty="0">
              <a:effectLst/>
              <a:latin typeface="Roboto"/>
            </a:endParaRPr>
          </a:p>
          <a:p>
            <a:pPr marL="0" marR="0" lvl="0" indent="0" algn="l" rtl="0">
              <a:lnSpc>
                <a:spcPct val="100000"/>
              </a:lnSpc>
              <a:spcBef>
                <a:spcPts val="0"/>
              </a:spcBef>
              <a:spcAft>
                <a:spcPts val="0"/>
              </a:spcAft>
              <a:buSzPts val="1400"/>
              <a:buNone/>
            </a:pPr>
            <a:r>
              <a:rPr lang="it-IT" sz="1200" b="0" i="0" u="none" strike="noStrike" cap="none" dirty="0">
                <a:solidFill>
                  <a:schemeClr val="dk1"/>
                </a:solidFill>
                <a:latin typeface="Calibri"/>
                <a:ea typeface="Calibri"/>
                <a:cs typeface="Calibri"/>
                <a:sym typeface="Calibri"/>
              </a:rPr>
              <a:t>https://youtu.be/oAcMoG75RIg</a:t>
            </a:r>
          </a:p>
          <a:p>
            <a:pPr marL="0" marR="0" lvl="0" indent="0" algn="l" rtl="0">
              <a:lnSpc>
                <a:spcPct val="100000"/>
              </a:lnSpc>
              <a:spcBef>
                <a:spcPts val="0"/>
              </a:spcBef>
              <a:spcAft>
                <a:spcPts val="0"/>
              </a:spcAft>
              <a:buSzPts val="1400"/>
              <a:buNone/>
            </a:pPr>
            <a:endParaRPr lang="it-IT"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400"/>
              <a:buNone/>
            </a:pPr>
            <a:r>
              <a:rPr lang="it-IT" sz="1200" b="0" i="0" u="none" strike="noStrike" cap="none" dirty="0">
                <a:solidFill>
                  <a:schemeClr val="dk1"/>
                </a:solidFill>
                <a:latin typeface="Calibri"/>
                <a:ea typeface="Calibri"/>
                <a:cs typeface="Calibri"/>
                <a:sym typeface="Calibri"/>
              </a:rPr>
              <a:t>07 New Rule.mp4</a:t>
            </a:r>
          </a:p>
          <a:p>
            <a:pPr marL="0" marR="0" lvl="0" indent="0" algn="l" rtl="0">
              <a:lnSpc>
                <a:spcPct val="100000"/>
              </a:lnSpc>
              <a:spcBef>
                <a:spcPts val="0"/>
              </a:spcBef>
              <a:spcAft>
                <a:spcPts val="0"/>
              </a:spcAft>
              <a:buSzPts val="1400"/>
              <a:buNone/>
            </a:pPr>
            <a:endParaRPr lang="it-IT"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400"/>
              <a:buNone/>
            </a:pPr>
            <a:r>
              <a:rPr lang="it-IT" sz="1200" b="0" i="0" u="none" strike="noStrike" cap="none" dirty="0">
                <a:solidFill>
                  <a:schemeClr val="dk1"/>
                </a:solidFill>
                <a:latin typeface="Calibri"/>
                <a:ea typeface="Calibri"/>
                <a:cs typeface="Calibri"/>
                <a:sym typeface="Calibri"/>
              </a:rPr>
              <a:t>Una volta che il Tocco si verifica, la difesa deve ritirarsi "7m". La difesa non può avanzare fino a quando non raggiunge la linea dei 7m.
</a:t>
            </a:r>
            <a:r>
              <a:rPr lang="it-IT" sz="1200" b="1" i="0" u="none" strike="noStrike" cap="none" dirty="0">
                <a:solidFill>
                  <a:schemeClr val="dk1"/>
                </a:solidFill>
                <a:latin typeface="Calibri"/>
                <a:ea typeface="Calibri"/>
                <a:cs typeface="Calibri"/>
                <a:sym typeface="Calibri"/>
              </a:rPr>
              <a:t>L'arbitro anticipa il tocco successivo e le posizioni sul nuovo "7m", 1-2 giocatori a sinistra </a:t>
            </a:r>
            <a:r>
              <a:rPr lang="it-IT" sz="1200" b="1" i="0" u="none" strike="noStrike" cap="none" dirty="0" err="1">
                <a:solidFill>
                  <a:schemeClr val="dk1"/>
                </a:solidFill>
                <a:latin typeface="Calibri"/>
                <a:ea typeface="Calibri"/>
                <a:cs typeface="Calibri"/>
                <a:sym typeface="Calibri"/>
              </a:rPr>
              <a:t>oa</a:t>
            </a:r>
            <a:r>
              <a:rPr lang="it-IT" sz="1200" b="1" i="0" u="none" strike="noStrike" cap="none" dirty="0">
                <a:solidFill>
                  <a:schemeClr val="dk1"/>
                </a:solidFill>
                <a:latin typeface="Calibri"/>
                <a:ea typeface="Calibri"/>
                <a:cs typeface="Calibri"/>
                <a:sym typeface="Calibri"/>
              </a:rPr>
              <a:t> destra della palla. – diapositiva separata?
Gli arbitri di supporto devono essere in linea con l'arbitro di controllo al nuovo "7m". – diapositiva separata?</a:t>
            </a:r>
            <a:r>
              <a:rPr lang="it-IT"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p:txBody>
      </p:sp>
      <p:sp>
        <p:nvSpPr>
          <p:cNvPr id="323" name="Google Shape;323;p2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26</a:t>
            </a:fld>
            <a:endParaRPr sz="18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9810744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p2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2" name="Google Shape;322;p2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it-IT" dirty="0"/>
              <a:t>https://www.youtube.com/watch?v=i3FPR6s0ijU&amp;t=7246s  (occhio gli </a:t>
            </a:r>
            <a:r>
              <a:rPr lang="it-IT" dirty="0" err="1"/>
              <a:t>ads</a:t>
            </a:r>
            <a:r>
              <a:rPr lang="it-IT" dirty="0"/>
              <a:t>)</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b="0" i="0" dirty="0">
              <a:effectLst/>
              <a:latin typeface="Roboto"/>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b="0" i="0" dirty="0">
                <a:effectLst/>
                <a:latin typeface="Roboto"/>
              </a:rPr>
              <a:t>1 Example of 7m setting in midfield  (per me </a:t>
            </a:r>
            <a:r>
              <a:rPr lang="en-GB" b="0" i="0" dirty="0" err="1">
                <a:effectLst/>
                <a:latin typeface="Roboto"/>
              </a:rPr>
              <a:t>gli</a:t>
            </a:r>
            <a:r>
              <a:rPr lang="en-GB" b="0" i="0" dirty="0">
                <a:effectLst/>
                <a:latin typeface="Roboto"/>
              </a:rPr>
              <a:t> </a:t>
            </a:r>
            <a:r>
              <a:rPr lang="en-GB" b="0" i="0" dirty="0" err="1">
                <a:effectLst/>
                <a:latin typeface="Roboto"/>
              </a:rPr>
              <a:t>esempi</a:t>
            </a:r>
            <a:r>
              <a:rPr lang="en-GB" b="0" i="0" dirty="0">
                <a:effectLst/>
                <a:latin typeface="Roboto"/>
              </a:rPr>
              <a:t> sopra </a:t>
            </a:r>
            <a:r>
              <a:rPr lang="en-GB" b="0" i="0" dirty="0" err="1">
                <a:effectLst/>
                <a:latin typeface="Roboto"/>
              </a:rPr>
              <a:t>sono</a:t>
            </a:r>
            <a:r>
              <a:rPr lang="en-GB" b="0" i="0" dirty="0">
                <a:effectLst/>
                <a:latin typeface="Roboto"/>
              </a:rPr>
              <a:t> </a:t>
            </a:r>
            <a:r>
              <a:rPr lang="en-GB" b="0" i="0" dirty="0" err="1">
                <a:effectLst/>
                <a:latin typeface="Roboto"/>
              </a:rPr>
              <a:t>meglio</a:t>
            </a:r>
            <a:r>
              <a:rPr lang="en-GB" b="0" i="0" dirty="0">
                <a:effectLst/>
                <a:latin typeface="Roboto"/>
              </a:rPr>
              <a:t>, H)</a:t>
            </a:r>
          </a:p>
          <a:p>
            <a:pPr marL="0" marR="0" lvl="0" indent="0" algn="l" rtl="0">
              <a:lnSpc>
                <a:spcPct val="100000"/>
              </a:lnSpc>
              <a:spcBef>
                <a:spcPts val="0"/>
              </a:spcBef>
              <a:spcAft>
                <a:spcPts val="0"/>
              </a:spcAft>
              <a:buSzPts val="1400"/>
              <a:buNone/>
            </a:pPr>
            <a:r>
              <a:rPr lang="it-IT" sz="1200" b="0" i="0" u="none" strike="noStrike" cap="none" dirty="0">
                <a:solidFill>
                  <a:schemeClr val="dk1"/>
                </a:solidFill>
                <a:latin typeface="Calibri"/>
                <a:ea typeface="Calibri"/>
                <a:cs typeface="Calibri"/>
                <a:sym typeface="Calibri"/>
              </a:rPr>
              <a:t>https://youtu.be/5f7ljdnphPg</a:t>
            </a:r>
          </a:p>
          <a:p>
            <a:pPr marL="0" marR="0" lvl="0" indent="0" algn="l" rtl="0">
              <a:lnSpc>
                <a:spcPct val="100000"/>
              </a:lnSpc>
              <a:spcBef>
                <a:spcPts val="0"/>
              </a:spcBef>
              <a:spcAft>
                <a:spcPts val="0"/>
              </a:spcAft>
              <a:buSzPts val="1400"/>
              <a:buNone/>
            </a:pPr>
            <a:endParaRPr lang="it-IT"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400"/>
              <a:buNone/>
            </a:pPr>
            <a:r>
              <a:rPr lang="it-IT" sz="1200" b="1" i="0" u="none" strike="noStrike" cap="none" dirty="0">
                <a:solidFill>
                  <a:schemeClr val="dk1"/>
                </a:solidFill>
                <a:latin typeface="Calibri"/>
                <a:ea typeface="Calibri"/>
                <a:cs typeface="Calibri"/>
                <a:sym typeface="Calibri"/>
              </a:rPr>
              <a:t>L'arbitro anticipa il tocco successivo e le posizioni sul nuovo "7m", 1-2 giocatori a sinistra o a destra della palla. – diapositiva separata?
Gli arbitri di supporto devono essere in linea con l'arbitro di controllo al nuovo "7m". – diapositiva separata?</a:t>
            </a:r>
            <a:r>
              <a:rPr lang="it-IT"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p:txBody>
      </p:sp>
      <p:sp>
        <p:nvSpPr>
          <p:cNvPr id="323" name="Google Shape;323;p2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27</a:t>
            </a:fld>
            <a:endParaRPr sz="18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3895296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p2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2" name="Google Shape;322;p2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defTabSz="912813"/>
            <a:r>
              <a:rPr lang="fr-FR" altLang="en-US"/>
              <a:t>The No7 </a:t>
            </a:r>
            <a:r>
              <a:rPr lang="fr-FR" altLang="en-US" dirty="0" err="1"/>
              <a:t>goes</a:t>
            </a:r>
            <a:r>
              <a:rPr lang="fr-FR" altLang="en-US" dirty="0"/>
              <a:t> </a:t>
            </a:r>
            <a:r>
              <a:rPr lang="fr-FR" altLang="en-US" dirty="0" err="1"/>
              <a:t>early</a:t>
            </a:r>
            <a:r>
              <a:rPr lang="fr-FR" altLang="en-US" dirty="0"/>
              <a:t>, good </a:t>
            </a:r>
            <a:r>
              <a:rPr lang="fr-FR" altLang="en-US" dirty="0" err="1"/>
              <a:t>advantage</a:t>
            </a:r>
            <a:r>
              <a:rPr lang="fr-FR" altLang="en-US" dirty="0"/>
              <a:t> </a:t>
            </a:r>
            <a:r>
              <a:rPr lang="fr-FR" altLang="en-US" dirty="0" err="1"/>
              <a:t>played</a:t>
            </a:r>
            <a:endParaRPr lang="fr-FR" altLang="en-US" dirty="0"/>
          </a:p>
          <a:p>
            <a:pPr defTabSz="912813"/>
            <a:r>
              <a:rPr lang="fr-FR" altLang="en-US" dirty="0"/>
              <a:t>https://youtu.be/PDULD2k0U5g?t=2335</a:t>
            </a:r>
          </a:p>
          <a:p>
            <a:pPr marL="0" marR="0" lvl="0" indent="0" algn="l" rtl="0">
              <a:lnSpc>
                <a:spcPct val="100000"/>
              </a:lnSpc>
              <a:spcBef>
                <a:spcPts val="0"/>
              </a:spcBef>
              <a:spcAft>
                <a:spcPts val="0"/>
              </a:spcAft>
              <a:buSzPts val="1400"/>
              <a:buNone/>
            </a:pPr>
            <a:endParaRPr sz="1200" b="0" i="0" u="none" strike="noStrike" cap="none" dirty="0">
              <a:solidFill>
                <a:schemeClr val="dk1"/>
              </a:solidFill>
              <a:latin typeface="Calibri"/>
              <a:ea typeface="Calibri"/>
              <a:cs typeface="Calibri"/>
              <a:sym typeface="Calibri"/>
            </a:endParaRPr>
          </a:p>
        </p:txBody>
      </p:sp>
      <p:sp>
        <p:nvSpPr>
          <p:cNvPr id="323" name="Google Shape;323;p2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28</a:t>
            </a:fld>
            <a:endParaRPr sz="18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5686720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p3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2" name="Google Shape;392;p3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p:txBody>
      </p:sp>
      <p:sp>
        <p:nvSpPr>
          <p:cNvPr id="393" name="Google Shape;393;p3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29</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Talk about keeping consistent control of offside and </a:t>
            </a:r>
            <a:r>
              <a:rPr lang="en-GB" b="1" u="sng" dirty="0"/>
              <a:t>hard touches </a:t>
            </a:r>
            <a:r>
              <a:rPr lang="en-GB" dirty="0"/>
              <a:t>and acknowledging them even if the advantage has been played.</a:t>
            </a:r>
          </a:p>
          <a:p>
            <a:endParaRPr lang="en-GB" dirty="0"/>
          </a:p>
          <a:p>
            <a:r>
              <a:rPr lang="en-GB" dirty="0" err="1"/>
              <a:t>Fuorigioco</a:t>
            </a:r>
            <a:r>
              <a:rPr lang="en-GB" dirty="0"/>
              <a:t> – what would have been on-side</a:t>
            </a:r>
          </a:p>
          <a:p>
            <a:r>
              <a:rPr lang="en-GB" dirty="0"/>
              <a:t>Tocco </a:t>
            </a:r>
            <a:r>
              <a:rPr lang="en-GB" dirty="0" err="1"/>
              <a:t>eccessivo</a:t>
            </a:r>
            <a:r>
              <a:rPr lang="en-GB" dirty="0"/>
              <a:t> - </a:t>
            </a:r>
            <a:r>
              <a:rPr lang="it-IT" sz="1800" dirty="0">
                <a:solidFill>
                  <a:srgbClr val="000000"/>
                </a:solidFill>
                <a:effectLst/>
                <a:latin typeface="Arial" panose="020B0604020202020204" pitchFamily="34" charset="0"/>
                <a:ea typeface="Times New Roman" panose="02020603050405020304" pitchFamily="18" charset="0"/>
              </a:rPr>
              <a:t>Una </a:t>
            </a:r>
            <a:r>
              <a:rPr lang="it-IT" sz="1800" i="1" dirty="0">
                <a:solidFill>
                  <a:srgbClr val="000000"/>
                </a:solidFill>
                <a:effectLst/>
                <a:latin typeface="Arial" panose="020B0604020202020204" pitchFamily="34" charset="0"/>
                <a:ea typeface="Times New Roman" panose="02020603050405020304" pitchFamily="18" charset="0"/>
              </a:rPr>
              <a:t>Penalità</a:t>
            </a:r>
            <a:r>
              <a:rPr lang="it-IT" sz="1800" dirty="0">
                <a:solidFill>
                  <a:srgbClr val="000000"/>
                </a:solidFill>
                <a:effectLst/>
                <a:latin typeface="Arial" panose="020B0604020202020204" pitchFamily="34" charset="0"/>
                <a:ea typeface="Times New Roman" panose="02020603050405020304" pitchFamily="18" charset="0"/>
              </a:rPr>
              <a:t> a favore della </a:t>
            </a:r>
            <a:r>
              <a:rPr lang="it-IT" sz="1800" i="1" dirty="0">
                <a:solidFill>
                  <a:srgbClr val="000000"/>
                </a:solidFill>
                <a:effectLst/>
                <a:latin typeface="Arial" panose="020B0604020202020204" pitchFamily="34" charset="0"/>
                <a:ea typeface="Times New Roman" panose="02020603050405020304" pitchFamily="18" charset="0"/>
              </a:rPr>
              <a:t>Squadra</a:t>
            </a:r>
            <a:r>
              <a:rPr lang="it-IT" sz="1800" dirty="0">
                <a:solidFill>
                  <a:srgbClr val="000000"/>
                </a:solidFill>
                <a:effectLst/>
                <a:latin typeface="Arial" panose="020B0604020202020204" pitchFamily="34" charset="0"/>
                <a:ea typeface="Times New Roman" panose="02020603050405020304" pitchFamily="18" charset="0"/>
              </a:rPr>
              <a:t> non colpevole sul </a:t>
            </a:r>
            <a:r>
              <a:rPr lang="it-IT" sz="1800" i="1" dirty="0">
                <a:solidFill>
                  <a:srgbClr val="000000"/>
                </a:solidFill>
                <a:effectLst/>
                <a:latin typeface="Arial" panose="020B0604020202020204" pitchFamily="34" charset="0"/>
                <a:ea typeface="Times New Roman" panose="02020603050405020304" pitchFamily="18" charset="0"/>
              </a:rPr>
              <a:t>punto</a:t>
            </a:r>
            <a:r>
              <a:rPr lang="it-IT" sz="1800" dirty="0">
                <a:solidFill>
                  <a:srgbClr val="000000"/>
                </a:solidFill>
                <a:effectLst/>
                <a:latin typeface="Arial" panose="020B0604020202020204" pitchFamily="34" charset="0"/>
                <a:ea typeface="Times New Roman" panose="02020603050405020304" pitchFamily="18" charset="0"/>
              </a:rPr>
              <a:t> dell’</a:t>
            </a:r>
            <a:r>
              <a:rPr lang="it-IT" sz="1800" i="1" dirty="0">
                <a:solidFill>
                  <a:srgbClr val="000000"/>
                </a:solidFill>
                <a:effectLst/>
                <a:latin typeface="Arial" panose="020B0604020202020204" pitchFamily="34" charset="0"/>
                <a:ea typeface="Times New Roman" panose="02020603050405020304" pitchFamily="18" charset="0"/>
              </a:rPr>
              <a:t>Infrazione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Passaggio in avanti - </a:t>
            </a:r>
            <a:r>
              <a:rPr lang="it-IT"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Una </a:t>
            </a:r>
            <a:r>
              <a:rPr lang="it-IT" sz="18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Penalità</a:t>
            </a:r>
            <a:r>
              <a:rPr lang="it-IT"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sarà assegnata alla </a:t>
            </a:r>
            <a:r>
              <a:rPr lang="it-IT" sz="18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Squadra in Difesa</a:t>
            </a:r>
            <a:r>
              <a:rPr lang="it-IT"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sul </a:t>
            </a:r>
            <a:r>
              <a:rPr lang="it-IT" sz="18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Punto (Mark) </a:t>
            </a:r>
            <a:r>
              <a:rPr lang="it-IT"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in cui si trovava la palla prima di essere spinta in </a:t>
            </a:r>
            <a:r>
              <a:rPr lang="it-IT" sz="18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Avanti</a:t>
            </a:r>
            <a:r>
              <a:rPr lang="it-IT"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Questo a meno che non venga applicato un </a:t>
            </a:r>
            <a:r>
              <a:rPr lang="it-IT" sz="18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Vantaggio</a:t>
            </a:r>
            <a:r>
              <a:rPr lang="it-IT"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Passaggio in </a:t>
            </a:r>
            <a:r>
              <a:rPr lang="en-GB" dirty="0" err="1"/>
              <a:t>ritardo</a:t>
            </a:r>
            <a:r>
              <a:rPr lang="en-GB" dirty="0"/>
              <a:t> - </a:t>
            </a:r>
            <a:r>
              <a:rPr lang="it-IT"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Una </a:t>
            </a:r>
            <a:r>
              <a:rPr lang="it-IT" sz="18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Penalità</a:t>
            </a:r>
            <a:r>
              <a:rPr lang="it-IT"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 favore della </a:t>
            </a:r>
            <a:r>
              <a:rPr lang="it-IT" sz="18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Squadra in Difesa</a:t>
            </a:r>
            <a:r>
              <a:rPr lang="it-IT"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sul </a:t>
            </a:r>
            <a:r>
              <a:rPr lang="it-IT" sz="18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Punto</a:t>
            </a:r>
            <a:r>
              <a:rPr lang="it-IT"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dell’</a:t>
            </a:r>
            <a:r>
              <a:rPr lang="it-IT" sz="18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Infrazione</a:t>
            </a:r>
            <a:r>
              <a:rPr lang="it-IT"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o, se all’interno dell’</a:t>
            </a:r>
            <a:r>
              <a:rPr lang="it-IT" sz="18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Area di Meta</a:t>
            </a:r>
            <a:r>
              <a:rPr lang="it-IT"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sul </a:t>
            </a:r>
            <a:r>
              <a:rPr lang="it-IT" sz="18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Punto</a:t>
            </a:r>
            <a:r>
              <a:rPr lang="it-IT"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più vicino sulla </a:t>
            </a:r>
            <a:r>
              <a:rPr lang="it-IT" sz="18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Linea dei Sette (7) Metri</a:t>
            </a:r>
            <a:r>
              <a:rPr lang="it-IT"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a:p>
            <a:endParaRPr lang="en-GB" dirty="0"/>
          </a:p>
          <a:p>
            <a:r>
              <a:rPr lang="en-GB" dirty="0"/>
              <a:t>Added this slide to cover stuff in the exam and the Signals for two of these are included in the Assessment.</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smtClean="0">
                <a:solidFill>
                  <a:schemeClr val="dk1"/>
                </a:solidFill>
                <a:latin typeface="Calibri"/>
                <a:ea typeface="Calibri"/>
                <a:cs typeface="Calibri"/>
                <a:sym typeface="Calibri"/>
              </a:rPr>
              <a:t>30</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665129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50000"/>
              </a:lnSpc>
              <a:spcBef>
                <a:spcPts val="2400"/>
              </a:spcBef>
              <a:spcAft>
                <a:spcPts val="600"/>
              </a:spcAft>
            </a:pPr>
            <a:r>
              <a:rPr lang="it-IT" sz="1800" b="1" kern="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Questo Slide ho aggiunto per l’esame.  </a:t>
            </a:r>
          </a:p>
          <a:p>
            <a:pPr algn="just">
              <a:lnSpc>
                <a:spcPct val="150000"/>
              </a:lnSpc>
              <a:spcBef>
                <a:spcPts val="2400"/>
              </a:spcBef>
              <a:spcAft>
                <a:spcPts val="600"/>
              </a:spcAft>
            </a:pPr>
            <a:r>
              <a:rPr lang="it-IT" sz="1800" b="1" kern="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Parliamo su 17.7 </a:t>
            </a:r>
            <a:r>
              <a:rPr lang="en-GB" sz="1800" b="1" kern="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r>
              <a:rPr lang="en-GB" sz="1800" b="1" kern="18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leggiamo</a:t>
            </a:r>
            <a:r>
              <a:rPr lang="en-GB" sz="1800" b="1" kern="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da sotto?)</a:t>
            </a:r>
            <a:endParaRPr lang="it-IT" sz="1800" b="1" kern="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p>
            <a:pPr algn="just">
              <a:lnSpc>
                <a:spcPct val="150000"/>
              </a:lnSpc>
              <a:spcBef>
                <a:spcPts val="2400"/>
              </a:spcBef>
              <a:spcAft>
                <a:spcPts val="600"/>
              </a:spcAft>
            </a:pPr>
            <a:r>
              <a:rPr lang="it-IT" sz="1800" b="1" kern="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Ci parliamo anche, sulla corsa sulle linee laterale per rientrare.</a:t>
            </a:r>
          </a:p>
          <a:p>
            <a:pPr algn="just">
              <a:lnSpc>
                <a:spcPct val="150000"/>
              </a:lnSpc>
              <a:spcBef>
                <a:spcPts val="2400"/>
              </a:spcBef>
              <a:spcAft>
                <a:spcPts val="600"/>
              </a:spcAft>
            </a:pPr>
            <a:endParaRPr lang="it-IT" sz="1800" b="1" kern="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p>
            <a:pPr algn="just">
              <a:lnSpc>
                <a:spcPct val="150000"/>
              </a:lnSpc>
              <a:spcBef>
                <a:spcPts val="2400"/>
              </a:spcBef>
              <a:spcAft>
                <a:spcPts val="600"/>
              </a:spcAft>
            </a:pPr>
            <a:r>
              <a:rPr lang="it-IT" sz="1800" b="1" kern="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17 Cambio di giocatore</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50000"/>
              </a:lnSpc>
            </a:pPr>
            <a:r>
              <a:rPr lang="it-IT" sz="1800" dirty="0">
                <a:effectLst/>
                <a:latin typeface="Times New Roman" panose="02020603050405020304" pitchFamily="18" charset="0"/>
                <a:ea typeface="Times New Roman" panose="02020603050405020304" pitchFamily="18"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630555" indent="-450215" algn="just">
              <a:lnSpc>
                <a:spcPct val="150000"/>
              </a:lnSpc>
            </a:pPr>
            <a:r>
              <a:rPr lang="it-IT"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17.1 I giocatori possono cambiare in qualsiasi momento della partita.</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630555" indent="-450215" algn="just">
              <a:lnSpc>
                <a:spcPct val="150000"/>
              </a:lnSpc>
            </a:pPr>
            <a:r>
              <a:rPr lang="it-IT"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17.2 Non vi è alcun limite al numero di volte in cui un giocatore può cambiare.</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630555" indent="-450215" algn="just">
              <a:lnSpc>
                <a:spcPct val="150000"/>
              </a:lnSpc>
            </a:pPr>
            <a:r>
              <a:rPr lang="it-IT"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17.3 I giocatori in attesa di un </a:t>
            </a:r>
            <a:r>
              <a:rPr lang="it-IT" sz="1800" i="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Cambio</a:t>
            </a:r>
            <a:r>
              <a:rPr lang="it-IT"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in entrata devono rimanere nella propria </a:t>
            </a:r>
            <a:r>
              <a:rPr lang="it-IT" sz="1800" i="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Area di Cambio</a:t>
            </a:r>
            <a:r>
              <a:rPr lang="it-IT"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per la durata della partita.</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630555" indent="-450215" algn="just">
              <a:lnSpc>
                <a:spcPct val="150000"/>
              </a:lnSpc>
            </a:pPr>
            <a:r>
              <a:rPr lang="it-IT"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17.4 I cambi possono avvenire solo dopo che il giocatore ha lasciato il </a:t>
            </a:r>
            <a:r>
              <a:rPr lang="it-IT" sz="1800" i="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Campo di Gioco</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630555" indent="-450215" algn="just">
              <a:lnSpc>
                <a:spcPct val="150000"/>
              </a:lnSpc>
            </a:pPr>
            <a:r>
              <a:rPr lang="it-IT"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entrando</a:t>
            </a:r>
            <a:r>
              <a:rPr lang="en-GB" sz="1800" dirty="0">
                <a:effectLst/>
                <a:latin typeface="Calibri" panose="020F0502020204030204" pitchFamily="34" charset="0"/>
                <a:ea typeface="Calibri" panose="020F0502020204030204" pitchFamily="34" charset="0"/>
                <a:cs typeface="Arial" panose="020B0604020202020204" pitchFamily="34" charset="0"/>
              </a:rPr>
              <a:t> </a:t>
            </a:r>
            <a:r>
              <a:rPr lang="it-IT"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nell'</a:t>
            </a:r>
            <a:r>
              <a:rPr lang="it-IT" sz="1800" i="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Area di Cambio</a:t>
            </a:r>
            <a:r>
              <a:rPr lang="it-IT"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630555" indent="-450215" algn="just">
              <a:lnSpc>
                <a:spcPct val="150000"/>
              </a:lnSpc>
            </a:pPr>
            <a:r>
              <a:rPr lang="it-IT"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17.5 I giocatori che escono o entrano nel </a:t>
            </a:r>
            <a:r>
              <a:rPr lang="it-IT" sz="1800" i="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Campo di Gioco</a:t>
            </a:r>
            <a:r>
              <a:rPr lang="it-IT"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non devono intralciare o ostacolare il gioco.</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630555" indent="-450215" algn="just">
              <a:lnSpc>
                <a:spcPct val="150000"/>
              </a:lnSpc>
            </a:pPr>
            <a:r>
              <a:rPr lang="it-IT"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provvedimento = Una </a:t>
            </a:r>
            <a:r>
              <a:rPr lang="it-IT" sz="1800" i="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Penalità</a:t>
            </a:r>
            <a:r>
              <a:rPr lang="it-IT"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 favore della </a:t>
            </a:r>
            <a:r>
              <a:rPr lang="it-IT" sz="1800" i="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Squadra</a:t>
            </a:r>
            <a:r>
              <a:rPr lang="it-IT"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non colpevole sul punto dell'</a:t>
            </a:r>
            <a:r>
              <a:rPr lang="it-IT" sz="1800" i="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Infrazione</a:t>
            </a:r>
            <a:r>
              <a:rPr lang="it-IT"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r>
              <a:rPr lang="en-GB" sz="1800" dirty="0">
                <a:effectLst/>
                <a:latin typeface="Calibri" panose="020F0502020204030204" pitchFamily="34" charset="0"/>
                <a:ea typeface="Calibri" panose="020F0502020204030204" pitchFamily="34" charset="0"/>
                <a:cs typeface="Arial" panose="020B0604020202020204" pitchFamily="34" charset="0"/>
              </a:rPr>
              <a:t> </a:t>
            </a:r>
          </a:p>
          <a:p>
            <a:pPr marL="630555" indent="-450215" algn="just">
              <a:lnSpc>
                <a:spcPct val="150000"/>
              </a:lnSpc>
            </a:pPr>
            <a:r>
              <a:rPr lang="it-IT"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17.6 I giocatori che entrano nel </a:t>
            </a:r>
            <a:r>
              <a:rPr lang="it-IT" sz="1800" i="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Campo di Gioco</a:t>
            </a:r>
            <a:r>
              <a:rPr lang="it-IT"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devono prima assumere una posizione “in gioco” (</a:t>
            </a:r>
            <a:r>
              <a:rPr lang="it-IT" sz="1800" i="1"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Onside</a:t>
            </a:r>
            <a:r>
              <a:rPr lang="it-IT"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prima di essere coinvolti nel gioco.</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r>
              <a:rPr lang="it-IT"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provvedimento = Una </a:t>
            </a:r>
            <a:r>
              <a:rPr lang="it-IT" sz="1800" i="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Penalità</a:t>
            </a:r>
            <a:r>
              <a:rPr lang="it-IT"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 favore della </a:t>
            </a:r>
            <a:r>
              <a:rPr lang="it-IT" sz="1800" i="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Squadra</a:t>
            </a:r>
            <a:r>
              <a:rPr lang="it-IT"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non colpevole sul punto dell'</a:t>
            </a:r>
            <a:r>
              <a:rPr lang="it-IT" sz="1800" i="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Infrazione.</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630555" indent="-450215" algn="just">
              <a:lnSpc>
                <a:spcPct val="150000"/>
              </a:lnSpc>
            </a:pPr>
            <a:endParaRPr lang="en-GB" sz="1800" dirty="0">
              <a:effectLst/>
              <a:latin typeface="Calibri" panose="020F0502020204030204" pitchFamily="34" charset="0"/>
              <a:ea typeface="Calibri" panose="020F0502020204030204" pitchFamily="34" charset="0"/>
              <a:cs typeface="Arial" panose="020B0604020202020204" pitchFamily="34" charset="0"/>
            </a:endParaRPr>
          </a:p>
          <a:p>
            <a:r>
              <a:rPr lang="en-GB" sz="1800" dirty="0">
                <a:effectLst/>
                <a:latin typeface="Calibri" panose="020F0502020204030204" pitchFamily="34" charset="0"/>
                <a:ea typeface="Calibri" panose="020F0502020204030204" pitchFamily="34" charset="0"/>
                <a:cs typeface="Arial" panose="020B0604020202020204" pitchFamily="34" charset="0"/>
              </a:rPr>
              <a:t> </a:t>
            </a:r>
          </a:p>
          <a:p>
            <a:pPr marL="547370" lvl="1" algn="just">
              <a:lnSpc>
                <a:spcPct val="150000"/>
              </a:lnSpc>
            </a:pPr>
            <a:r>
              <a:rPr lang="it-IT" sz="1800" dirty="0">
                <a:solidFill>
                  <a:srgbClr val="000000"/>
                </a:solidFill>
                <a:effectLst/>
                <a:latin typeface="Arial" panose="020B0604020202020204" pitchFamily="34" charset="0"/>
                <a:ea typeface="Times New Roman" panose="02020603050405020304" pitchFamily="18" charset="0"/>
              </a:rPr>
              <a:t>17.7 Quando si è verificata un intercetto o una rottura della linea difensiva (</a:t>
            </a:r>
            <a:r>
              <a:rPr lang="it-IT" sz="1800" i="1" dirty="0">
                <a:solidFill>
                  <a:srgbClr val="000000"/>
                </a:solidFill>
                <a:effectLst/>
                <a:latin typeface="Arial" panose="020B0604020202020204" pitchFamily="34" charset="0"/>
                <a:ea typeface="Times New Roman" panose="02020603050405020304" pitchFamily="18" charset="0"/>
              </a:rPr>
              <a:t>line break</a:t>
            </a:r>
            <a:r>
              <a:rPr lang="it-IT" sz="1800" dirty="0">
                <a:solidFill>
                  <a:srgbClr val="000000"/>
                </a:solidFill>
                <a:effectLst/>
                <a:latin typeface="Arial" panose="020B0604020202020204" pitchFamily="34" charset="0"/>
                <a:ea typeface="Times New Roman" panose="02020603050405020304" pitchFamily="18" charset="0"/>
              </a:rPr>
              <a:t>), i giocatori non sono ammessi a cambiare fino a quando non venga effettuato il </a:t>
            </a:r>
            <a:r>
              <a:rPr lang="it-IT" sz="1800" i="1" dirty="0">
                <a:solidFill>
                  <a:srgbClr val="000000"/>
                </a:solidFill>
                <a:effectLst/>
                <a:latin typeface="Arial" panose="020B0604020202020204" pitchFamily="34" charset="0"/>
                <a:ea typeface="Times New Roman" panose="02020603050405020304" pitchFamily="18" charset="0"/>
              </a:rPr>
              <a:t>Tocco</a:t>
            </a:r>
            <a:r>
              <a:rPr lang="it-IT" sz="1800" dirty="0">
                <a:solidFill>
                  <a:srgbClr val="000000"/>
                </a:solidFill>
                <a:effectLst/>
                <a:latin typeface="Arial" panose="020B0604020202020204" pitchFamily="34" charset="0"/>
                <a:ea typeface="Times New Roman" panose="02020603050405020304" pitchFamily="18" charset="0"/>
              </a:rPr>
              <a:t> successivo o alla successiva situazione di </a:t>
            </a:r>
            <a:r>
              <a:rPr lang="it-IT" sz="1800" i="1" dirty="0">
                <a:solidFill>
                  <a:srgbClr val="000000"/>
                </a:solidFill>
                <a:effectLst/>
                <a:latin typeface="Arial" panose="020B0604020202020204" pitchFamily="34" charset="0"/>
                <a:ea typeface="Times New Roman" panose="02020603050405020304" pitchFamily="18" charset="0"/>
              </a:rPr>
              <a:t>Palla Morta</a:t>
            </a:r>
            <a:r>
              <a:rPr lang="it-IT" sz="1800" dirty="0">
                <a:solidFill>
                  <a:srgbClr val="000000"/>
                </a:solidFill>
                <a:effectLst/>
                <a:latin typeface="Arial" panose="020B0604020202020204" pitchFamily="34" charset="0"/>
                <a:ea typeface="Times New Roman" panose="02020603050405020304" pitchFamily="18" charset="0"/>
              </a:rPr>
              <a:t>.</a:t>
            </a:r>
            <a:r>
              <a:rPr lang="en-GB" dirty="0">
                <a:effectLst/>
              </a:rPr>
              <a:t> </a:t>
            </a:r>
          </a:p>
          <a:p>
            <a:pPr marL="547370" lvl="1" algn="just">
              <a:lnSpc>
                <a:spcPct val="150000"/>
              </a:lnSpc>
            </a:pPr>
            <a:endParaRPr lang="en-GB"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p>
            <a:pPr marL="547370" lvl="1" algn="just">
              <a:lnSpc>
                <a:spcPct val="150000"/>
              </a:lnSpc>
            </a:pPr>
            <a:r>
              <a:rPr lang="it-IT"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provvedimento A = Se un giocatore entra nel </a:t>
            </a:r>
            <a:r>
              <a:rPr lang="it-IT" sz="1800" i="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Campo di Gioco</a:t>
            </a:r>
            <a:r>
              <a:rPr lang="it-IT"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e impedisce la segnatura di una </a:t>
            </a:r>
            <a:r>
              <a:rPr lang="it-IT" sz="1800" i="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Meta</a:t>
            </a:r>
            <a:r>
              <a:rPr lang="it-IT"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verrà assegnata una </a:t>
            </a:r>
            <a:r>
              <a:rPr lang="it-IT" sz="1800" i="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Meta</a:t>
            </a:r>
            <a:r>
              <a:rPr lang="it-IT"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di </a:t>
            </a:r>
            <a:r>
              <a:rPr lang="it-IT" sz="18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Penalita’</a:t>
            </a:r>
            <a:r>
              <a:rPr lang="it-IT"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e il giocatore che ha commesso l'</a:t>
            </a:r>
            <a:r>
              <a:rPr lang="it-IT" sz="1800" i="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Infrazione</a:t>
            </a:r>
            <a:r>
              <a:rPr lang="it-IT"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verrà mandato nel </a:t>
            </a:r>
            <a:r>
              <a:rPr lang="it-IT" sz="1800" i="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Sin Bin</a:t>
            </a:r>
            <a:r>
              <a:rPr lang="it-IT"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547370" lvl="1" algn="just">
              <a:lnSpc>
                <a:spcPct val="150000"/>
              </a:lnSpc>
            </a:pPr>
            <a:r>
              <a:rPr lang="it-IT"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provvedimento B = Se un giocatore entra nel </a:t>
            </a:r>
            <a:r>
              <a:rPr lang="it-IT" sz="1800" i="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Campo di Gioco</a:t>
            </a:r>
            <a:r>
              <a:rPr lang="it-IT"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e non impedisce la segnatura di una </a:t>
            </a:r>
            <a:r>
              <a:rPr lang="it-IT" sz="1800" i="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Meta</a:t>
            </a:r>
            <a:r>
              <a:rPr lang="it-IT"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il giocatore verrà mandato nel </a:t>
            </a:r>
            <a:r>
              <a:rPr lang="it-IT" sz="1800" i="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Sin Bin</a:t>
            </a:r>
            <a:r>
              <a:rPr lang="it-IT"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630555" indent="-450215" algn="just">
              <a:lnSpc>
                <a:spcPct val="150000"/>
              </a:lnSpc>
            </a:pPr>
            <a:r>
              <a:rPr lang="it-IT" sz="1800" dirty="0">
                <a:effectLst/>
                <a:latin typeface="Times New Roman" panose="02020603050405020304" pitchFamily="18" charset="0"/>
                <a:ea typeface="Times New Roman" panose="02020603050405020304" pitchFamily="18"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630555" indent="-450215" algn="just">
              <a:lnSpc>
                <a:spcPct val="150000"/>
              </a:lnSpc>
            </a:pPr>
            <a:r>
              <a:rPr lang="it-IT"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17.8 A seguito di una </a:t>
            </a:r>
            <a:r>
              <a:rPr lang="it-IT" sz="1800" i="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Meta</a:t>
            </a:r>
            <a:r>
              <a:rPr lang="it-IT"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i giocatori possono cambiare a piacimento, senza dover aspettare che un altro giocatore entri nell’</a:t>
            </a:r>
            <a:r>
              <a:rPr lang="it-IT" sz="1800" i="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Area di Cambio</a:t>
            </a:r>
            <a:r>
              <a:rPr lang="it-IT"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Il </a:t>
            </a:r>
            <a:r>
              <a:rPr lang="it-IT" sz="1800" i="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Cambio</a:t>
            </a:r>
            <a:r>
              <a:rPr lang="it-IT"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deve però essere effettuato prima che venga effettuato il </a:t>
            </a:r>
            <a:r>
              <a:rPr lang="it-IT" sz="1800" i="1"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Tap</a:t>
            </a:r>
            <a:r>
              <a:rPr lang="it-IT"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per ricominciare a giocare.</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r>
              <a:rPr lang="en-GB" sz="1800" dirty="0">
                <a:effectLst/>
                <a:latin typeface="Calibri" panose="020F0502020204030204" pitchFamily="34" charset="0"/>
                <a:ea typeface="Calibri" panose="020F0502020204030204" pitchFamily="34" charset="0"/>
                <a:cs typeface="Arial" panose="020B0604020202020204" pitchFamily="34" charset="0"/>
              </a:rPr>
              <a:t> </a:t>
            </a:r>
            <a:r>
              <a:rPr lang="en-GB" sz="1800" dirty="0" err="1">
                <a:effectLst/>
                <a:latin typeface="Calibri" panose="020F0502020204030204" pitchFamily="34" charset="0"/>
                <a:ea typeface="Calibri" panose="020F0502020204030204" pitchFamily="34" charset="0"/>
                <a:cs typeface="Arial" panose="020B0604020202020204" pitchFamily="34" charset="0"/>
              </a:rPr>
              <a:t>Potrebbe</a:t>
            </a:r>
            <a:r>
              <a:rPr lang="en-GB" sz="1800" dirty="0">
                <a:effectLst/>
                <a:latin typeface="Calibri" panose="020F0502020204030204" pitchFamily="34" charset="0"/>
                <a:ea typeface="Calibri" panose="020F0502020204030204" pitchFamily="34" charset="0"/>
                <a:cs typeface="Arial" panose="020B0604020202020204" pitchFamily="34" charset="0"/>
              </a:rPr>
              <a:t> </a:t>
            </a:r>
            <a:r>
              <a:rPr lang="en-GB" sz="1800" dirty="0" err="1">
                <a:effectLst/>
                <a:latin typeface="Calibri" panose="020F0502020204030204" pitchFamily="34" charset="0"/>
                <a:ea typeface="Calibri" panose="020F0502020204030204" pitchFamily="34" charset="0"/>
                <a:cs typeface="Arial" panose="020B0604020202020204" pitchFamily="34" charset="0"/>
              </a:rPr>
              <a:t>essere</a:t>
            </a:r>
            <a:r>
              <a:rPr lang="en-GB" sz="1800" dirty="0">
                <a:effectLst/>
                <a:latin typeface="Calibri" panose="020F0502020204030204" pitchFamily="34" charset="0"/>
                <a:ea typeface="Calibri" panose="020F0502020204030204" pitchFamily="34" charset="0"/>
                <a:cs typeface="Arial" panose="020B0604020202020204" pitchFamily="34" charset="0"/>
              </a:rPr>
              <a:t> ‘in </a:t>
            </a:r>
            <a:r>
              <a:rPr lang="en-GB" sz="1800" dirty="0" err="1">
                <a:effectLst/>
                <a:latin typeface="Calibri" panose="020F0502020204030204" pitchFamily="34" charset="0"/>
                <a:ea typeface="Calibri" panose="020F0502020204030204" pitchFamily="34" charset="0"/>
                <a:cs typeface="Arial" panose="020B0604020202020204" pitchFamily="34" charset="0"/>
              </a:rPr>
              <a:t>uscita</a:t>
            </a:r>
            <a:r>
              <a:rPr lang="en-GB" sz="1800" dirty="0">
                <a:effectLst/>
                <a:latin typeface="Calibri" panose="020F0502020204030204" pitchFamily="34" charset="0"/>
                <a:ea typeface="Calibri" panose="020F0502020204030204" pitchFamily="34" charset="0"/>
                <a:cs typeface="Arial" panose="020B0604020202020204" pitchFamily="34" charset="0"/>
              </a:rPr>
              <a:t> del Campo di Gioco</a:t>
            </a:r>
          </a:p>
          <a:p>
            <a:r>
              <a:rPr lang="en-GB" sz="1800" dirty="0">
                <a:effectLst/>
                <a:latin typeface="Calibri" panose="020F0502020204030204" pitchFamily="34" charset="0"/>
                <a:ea typeface="Calibri" panose="020F0502020204030204" pitchFamily="34" charset="0"/>
                <a:cs typeface="Arial" panose="020B0604020202020204" pitchFamily="34" charset="0"/>
              </a:rPr>
              <a:t>è </a:t>
            </a:r>
            <a:r>
              <a:rPr lang="en-GB" sz="1800" dirty="0" err="1">
                <a:effectLst/>
                <a:latin typeface="Calibri" panose="020F0502020204030204" pitchFamily="34" charset="0"/>
                <a:ea typeface="Calibri" panose="020F0502020204030204" pitchFamily="34" charset="0"/>
                <a:cs typeface="Arial" panose="020B0604020202020204" pitchFamily="34" charset="0"/>
              </a:rPr>
              <a:t>stato</a:t>
            </a:r>
            <a:r>
              <a:rPr lang="en-GB" sz="1800" dirty="0">
                <a:effectLst/>
                <a:latin typeface="Calibri" panose="020F0502020204030204" pitchFamily="34" charset="0"/>
                <a:ea typeface="Calibri" panose="020F0502020204030204" pitchFamily="34" charset="0"/>
                <a:cs typeface="Arial" panose="020B0604020202020204" pitchFamily="34" charset="0"/>
              </a:rPr>
              <a:t> </a:t>
            </a:r>
            <a:r>
              <a:rPr lang="en-GB" sz="1800" dirty="0" err="1">
                <a:effectLst/>
                <a:latin typeface="Calibri" panose="020F0502020204030204" pitchFamily="34" charset="0"/>
                <a:ea typeface="Calibri" panose="020F0502020204030204" pitchFamily="34" charset="0"/>
                <a:cs typeface="Arial" panose="020B0604020202020204" pitchFamily="34" charset="0"/>
              </a:rPr>
              <a:t>entrato</a:t>
            </a:r>
            <a:r>
              <a:rPr lang="en-GB" sz="1800" dirty="0">
                <a:effectLst/>
                <a:latin typeface="Calibri" panose="020F0502020204030204" pitchFamily="34" charset="0"/>
                <a:ea typeface="Calibri" panose="020F0502020204030204" pitchFamily="34" charset="0"/>
                <a:cs typeface="Arial" panose="020B0604020202020204" pitchFamily="34" charset="0"/>
              </a:rPr>
              <a:t>’ o è lo </a:t>
            </a:r>
            <a:r>
              <a:rPr lang="en-GB" sz="1800" dirty="0" err="1">
                <a:effectLst/>
                <a:latin typeface="Calibri" panose="020F0502020204030204" pitchFamily="34" charset="0"/>
                <a:ea typeface="Calibri" panose="020F0502020204030204" pitchFamily="34" charset="0"/>
                <a:cs typeface="Arial" panose="020B0604020202020204" pitchFamily="34" charset="0"/>
              </a:rPr>
              <a:t>stesso</a:t>
            </a:r>
            <a:r>
              <a:rPr lang="en-GB" sz="1800" dirty="0">
                <a:effectLst/>
                <a:latin typeface="Calibri" panose="020F0502020204030204" pitchFamily="34" charset="0"/>
                <a:ea typeface="Calibri" panose="020F0502020204030204" pitchFamily="34" charset="0"/>
                <a:cs typeface="Arial" panose="020B0604020202020204" pitchFamily="34" charset="0"/>
              </a:rPr>
              <a:t>?</a:t>
            </a:r>
          </a:p>
          <a:p>
            <a:endParaRPr lang="en-GB"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smtClean="0">
                <a:solidFill>
                  <a:schemeClr val="dk1"/>
                </a:solidFill>
                <a:latin typeface="Calibri"/>
                <a:ea typeface="Calibri"/>
                <a:cs typeface="Calibri"/>
                <a:sym typeface="Calibri"/>
              </a:rPr>
              <a:t>31</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114851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95" name="Google Shape;95;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2"/>
        <p:cNvGrpSpPr/>
        <p:nvPr/>
      </p:nvGrpSpPr>
      <p:grpSpPr>
        <a:xfrm>
          <a:off x="0" y="0"/>
          <a:ext cx="0" cy="0"/>
          <a:chOff x="0" y="0"/>
          <a:chExt cx="0" cy="0"/>
        </a:xfrm>
      </p:grpSpPr>
      <p:sp>
        <p:nvSpPr>
          <p:cNvPr id="413" name="Google Shape;413;p3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4" name="Google Shape;414;p3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it-IT" sz="1200" b="0" i="0" u="none" strike="noStrike" cap="none">
                <a:solidFill>
                  <a:schemeClr val="dk1"/>
                </a:solidFill>
                <a:latin typeface="Calibri"/>
                <a:ea typeface="Calibri"/>
                <a:cs typeface="Calibri"/>
                <a:sym typeface="Calibri"/>
              </a:rPr>
              <a:t>È molto più difficile da essere l'arbitro sul campo, quindi se ci sono 2/3 arbitri, la responsabilità sul campo dovrebbe essere condivisa in modo uniforme
</a:t>
            </a:r>
            <a:endParaRPr/>
          </a:p>
        </p:txBody>
      </p:sp>
      <p:sp>
        <p:nvSpPr>
          <p:cNvPr id="415" name="Google Shape;415;p3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32</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Google Shape;422;p3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3" name="Google Shape;423;p3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it-IT" sz="1200" b="0" i="0" u="none" strike="noStrike" cap="none">
                <a:solidFill>
                  <a:schemeClr val="dk1"/>
                </a:solidFill>
                <a:latin typeface="Calibri"/>
                <a:ea typeface="Calibri"/>
                <a:cs typeface="Calibri"/>
                <a:sym typeface="Calibri"/>
              </a:rPr>
              <a:t>Espandere su punteggio e cambio di possesso interscambi, secondo clic con portare su rigore e giocatore </a:t>
            </a:r>
            <a:r>
              <a:rPr lang="it-IT" sz="1200" b="0" i="0" u="none" strike="noStrike" cap="none" err="1">
                <a:solidFill>
                  <a:schemeClr val="dk1"/>
                </a:solidFill>
                <a:latin typeface="Calibri"/>
                <a:ea typeface="Calibri"/>
                <a:cs typeface="Calibri"/>
                <a:sym typeface="Calibri"/>
              </a:rPr>
              <a:t>subbing</a:t>
            </a:r>
            <a:r>
              <a:rPr lang="it-IT" sz="1200" b="0" i="0" u="none" strike="noStrike" cap="none">
                <a:solidFill>
                  <a:schemeClr val="dk1"/>
                </a:solidFill>
                <a:latin typeface="Calibri"/>
                <a:ea typeface="Calibri"/>
                <a:cs typeface="Calibri"/>
                <a:sym typeface="Calibri"/>
              </a:rPr>
              <a:t> - basta menzionare, ma dire che questo non è necessario per L1
</a:t>
            </a:r>
            <a:endParaRPr sz="1200" b="0" i="0" u="none" strike="noStrike" cap="none">
              <a:solidFill>
                <a:schemeClr val="dk1"/>
              </a:solidFill>
              <a:latin typeface="Calibri"/>
              <a:ea typeface="Calibri"/>
              <a:cs typeface="Calibri"/>
              <a:sym typeface="Calibri"/>
            </a:endParaRPr>
          </a:p>
        </p:txBody>
      </p:sp>
      <p:sp>
        <p:nvSpPr>
          <p:cNvPr id="424" name="Google Shape;424;p3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33</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p3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9" name="Google Shape;459;p3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marR="0" lvl="0" indent="-228600" algn="l" defTabSz="914400" rtl="0" eaLnBrk="1" fontAlgn="auto" latinLnBrk="0" hangingPunct="1">
              <a:lnSpc>
                <a:spcPct val="115000"/>
              </a:lnSpc>
              <a:spcBef>
                <a:spcPts val="0"/>
              </a:spcBef>
              <a:spcAft>
                <a:spcPts val="1000"/>
              </a:spcAft>
              <a:buClr>
                <a:srgbClr val="000000"/>
              </a:buClr>
              <a:buSzPts val="1400"/>
              <a:buFont typeface="Arial"/>
              <a:buNone/>
              <a:tabLst/>
              <a:defRPr/>
            </a:pPr>
            <a:r>
              <a:rPr lang="en-GB" sz="1200" b="0" i="0" dirty="0">
                <a:effectLst/>
                <a:latin typeface="Roboto"/>
              </a:rPr>
              <a:t>16 Ball needs to be under control before grounding</a:t>
            </a:r>
          </a:p>
          <a:p>
            <a:pPr>
              <a:lnSpc>
                <a:spcPct val="115000"/>
              </a:lnSpc>
              <a:spcAft>
                <a:spcPts val="1000"/>
              </a:spcAft>
            </a:pPr>
            <a:r>
              <a:rPr lang="it-IT" sz="1000" b="0" i="0" u="none" strike="noStrike" cap="none" dirty="0">
                <a:solidFill>
                  <a:schemeClr val="dk1"/>
                </a:solidFill>
                <a:latin typeface="Calibri"/>
                <a:ea typeface="Calibri"/>
                <a:cs typeface="Calibri"/>
                <a:sym typeface="Calibri"/>
              </a:rPr>
              <a:t>https://youtu.be/RstSlIW1aO8</a:t>
            </a:r>
            <a:endParaRPr lang="it-IT" sz="1200" b="0" i="0" u="none" strike="noStrike" cap="none" dirty="0">
              <a:solidFill>
                <a:schemeClr val="dk1"/>
              </a:solidFill>
              <a:latin typeface="Calibri"/>
              <a:ea typeface="Calibri"/>
              <a:cs typeface="Calibri"/>
              <a:sym typeface="Calibri"/>
            </a:endParaRPr>
          </a:p>
          <a:p>
            <a:pPr>
              <a:lnSpc>
                <a:spcPct val="115000"/>
              </a:lnSpc>
              <a:spcAft>
                <a:spcPts val="1000"/>
              </a:spcAft>
            </a:pPr>
            <a:endParaRPr lang="it-IT" sz="1000" b="0" i="0" u="none" strike="noStrike" cap="none" dirty="0">
              <a:solidFill>
                <a:schemeClr val="dk1"/>
              </a:solidFill>
              <a:latin typeface="Calibri"/>
              <a:ea typeface="Calibri"/>
              <a:cs typeface="Calibri"/>
              <a:sym typeface="Calibri"/>
            </a:endParaRPr>
          </a:p>
          <a:p>
            <a:pPr marL="457200" marR="0" lvl="0" indent="-228600" algn="l" defTabSz="914400" rtl="0" eaLnBrk="1" fontAlgn="auto" latinLnBrk="0" hangingPunct="1">
              <a:lnSpc>
                <a:spcPct val="115000"/>
              </a:lnSpc>
              <a:spcBef>
                <a:spcPts val="0"/>
              </a:spcBef>
              <a:spcAft>
                <a:spcPts val="1000"/>
              </a:spcAft>
              <a:buClr>
                <a:srgbClr val="000000"/>
              </a:buClr>
              <a:buSzPts val="1400"/>
              <a:buFont typeface="Arial"/>
              <a:buNone/>
              <a:tabLst/>
              <a:defRPr/>
            </a:pPr>
            <a:r>
              <a:rPr lang="fr-FR" altLang="en-US" sz="1000" dirty="0"/>
              <a:t>https://www.youtube.com/watch?v=i3FPR6s0ijU&amp;t=9616s</a:t>
            </a:r>
          </a:p>
          <a:p>
            <a:pPr>
              <a:lnSpc>
                <a:spcPct val="115000"/>
              </a:lnSpc>
              <a:spcAft>
                <a:spcPts val="1000"/>
              </a:spcAft>
            </a:pPr>
            <a:endParaRPr lang="it-IT" sz="1000" b="0" i="0" u="none" strike="noStrike" cap="none" dirty="0">
              <a:solidFill>
                <a:schemeClr val="dk1"/>
              </a:solidFill>
              <a:latin typeface="Calibri"/>
              <a:ea typeface="Calibri"/>
              <a:cs typeface="Calibri"/>
              <a:sym typeface="Calibri"/>
            </a:endParaRPr>
          </a:p>
        </p:txBody>
      </p:sp>
      <p:sp>
        <p:nvSpPr>
          <p:cNvPr id="460" name="Google Shape;460;p3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34</a:t>
            </a:fld>
            <a:endParaRPr sz="1200">
              <a:solidFill>
                <a:schemeClr val="dk1"/>
              </a:solidFill>
              <a:latin typeface="Calibri"/>
              <a:ea typeface="Calibri"/>
              <a:cs typeface="Calibri"/>
              <a:sym typeface="Calibri"/>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it-IT" sz="1200" b="0" dirty="0">
                <a:effectLst/>
                <a:latin typeface="Arial" panose="020B0604020202020204" pitchFamily="34" charset="0"/>
                <a:ea typeface="Arial" panose="020B0604020202020204" pitchFamily="34" charset="0"/>
              </a:rPr>
              <a:t>Dire:
I passaggi chiave della procedura di Meta sono: 
</a:t>
            </a:r>
            <a:r>
              <a:rPr lang="it-IT" sz="1200" b="0" u="sng" dirty="0" err="1">
                <a:effectLst/>
                <a:latin typeface="Arial" panose="020B0604020202020204" pitchFamily="34" charset="0"/>
                <a:ea typeface="Arial" panose="020B0604020202020204" pitchFamily="34" charset="0"/>
              </a:rPr>
              <a:t>Pre</a:t>
            </a:r>
            <a:r>
              <a:rPr lang="it-IT" sz="1200" b="0" u="sng" dirty="0">
                <a:effectLst/>
                <a:latin typeface="Arial" panose="020B0604020202020204" pitchFamily="34" charset="0"/>
                <a:ea typeface="Arial" panose="020B0604020202020204" pitchFamily="34" charset="0"/>
              </a:rPr>
              <a:t> controllo</a:t>
            </a:r>
            <a:r>
              <a:rPr lang="it-IT" sz="1200" b="0" dirty="0">
                <a:effectLst/>
                <a:latin typeface="Arial" panose="020B0604020202020204" pitchFamily="34" charset="0"/>
                <a:ea typeface="Arial" panose="020B0604020202020204" pitchFamily="34" charset="0"/>
              </a:rPr>
              <a:t>
	Verificare la presenza di eventuali violazioni 
	Controllare che il giocatore non sia il Mediano 
	Verificare che sia stata utilizzata la linea corretta 
</a:t>
            </a:r>
            <a:r>
              <a:rPr lang="it-IT" sz="1200" b="0" u="sng" dirty="0">
                <a:effectLst/>
                <a:latin typeface="Arial" panose="020B0604020202020204" pitchFamily="34" charset="0"/>
                <a:ea typeface="Arial" panose="020B0604020202020204" pitchFamily="34" charset="0"/>
              </a:rPr>
              <a:t>Posizionamento</a:t>
            </a:r>
            <a:r>
              <a:rPr lang="it-IT" sz="1200" b="0" dirty="0">
                <a:effectLst/>
                <a:latin typeface="Arial" panose="020B0604020202020204" pitchFamily="34" charset="0"/>
                <a:ea typeface="Arial" panose="020B0604020202020204" pitchFamily="34" charset="0"/>
              </a:rPr>
              <a:t>
	Una volta che queste cose sono ok, fare due passi indietro 
	Verificare la presenza di tutti i segnali chiari degli arbitri amici (se applicabile) 
</a:t>
            </a:r>
            <a:r>
              <a:rPr lang="it-IT" sz="1200" b="0" u="sng" dirty="0">
                <a:effectLst/>
                <a:latin typeface="Arial" panose="020B0604020202020204" pitchFamily="34" charset="0"/>
                <a:ea typeface="Arial" panose="020B0604020202020204" pitchFamily="34" charset="0"/>
              </a:rPr>
              <a:t>Segnale</a:t>
            </a:r>
            <a:r>
              <a:rPr lang="it-IT" sz="1200" b="0" dirty="0">
                <a:effectLst/>
                <a:latin typeface="Arial" panose="020B0604020202020204" pitchFamily="34" charset="0"/>
                <a:ea typeface="Arial" panose="020B0604020202020204" pitchFamily="34" charset="0"/>
              </a:rPr>
              <a:t>
	Indica la meta con il segnale corretto e fischietta (mostra)
	Contrassegnare la scorecard (rendere questa parte della procedura) 
</a:t>
            </a:r>
          </a:p>
          <a:p>
            <a:pPr>
              <a:lnSpc>
                <a:spcPct val="115000"/>
              </a:lnSpc>
              <a:spcAft>
                <a:spcPts val="1000"/>
              </a:spcAft>
              <a:buFontTx/>
              <a:buChar char="-"/>
            </a:pPr>
            <a:r>
              <a:rPr lang="it-IT" sz="1200" b="0" dirty="0">
                <a:effectLst/>
                <a:latin typeface="Arial" panose="020B0604020202020204" pitchFamily="34" charset="0"/>
                <a:ea typeface="Arial" panose="020B0604020202020204" pitchFamily="34" charset="0"/>
              </a:rPr>
              <a:t>Contrassegnare la scorecard è fondamentale per i risultati del gioco, e in alcune partite gli arbitri dovranno notare il numero del giocatore</a:t>
            </a:r>
          </a:p>
          <a:p>
            <a:pPr>
              <a:lnSpc>
                <a:spcPct val="115000"/>
              </a:lnSpc>
              <a:spcAft>
                <a:spcPts val="1000"/>
              </a:spcAft>
              <a:buFontTx/>
              <a:buChar char="-"/>
            </a:pPr>
            <a:endParaRPr lang="it-IT" sz="1200" b="0" dirty="0">
              <a:effectLst/>
              <a:latin typeface="Arial" panose="020B0604020202020204" pitchFamily="34" charset="0"/>
            </a:endParaRPr>
          </a:p>
          <a:p>
            <a:pPr>
              <a:lnSpc>
                <a:spcPct val="115000"/>
              </a:lnSpc>
              <a:spcAft>
                <a:spcPts val="1000"/>
              </a:spcAft>
              <a:buFontTx/>
              <a:buChar char="-"/>
            </a:pPr>
            <a:endParaRPr lang="en-GB"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smtClean="0">
                <a:solidFill>
                  <a:schemeClr val="dk1"/>
                </a:solidFill>
                <a:latin typeface="Calibri"/>
                <a:ea typeface="Calibri"/>
                <a:cs typeface="Calibri"/>
                <a:sym typeface="Calibri"/>
              </a:rPr>
              <a:t>35</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4641171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p3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7" name="Google Shape;467;p3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b="0" i="0" dirty="0">
                <a:effectLst/>
                <a:latin typeface="Roboto"/>
              </a:rPr>
              <a:t>7 Series of touches in standoff with positive intent to make touch</a:t>
            </a:r>
          </a:p>
          <a:p>
            <a:pPr marL="0" marR="0" lvl="0" indent="0" algn="l" rtl="0">
              <a:lnSpc>
                <a:spcPct val="100000"/>
              </a:lnSpc>
              <a:spcBef>
                <a:spcPts val="0"/>
              </a:spcBef>
              <a:spcAft>
                <a:spcPts val="0"/>
              </a:spcAft>
              <a:buSzPts val="1400"/>
              <a:buNone/>
            </a:pPr>
            <a:r>
              <a:rPr lang="it-IT" sz="1200" b="0" i="0" u="none" strike="noStrike" cap="none" dirty="0">
                <a:solidFill>
                  <a:schemeClr val="dk1"/>
                </a:solidFill>
                <a:latin typeface="Calibri"/>
                <a:ea typeface="Calibri"/>
                <a:cs typeface="Calibri"/>
                <a:sym typeface="Calibri"/>
              </a:rPr>
              <a:t>https://youtu.be/R9GRInbVu2Y</a:t>
            </a:r>
          </a:p>
          <a:p>
            <a:pPr marL="0" marR="0" lvl="0" indent="0" algn="l" rtl="0">
              <a:lnSpc>
                <a:spcPct val="100000"/>
              </a:lnSpc>
              <a:spcBef>
                <a:spcPts val="0"/>
              </a:spcBef>
              <a:spcAft>
                <a:spcPts val="0"/>
              </a:spcAft>
              <a:buSzPts val="1400"/>
              <a:buNone/>
            </a:pPr>
            <a:endParaRPr lang="it-IT" sz="1200" b="0" i="0" u="none" strike="noStrike" cap="none"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b="0" i="0" dirty="0">
                <a:effectLst/>
                <a:latin typeface="Roboto"/>
              </a:rPr>
              <a:t>8 Not advancing in standoff</a:t>
            </a:r>
          </a:p>
          <a:p>
            <a:pPr marL="0" marR="0" lvl="0" indent="0" algn="l" rtl="0">
              <a:lnSpc>
                <a:spcPct val="100000"/>
              </a:lnSpc>
              <a:spcBef>
                <a:spcPts val="0"/>
              </a:spcBef>
              <a:spcAft>
                <a:spcPts val="0"/>
              </a:spcAft>
              <a:buSzPts val="1400"/>
              <a:buNone/>
            </a:pPr>
            <a:r>
              <a:rPr lang="it-IT" sz="1200" b="0" i="0" u="none" strike="noStrike" cap="none" dirty="0">
                <a:solidFill>
                  <a:schemeClr val="dk1"/>
                </a:solidFill>
                <a:latin typeface="Calibri"/>
                <a:ea typeface="Calibri"/>
                <a:cs typeface="Calibri"/>
                <a:sym typeface="Calibri"/>
              </a:rPr>
              <a:t>https://youtu.be/21A8DpEd_s4</a:t>
            </a:r>
          </a:p>
          <a:p>
            <a:pPr marL="0" marR="0" lvl="0" indent="0" algn="l" rtl="0">
              <a:lnSpc>
                <a:spcPct val="100000"/>
              </a:lnSpc>
              <a:spcBef>
                <a:spcPts val="0"/>
              </a:spcBef>
              <a:spcAft>
                <a:spcPts val="0"/>
              </a:spcAft>
              <a:buSzPts val="1400"/>
              <a:buNone/>
            </a:pPr>
            <a:endParaRPr lang="it-IT" sz="1200" b="0" i="0" u="none" strike="noStrike" cap="none"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b="0" i="0" dirty="0">
                <a:effectLst/>
                <a:latin typeface="Roboto"/>
              </a:rPr>
              <a:t>9 Ball inside 7m zone on standoff</a:t>
            </a:r>
          </a:p>
          <a:p>
            <a:pPr marL="0" marR="0" lvl="0" indent="0" algn="l" rtl="0">
              <a:lnSpc>
                <a:spcPct val="100000"/>
              </a:lnSpc>
              <a:spcBef>
                <a:spcPts val="0"/>
              </a:spcBef>
              <a:spcAft>
                <a:spcPts val="0"/>
              </a:spcAft>
              <a:buSzPts val="1400"/>
              <a:buNone/>
            </a:pPr>
            <a:r>
              <a:rPr lang="it-IT" sz="1200" b="0" i="0" u="none" strike="noStrike" cap="none" dirty="0">
                <a:solidFill>
                  <a:schemeClr val="dk1"/>
                </a:solidFill>
                <a:latin typeface="Calibri"/>
                <a:ea typeface="Calibri"/>
                <a:cs typeface="Calibri"/>
                <a:sym typeface="Calibri"/>
              </a:rPr>
              <a:t>https://youtu.be/5_Ex7N46WTc</a:t>
            </a:r>
          </a:p>
          <a:p>
            <a:pPr marL="0" marR="0" lvl="0" indent="0" algn="l" rtl="0">
              <a:lnSpc>
                <a:spcPct val="100000"/>
              </a:lnSpc>
              <a:spcBef>
                <a:spcPts val="0"/>
              </a:spcBef>
              <a:spcAft>
                <a:spcPts val="0"/>
              </a:spcAft>
              <a:buSzPts val="1400"/>
              <a:buNone/>
            </a:pPr>
            <a:endParaRPr lang="it-IT"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400"/>
              <a:buNone/>
            </a:pPr>
            <a:endParaRPr lang="it-IT"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400"/>
              <a:buNone/>
            </a:pPr>
            <a:r>
              <a:rPr lang="it-IT" sz="1200" b="0" i="0" u="none" strike="noStrike" cap="none" dirty="0">
                <a:solidFill>
                  <a:schemeClr val="dk1"/>
                </a:solidFill>
                <a:latin typeface="Calibri"/>
                <a:ea typeface="Calibri"/>
                <a:cs typeface="Calibri"/>
                <a:sym typeface="Calibri"/>
              </a:rPr>
              <a:t>Il presentatore è dipingere la situazione in cui la difesa sono in piedi sulla loro linea di meta, con attaccanti dotati di zero opportunità, e il gioco diventa stagnante. Questo potrebbe essere fatto con un video (come non tutti i partecipanti possono sapere abbastanza sul gioco). 
Spiegare ai partecipanti circa l'intenzione di 'azioni vicino alla linea di </a:t>
            </a:r>
            <a:r>
              <a:rPr lang="it-IT" sz="1200" b="0" i="0" u="none" strike="noStrike" cap="none" dirty="0" err="1">
                <a:solidFill>
                  <a:schemeClr val="dk1"/>
                </a:solidFill>
                <a:latin typeface="Calibri"/>
                <a:ea typeface="Calibri"/>
                <a:cs typeface="Calibri"/>
                <a:sym typeface="Calibri"/>
              </a:rPr>
              <a:t>meta'</a:t>
            </a:r>
            <a:r>
              <a:rPr lang="it-IT" sz="1200" b="0" i="0" u="none" strike="noStrike" cap="none" dirty="0">
                <a:solidFill>
                  <a:schemeClr val="dk1"/>
                </a:solidFill>
                <a:latin typeface="Calibri"/>
                <a:ea typeface="Calibri"/>
                <a:cs typeface="Calibri"/>
                <a:sym typeface="Calibri"/>
              </a:rPr>
              <a:t> è quello di consentire l'attacco per creare slancio per segnare. Definire chiaramente con l'aiuto di un semplice posizionamento immagine/campo fisico che: se i difensori sono su o all'interno dei loro 7m, e la palla è al di fuori dei 7m; i difensori devono andare avanti dalla loro linea di punteggio e continuare a farlo fino a quando un tocco è influenzato. Spiega anche quando questo finisce – al tocco successivo, o se la palla arriva all'interno della zona 7m.
</a:t>
            </a:r>
            <a:endParaRPr sz="1200" b="0" i="0" u="none" strike="noStrike" cap="none" dirty="0">
              <a:solidFill>
                <a:schemeClr val="dk1"/>
              </a:solidFill>
              <a:latin typeface="Calibri"/>
              <a:ea typeface="Calibri"/>
              <a:cs typeface="Calibri"/>
              <a:sym typeface="Calibri"/>
            </a:endParaRPr>
          </a:p>
        </p:txBody>
      </p:sp>
      <p:sp>
        <p:nvSpPr>
          <p:cNvPr id="468" name="Google Shape;468;p3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36</a:t>
            </a:fld>
            <a:endParaRPr sz="1200">
              <a:solidFill>
                <a:schemeClr val="dk1"/>
              </a:solidFill>
              <a:latin typeface="Calibri"/>
              <a:ea typeface="Calibri"/>
              <a:cs typeface="Calibri"/>
              <a:sym typeface="Calibri"/>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0"/>
        <p:cNvGrpSpPr/>
        <p:nvPr/>
      </p:nvGrpSpPr>
      <p:grpSpPr>
        <a:xfrm>
          <a:off x="0" y="0"/>
          <a:ext cx="0" cy="0"/>
          <a:chOff x="0" y="0"/>
          <a:chExt cx="0" cy="0"/>
        </a:xfrm>
      </p:grpSpPr>
      <p:sp>
        <p:nvSpPr>
          <p:cNvPr id="541" name="Google Shape;541;p4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2" name="Google Shape;542;p4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it-IT" sz="1200" b="0" i="0" u="sng" strike="noStrike" cap="none">
                <a:solidFill>
                  <a:schemeClr val="dk1"/>
                </a:solidFill>
                <a:latin typeface="Calibri"/>
                <a:ea typeface="Calibri"/>
                <a:cs typeface="Calibri"/>
                <a:sym typeface="Calibri"/>
              </a:rPr>
              <a:t>Risultato positivo
</a:t>
            </a:r>
            <a:r>
              <a:rPr lang="it-IT" sz="1200" b="0" i="0" u="none" strike="noStrike" cap="none">
                <a:solidFill>
                  <a:schemeClr val="dk1"/>
                </a:solidFill>
                <a:latin typeface="Calibri"/>
                <a:ea typeface="Calibri"/>
                <a:cs typeface="Calibri"/>
                <a:sym typeface="Calibri"/>
              </a:rPr>
              <a:t>Comunicazione da parte della squadra arbitrale per chiedere al difensore di andare avanti
Utilizzare la comunicazione globale e ‘</a:t>
            </a:r>
            <a:r>
              <a:rPr lang="it-IT" sz="1200" b="0" i="0" u="none" strike="noStrike" cap="none" err="1">
                <a:solidFill>
                  <a:schemeClr val="dk1"/>
                </a:solidFill>
                <a:latin typeface="Calibri"/>
                <a:ea typeface="Calibri"/>
                <a:cs typeface="Calibri"/>
                <a:sym typeface="Calibri"/>
              </a:rPr>
              <a:t>nommination</a:t>
            </a:r>
            <a:r>
              <a:rPr lang="it-IT" sz="1200" b="0" i="0" u="none" strike="noStrike" cap="none">
                <a:solidFill>
                  <a:schemeClr val="dk1"/>
                </a:solidFill>
                <a:latin typeface="Calibri"/>
                <a:ea typeface="Calibri"/>
                <a:cs typeface="Calibri"/>
                <a:sym typeface="Calibri"/>
              </a:rPr>
              <a:t>’ specifico.
</a:t>
            </a:r>
            <a:r>
              <a:rPr lang="it-IT" sz="1200" b="0" i="0" u="sng" strike="noStrike" cap="none">
                <a:solidFill>
                  <a:schemeClr val="dk1"/>
                </a:solidFill>
                <a:latin typeface="Calibri"/>
                <a:ea typeface="Calibri"/>
                <a:cs typeface="Calibri"/>
                <a:sym typeface="Calibri"/>
              </a:rPr>
              <a:t>Risultato negativo
</a:t>
            </a:r>
            <a:r>
              <a:rPr lang="it-IT" sz="1200" b="0" i="0" u="none" strike="noStrike" cap="none">
                <a:solidFill>
                  <a:schemeClr val="dk1"/>
                </a:solidFill>
                <a:latin typeface="Calibri"/>
                <a:ea typeface="Calibri"/>
                <a:cs typeface="Calibri"/>
                <a:sym typeface="Calibri"/>
              </a:rPr>
              <a:t>Non dice niente e assegna una penalità.
Non parlare abbastanza presto per evitare il problema
</a:t>
            </a:r>
            <a:endParaRPr sz="1200" b="0" i="0" u="none" strike="noStrike" cap="none">
              <a:solidFill>
                <a:schemeClr val="dk1"/>
              </a:solidFill>
              <a:latin typeface="Calibri"/>
              <a:ea typeface="Calibri"/>
              <a:cs typeface="Calibri"/>
              <a:sym typeface="Calibri"/>
            </a:endParaRPr>
          </a:p>
        </p:txBody>
      </p:sp>
      <p:sp>
        <p:nvSpPr>
          <p:cNvPr id="543" name="Google Shape;543;p4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37</a:t>
            </a:fld>
            <a:endParaRPr sz="1200">
              <a:solidFill>
                <a:schemeClr val="dk1"/>
              </a:solidFill>
              <a:latin typeface="Calibri"/>
              <a:ea typeface="Calibri"/>
              <a:cs typeface="Calibri"/>
              <a:sym typeface="Calibri"/>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15000"/>
              </a:lnSpc>
              <a:spcBef>
                <a:spcPts val="0"/>
              </a:spcBef>
              <a:spcAft>
                <a:spcPts val="1000"/>
              </a:spcAft>
              <a:buClr>
                <a:srgbClr val="000000"/>
              </a:buClr>
              <a:buSzPts val="1400"/>
              <a:buFont typeface="Arial"/>
              <a:buNone/>
              <a:tabLst/>
              <a:defRPr/>
            </a:pPr>
            <a:r>
              <a:rPr lang="en-GB" b="0" i="0" dirty="0">
                <a:effectLst/>
                <a:latin typeface="Roboto"/>
              </a:rPr>
              <a:t>10 Exclusion for 3 penalties</a:t>
            </a:r>
          </a:p>
          <a:p>
            <a:pPr>
              <a:lnSpc>
                <a:spcPct val="115000"/>
              </a:lnSpc>
              <a:spcAft>
                <a:spcPts val="1000"/>
              </a:spcAft>
            </a:pPr>
            <a:r>
              <a:rPr lang="it-IT" sz="1200" b="0" dirty="0">
                <a:effectLst/>
                <a:latin typeface="Arial" panose="020B0604020202020204" pitchFamily="34" charset="0"/>
                <a:ea typeface="Arial" panose="020B0604020202020204" pitchFamily="34" charset="0"/>
              </a:rPr>
              <a:t>https://youtu.be/iezBXJEx_0c</a:t>
            </a:r>
          </a:p>
          <a:p>
            <a:pPr>
              <a:lnSpc>
                <a:spcPct val="115000"/>
              </a:lnSpc>
              <a:spcAft>
                <a:spcPts val="1000"/>
              </a:spcAft>
            </a:pPr>
            <a:endParaRPr lang="it-IT" sz="1200" b="0" dirty="0">
              <a:effectLst/>
              <a:latin typeface="Arial" panose="020B0604020202020204" pitchFamily="34" charset="0"/>
              <a:ea typeface="Arial" panose="020B0604020202020204" pitchFamily="34" charset="0"/>
            </a:endParaRPr>
          </a:p>
          <a:p>
            <a:pPr>
              <a:lnSpc>
                <a:spcPct val="115000"/>
              </a:lnSpc>
              <a:spcAft>
                <a:spcPts val="1000"/>
              </a:spcAft>
            </a:pPr>
            <a:endParaRPr lang="en-GB"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smtClean="0">
                <a:solidFill>
                  <a:schemeClr val="dk1"/>
                </a:solidFill>
                <a:latin typeface="Calibri"/>
                <a:ea typeface="Calibri"/>
                <a:cs typeface="Calibri"/>
                <a:sym typeface="Calibri"/>
              </a:rPr>
              <a:t>38</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1276080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p2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31" name="Google Shape;331;p2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8316138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p2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3" name="Google Shape;343;p2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GB" b="0" i="0">
                <a:effectLst/>
                <a:latin typeface="Roboto"/>
              </a:rPr>
              <a:t>Level </a:t>
            </a:r>
            <a:r>
              <a:rPr lang="en-GB" b="0" i="0" dirty="0">
                <a:effectLst/>
                <a:latin typeface="Roboto"/>
              </a:rPr>
              <a:t>One hand signals.mp4</a:t>
            </a:r>
          </a:p>
          <a:p>
            <a:pPr marL="0" marR="0" lvl="0" indent="0" algn="l" rtl="0">
              <a:lnSpc>
                <a:spcPct val="100000"/>
              </a:lnSpc>
              <a:spcBef>
                <a:spcPts val="0"/>
              </a:spcBef>
              <a:spcAft>
                <a:spcPts val="0"/>
              </a:spcAft>
              <a:buClr>
                <a:schemeClr val="dk1"/>
              </a:buClr>
              <a:buSzPts val="1200"/>
              <a:buFont typeface="Arial"/>
              <a:buNone/>
            </a:pPr>
            <a:r>
              <a:rPr lang="en-GB" sz="1200" b="1" i="0" u="none" strike="noStrike" cap="none" dirty="0">
                <a:solidFill>
                  <a:srgbClr val="FF0000"/>
                </a:solidFill>
                <a:latin typeface="Calibri"/>
                <a:ea typeface="Calibri"/>
                <a:cs typeface="Calibri"/>
                <a:sym typeface="Calibri"/>
              </a:rPr>
              <a:t>https://youtu.be/qa83qh-Exac</a:t>
            </a:r>
          </a:p>
          <a:p>
            <a:pPr marL="0" marR="0" lvl="0" indent="0" algn="l" rtl="0">
              <a:lnSpc>
                <a:spcPct val="100000"/>
              </a:lnSpc>
              <a:spcBef>
                <a:spcPts val="0"/>
              </a:spcBef>
              <a:spcAft>
                <a:spcPts val="0"/>
              </a:spcAft>
              <a:buClr>
                <a:schemeClr val="dk1"/>
              </a:buClr>
              <a:buSzPts val="1200"/>
              <a:buFont typeface="Arial"/>
              <a:buNone/>
            </a:pPr>
            <a:endParaRPr lang="en-GB" sz="1200" b="1" i="0" u="none" strike="noStrike" cap="none" dirty="0">
              <a:solidFill>
                <a:srgbClr val="FF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GB" sz="1200" b="1" i="0" u="none" strike="noStrike" cap="none" dirty="0">
                <a:solidFill>
                  <a:srgbClr val="FF0000"/>
                </a:solidFill>
                <a:latin typeface="Calibri"/>
                <a:ea typeface="Calibri"/>
                <a:cs typeface="Calibri"/>
                <a:sym typeface="Calibri"/>
              </a:rPr>
              <a:t>Practice the L1 signals *</a:t>
            </a:r>
            <a:endParaRPr dirty="0"/>
          </a:p>
          <a:p>
            <a:pPr marL="171450" marR="0" lvl="0" indent="-171450" algn="l" rtl="0">
              <a:lnSpc>
                <a:spcPct val="100000"/>
              </a:lnSpc>
              <a:spcBef>
                <a:spcPts val="0"/>
              </a:spcBef>
              <a:spcAft>
                <a:spcPts val="0"/>
              </a:spcAft>
              <a:buClr>
                <a:schemeClr val="dk1"/>
              </a:buClr>
              <a:buSzPts val="1200"/>
              <a:buFont typeface="Arial"/>
              <a:buChar char="•"/>
            </a:pPr>
            <a:r>
              <a:rPr lang="en-GB" sz="1200" b="0" i="0" u="none" strike="noStrike" cap="none" dirty="0">
                <a:solidFill>
                  <a:schemeClr val="dk1"/>
                </a:solidFill>
                <a:latin typeface="Calibri"/>
                <a:ea typeface="Calibri"/>
                <a:cs typeface="Calibri"/>
                <a:sym typeface="Calibri"/>
              </a:rPr>
              <a:t>6th touch*</a:t>
            </a:r>
            <a:endParaRPr dirty="0"/>
          </a:p>
          <a:p>
            <a:pPr marL="171450" marR="0" lvl="0" indent="-171450" algn="l" rtl="0">
              <a:lnSpc>
                <a:spcPct val="100000"/>
              </a:lnSpc>
              <a:spcBef>
                <a:spcPts val="0"/>
              </a:spcBef>
              <a:spcAft>
                <a:spcPts val="0"/>
              </a:spcAft>
              <a:buClr>
                <a:schemeClr val="dk1"/>
              </a:buClr>
              <a:buSzPts val="1200"/>
              <a:buFont typeface="Arial"/>
              <a:buChar char="•"/>
            </a:pPr>
            <a:r>
              <a:rPr lang="en-GB" sz="1200" b="0" i="0" u="none" strike="noStrike" cap="none" dirty="0">
                <a:solidFill>
                  <a:schemeClr val="dk1"/>
                </a:solidFill>
                <a:latin typeface="Calibri"/>
                <a:ea typeface="Calibri"/>
                <a:cs typeface="Calibri"/>
                <a:sym typeface="Calibri"/>
              </a:rPr>
              <a:t>out of play</a:t>
            </a:r>
            <a:endParaRPr dirty="0"/>
          </a:p>
          <a:p>
            <a:pPr marL="171450" marR="0" lvl="0" indent="-171450" algn="l" rtl="0">
              <a:lnSpc>
                <a:spcPct val="100000"/>
              </a:lnSpc>
              <a:spcBef>
                <a:spcPts val="0"/>
              </a:spcBef>
              <a:spcAft>
                <a:spcPts val="0"/>
              </a:spcAft>
              <a:buClr>
                <a:schemeClr val="dk1"/>
              </a:buClr>
              <a:buSzPts val="1200"/>
              <a:buFont typeface="Arial"/>
              <a:buChar char="•"/>
            </a:pPr>
            <a:r>
              <a:rPr lang="en-GB" sz="1200" b="0" i="0" u="none" strike="noStrike" cap="none" dirty="0">
                <a:solidFill>
                  <a:schemeClr val="dk1"/>
                </a:solidFill>
                <a:latin typeface="Calibri"/>
                <a:ea typeface="Calibri"/>
                <a:cs typeface="Calibri"/>
                <a:sym typeface="Calibri"/>
              </a:rPr>
              <a:t>ball to ground*</a:t>
            </a:r>
            <a:endParaRPr dirty="0"/>
          </a:p>
          <a:p>
            <a:pPr marL="171450" marR="0" lvl="0" indent="-171450" algn="l" rtl="0">
              <a:lnSpc>
                <a:spcPct val="100000"/>
              </a:lnSpc>
              <a:spcBef>
                <a:spcPts val="0"/>
              </a:spcBef>
              <a:spcAft>
                <a:spcPts val="0"/>
              </a:spcAft>
              <a:buClr>
                <a:schemeClr val="dk1"/>
              </a:buClr>
              <a:buSzPts val="1200"/>
              <a:buFont typeface="Arial"/>
              <a:buChar char="•"/>
            </a:pPr>
            <a:r>
              <a:rPr lang="en-GB" sz="1200" b="0" i="0" u="none" strike="noStrike" cap="none" dirty="0">
                <a:solidFill>
                  <a:schemeClr val="dk1"/>
                </a:solidFill>
                <a:latin typeface="Calibri"/>
                <a:ea typeface="Calibri"/>
                <a:cs typeface="Calibri"/>
                <a:sym typeface="Calibri"/>
              </a:rPr>
              <a:t>incorrect </a:t>
            </a:r>
            <a:r>
              <a:rPr lang="en-GB" sz="1200" b="0" i="0" u="none" strike="noStrike" cap="none" dirty="0" err="1">
                <a:solidFill>
                  <a:schemeClr val="dk1"/>
                </a:solidFill>
                <a:latin typeface="Calibri"/>
                <a:ea typeface="Calibri"/>
                <a:cs typeface="Calibri"/>
                <a:sym typeface="Calibri"/>
              </a:rPr>
              <a:t>rollball</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200"/>
              <a:buFont typeface="Arial"/>
              <a:buChar char="•"/>
            </a:pPr>
            <a:r>
              <a:rPr lang="en-GB" sz="1200" b="0" i="0" u="none" strike="noStrike" cap="none" dirty="0">
                <a:solidFill>
                  <a:schemeClr val="dk1"/>
                </a:solidFill>
                <a:latin typeface="Calibri"/>
                <a:ea typeface="Calibri"/>
                <a:cs typeface="Calibri"/>
                <a:sym typeface="Calibri"/>
              </a:rPr>
              <a:t>half caught*</a:t>
            </a:r>
            <a:endParaRPr dirty="0"/>
          </a:p>
          <a:p>
            <a:pPr marL="171450" marR="0" lvl="0" indent="-171450" algn="l" rtl="0">
              <a:lnSpc>
                <a:spcPct val="100000"/>
              </a:lnSpc>
              <a:spcBef>
                <a:spcPts val="0"/>
              </a:spcBef>
              <a:spcAft>
                <a:spcPts val="0"/>
              </a:spcAft>
              <a:buClr>
                <a:schemeClr val="dk1"/>
              </a:buClr>
              <a:buSzPts val="1200"/>
              <a:buFont typeface="Arial"/>
              <a:buChar char="•"/>
            </a:pPr>
            <a:r>
              <a:rPr lang="en-GB" sz="1200" b="0" i="0" u="none" strike="noStrike" cap="none" dirty="0">
                <a:solidFill>
                  <a:schemeClr val="dk1"/>
                </a:solidFill>
                <a:latin typeface="Calibri"/>
                <a:ea typeface="Calibri"/>
                <a:cs typeface="Calibri"/>
                <a:sym typeface="Calibri"/>
              </a:rPr>
              <a:t>half places the ball on or over the </a:t>
            </a:r>
            <a:r>
              <a:rPr lang="en-GB" sz="1200" b="0" i="0" u="none" strike="noStrike" cap="none" dirty="0" err="1">
                <a:solidFill>
                  <a:schemeClr val="dk1"/>
                </a:solidFill>
                <a:latin typeface="Calibri"/>
                <a:ea typeface="Calibri"/>
                <a:cs typeface="Calibri"/>
                <a:sym typeface="Calibri"/>
              </a:rPr>
              <a:t>scoreline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2400" b="1" i="0" u="none" strike="noStrike" cap="none" dirty="0">
              <a:solidFill>
                <a:srgbClr val="FF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2400" b="1" i="0" u="none" strike="noStrike" cap="none" dirty="0">
              <a:solidFill>
                <a:srgbClr val="FF0000"/>
              </a:solidFill>
              <a:latin typeface="Calibri"/>
              <a:ea typeface="Calibri"/>
              <a:cs typeface="Calibri"/>
              <a:sym typeface="Calibri"/>
            </a:endParaRPr>
          </a:p>
        </p:txBody>
      </p:sp>
      <p:sp>
        <p:nvSpPr>
          <p:cNvPr id="344" name="Google Shape;344;p2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40</a:t>
            </a:fld>
            <a:endParaRPr sz="18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58425172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p2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3" name="Google Shape;343;p2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2400" b="1" i="0" u="none" strike="noStrike" cap="none" dirty="0">
              <a:solidFill>
                <a:srgbClr val="FF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2400" b="1" i="0" u="none" strike="noStrike" cap="none" dirty="0">
              <a:solidFill>
                <a:srgbClr val="FF0000"/>
              </a:solidFill>
              <a:latin typeface="Calibri"/>
              <a:ea typeface="Calibri"/>
              <a:cs typeface="Calibri"/>
              <a:sym typeface="Calibri"/>
            </a:endParaRPr>
          </a:p>
        </p:txBody>
      </p:sp>
      <p:sp>
        <p:nvSpPr>
          <p:cNvPr id="344" name="Google Shape;344;p2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41</a:t>
            </a:fld>
            <a:endParaRPr sz="18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2567818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p2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7" name="Google Shape;387;p2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2708431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dirty="0"/>
              <a:t>2 good hand </a:t>
            </a:r>
            <a:r>
              <a:rPr lang="it-IT" dirty="0" err="1"/>
              <a:t>overs</a:t>
            </a:r>
            <a:r>
              <a:rPr lang="it-IT" dirty="0"/>
              <a:t> (one </a:t>
            </a:r>
            <a:r>
              <a:rPr lang="it-IT" dirty="0" err="1"/>
              <a:t>staight</a:t>
            </a:r>
            <a:r>
              <a:rPr lang="it-IT" dirty="0"/>
              <a:t> </a:t>
            </a:r>
            <a:r>
              <a:rPr lang="it-IT" dirty="0" err="1"/>
              <a:t>away</a:t>
            </a:r>
            <a:r>
              <a:rPr lang="it-IT" dirty="0"/>
              <a:t>, one after </a:t>
            </a:r>
            <a:r>
              <a:rPr lang="it-IT" dirty="0" err="1"/>
              <a:t>next</a:t>
            </a:r>
            <a:r>
              <a:rPr lang="it-IT" dirty="0"/>
              <a:t> set)</a:t>
            </a:r>
          </a:p>
          <a:p>
            <a:r>
              <a:rPr lang="it-IT" dirty="0"/>
              <a:t>https://youtu.be/PDULD2k0U5g?t=1379</a:t>
            </a:r>
          </a:p>
          <a:p>
            <a:endParaRPr lang="it-IT" dirty="0"/>
          </a:p>
          <a:p>
            <a:r>
              <a:rPr lang="it-IT" dirty="0" err="1"/>
              <a:t>Bad</a:t>
            </a:r>
            <a:r>
              <a:rPr lang="it-IT" dirty="0"/>
              <a:t> Handover with Mark 10m </a:t>
            </a:r>
            <a:r>
              <a:rPr lang="it-IT" dirty="0" err="1"/>
              <a:t>Foreward</a:t>
            </a:r>
            <a:endParaRPr lang="it-IT" dirty="0"/>
          </a:p>
          <a:p>
            <a:r>
              <a:rPr lang="it-IT" dirty="0"/>
              <a:t>https://youtu.be/dn0068dqujo?t=376</a:t>
            </a:r>
          </a:p>
          <a:p>
            <a:endParaRPr lang="it-IT"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smtClean="0">
                <a:solidFill>
                  <a:schemeClr val="dk1"/>
                </a:solidFill>
                <a:latin typeface="Calibri"/>
                <a:ea typeface="Calibri"/>
                <a:cs typeface="Calibri"/>
                <a:sym typeface="Calibri"/>
              </a:rPr>
              <a:t>42</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5353274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p2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3" name="Google Shape;343;p2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2400" b="0" i="0" dirty="0">
                <a:effectLst/>
                <a:latin typeface="Roboto"/>
              </a:rPr>
              <a:t>12 Intercept followed by 7 touch set</a:t>
            </a:r>
          </a:p>
          <a:p>
            <a:r>
              <a:rPr lang="en-GB" sz="2400" dirty="0"/>
              <a:t>https://youtu.be/J5D1ej92AR0</a:t>
            </a:r>
          </a:p>
          <a:p>
            <a:pPr marL="0" marR="0" lvl="0" indent="0" algn="l" rtl="0">
              <a:lnSpc>
                <a:spcPct val="100000"/>
              </a:lnSpc>
              <a:spcBef>
                <a:spcPts val="0"/>
              </a:spcBef>
              <a:spcAft>
                <a:spcPts val="0"/>
              </a:spcAft>
              <a:buClr>
                <a:schemeClr val="dk1"/>
              </a:buClr>
              <a:buSzPts val="1200"/>
              <a:buFont typeface="Arial"/>
              <a:buNone/>
            </a:pPr>
            <a:endParaRPr sz="2400" b="1" i="0" u="none" strike="noStrike" cap="none" dirty="0">
              <a:solidFill>
                <a:srgbClr val="FF0000"/>
              </a:solidFill>
              <a:latin typeface="Calibri"/>
              <a:ea typeface="Calibri"/>
              <a:cs typeface="Calibri"/>
              <a:sym typeface="Calibri"/>
            </a:endParaRPr>
          </a:p>
        </p:txBody>
      </p:sp>
      <p:sp>
        <p:nvSpPr>
          <p:cNvPr id="344" name="Google Shape;344;p2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43</a:t>
            </a:fld>
            <a:endParaRPr sz="18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13928238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b="0" i="0" dirty="0">
                <a:effectLst/>
                <a:latin typeface="Roboto"/>
              </a:rPr>
              <a:t>13 Touched in flight and regathered</a:t>
            </a:r>
          </a:p>
          <a:p>
            <a:r>
              <a:rPr lang="en-GB" dirty="0"/>
              <a:t>https://youtu.be/e1kPGJJCLuM</a:t>
            </a:r>
          </a:p>
          <a:p>
            <a:endParaRPr lang="en-GB" dirty="0"/>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b="0" i="0" dirty="0">
                <a:effectLst/>
                <a:latin typeface="Roboto"/>
              </a:rPr>
              <a:t>15 Knock on into defender</a:t>
            </a:r>
          </a:p>
          <a:p>
            <a:r>
              <a:rPr lang="en-GB" dirty="0"/>
              <a:t>https://youtu.be/kWZ5B_yrx3c</a:t>
            </a:r>
          </a:p>
          <a:p>
            <a:endParaRPr lang="en-GB" dirty="0"/>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b="0" i="0" dirty="0">
                <a:effectLst/>
                <a:latin typeface="Roboto"/>
              </a:rPr>
              <a:t>17 Touched behind Try Line</a:t>
            </a:r>
          </a:p>
          <a:p>
            <a:r>
              <a:rPr lang="en-GB" dirty="0"/>
              <a:t>https://youtu.be/nWy-emtbjzM</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smtClean="0">
                <a:solidFill>
                  <a:schemeClr val="dk1"/>
                </a:solidFill>
                <a:latin typeface="Calibri"/>
                <a:ea typeface="Calibri"/>
                <a:cs typeface="Calibri"/>
                <a:sym typeface="Calibri"/>
              </a:rPr>
              <a:t>44</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1590748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1"/>
        <p:cNvGrpSpPr/>
        <p:nvPr/>
      </p:nvGrpSpPr>
      <p:grpSpPr>
        <a:xfrm>
          <a:off x="0" y="0"/>
          <a:ext cx="0" cy="0"/>
          <a:chOff x="0" y="0"/>
          <a:chExt cx="0" cy="0"/>
        </a:xfrm>
      </p:grpSpPr>
      <p:sp>
        <p:nvSpPr>
          <p:cNvPr id="612" name="Google Shape;612;p5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13" name="Google Shape;613;p5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6"/>
        <p:cNvGrpSpPr/>
        <p:nvPr/>
      </p:nvGrpSpPr>
      <p:grpSpPr>
        <a:xfrm>
          <a:off x="0" y="0"/>
          <a:ext cx="0" cy="0"/>
          <a:chOff x="0" y="0"/>
          <a:chExt cx="0" cy="0"/>
        </a:xfrm>
      </p:grpSpPr>
      <p:sp>
        <p:nvSpPr>
          <p:cNvPr id="617" name="Google Shape;617;p5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18" name="Google Shape;618;p5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it-IT" sz="1200" b="0" i="0" u="none" strike="noStrike" cap="none" dirty="0">
                <a:solidFill>
                  <a:schemeClr val="dk1"/>
                </a:solidFill>
                <a:latin typeface="Calibri"/>
                <a:ea typeface="Calibri"/>
                <a:cs typeface="Calibri"/>
                <a:sym typeface="Calibri"/>
              </a:rPr>
              <a:t>Sessione di domande e risposte per incoraggiare la partecipazione del pubblico, quindi le domande scorrono 1 alla volta
Incoraggiare la discussione e mantenere brevi le spiegazioni, in particolare per quanto riguarda il drop off (dite loro di cercare </a:t>
            </a:r>
            <a:r>
              <a:rPr lang="it-IT" sz="1200" b="0" i="0" u="none" strike="noStrike" cap="none" dirty="0" err="1">
                <a:solidFill>
                  <a:schemeClr val="dk1"/>
                </a:solidFill>
                <a:latin typeface="Calibri"/>
                <a:ea typeface="Calibri"/>
                <a:cs typeface="Calibri"/>
                <a:sym typeface="Calibri"/>
              </a:rPr>
              <a:t>ref</a:t>
            </a:r>
            <a:r>
              <a:rPr lang="it-IT" sz="1200" b="0" i="0" u="none" strike="noStrike" cap="none" dirty="0">
                <a:solidFill>
                  <a:schemeClr val="dk1"/>
                </a:solidFill>
                <a:latin typeface="Calibri"/>
                <a:ea typeface="Calibri"/>
                <a:cs typeface="Calibri"/>
                <a:sym typeface="Calibri"/>
              </a:rPr>
              <a:t> esperti se devono </a:t>
            </a:r>
            <a:r>
              <a:rPr lang="it-IT" sz="1200" b="0" i="0" u="none" strike="noStrike" cap="none" dirty="0" err="1">
                <a:solidFill>
                  <a:schemeClr val="dk1"/>
                </a:solidFill>
                <a:latin typeface="Calibri"/>
                <a:ea typeface="Calibri"/>
                <a:cs typeface="Calibri"/>
                <a:sym typeface="Calibri"/>
              </a:rPr>
              <a:t>ref</a:t>
            </a:r>
            <a:r>
              <a:rPr lang="it-IT" sz="1200" b="0" i="0" u="none" strike="noStrike" cap="none" dirty="0">
                <a:solidFill>
                  <a:schemeClr val="dk1"/>
                </a:solidFill>
                <a:latin typeface="Calibri"/>
                <a:ea typeface="Calibri"/>
                <a:cs typeface="Calibri"/>
                <a:sym typeface="Calibri"/>
              </a:rPr>
              <a:t> un drop off gioco)
</a:t>
            </a:r>
            <a:endParaRPr sz="1200" b="0" i="0" u="none" strike="noStrike" cap="none" dirty="0">
              <a:solidFill>
                <a:schemeClr val="dk1"/>
              </a:solidFill>
              <a:latin typeface="Calibri"/>
              <a:ea typeface="Calibri"/>
              <a:cs typeface="Calibri"/>
              <a:sym typeface="Calibri"/>
            </a:endParaRPr>
          </a:p>
        </p:txBody>
      </p:sp>
      <p:sp>
        <p:nvSpPr>
          <p:cNvPr id="619" name="Google Shape;619;p5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46</a:t>
            </a:fld>
            <a:endParaRPr sz="1200">
              <a:solidFill>
                <a:schemeClr val="dk1"/>
              </a:solidFill>
              <a:latin typeface="Calibri"/>
              <a:ea typeface="Calibri"/>
              <a:cs typeface="Calibri"/>
              <a:sym typeface="Calibri"/>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9"/>
        <p:cNvGrpSpPr/>
        <p:nvPr/>
      </p:nvGrpSpPr>
      <p:grpSpPr>
        <a:xfrm>
          <a:off x="0" y="0"/>
          <a:ext cx="0" cy="0"/>
          <a:chOff x="0" y="0"/>
          <a:chExt cx="0" cy="0"/>
        </a:xfrm>
      </p:grpSpPr>
      <p:sp>
        <p:nvSpPr>
          <p:cNvPr id="630" name="Google Shape;630;p5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1" name="Google Shape;631;p5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it-IT" sz="1200" b="0" i="0" u="none" strike="noStrike" cap="none" dirty="0">
                <a:solidFill>
                  <a:schemeClr val="dk1"/>
                </a:solidFill>
                <a:latin typeface="Calibri"/>
                <a:ea typeface="Calibri"/>
                <a:cs typeface="Calibri"/>
                <a:sym typeface="Calibri"/>
              </a:rPr>
              <a:t>Regole miste mantenute
Nessun diritto di risposta a ogni processo
</a:t>
            </a:r>
            <a:endParaRPr dirty="0"/>
          </a:p>
        </p:txBody>
      </p:sp>
      <p:sp>
        <p:nvSpPr>
          <p:cNvPr id="632" name="Google Shape;632;p5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47</a:t>
            </a:fld>
            <a:endParaRPr sz="1200">
              <a:solidFill>
                <a:schemeClr val="dk1"/>
              </a:solidFill>
              <a:latin typeface="Calibri"/>
              <a:ea typeface="Calibri"/>
              <a:cs typeface="Calibri"/>
              <a:sym typeface="Calibri"/>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5"/>
        <p:cNvGrpSpPr/>
        <p:nvPr/>
      </p:nvGrpSpPr>
      <p:grpSpPr>
        <a:xfrm>
          <a:off x="0" y="0"/>
          <a:ext cx="0" cy="0"/>
          <a:chOff x="0" y="0"/>
          <a:chExt cx="0" cy="0"/>
        </a:xfrm>
      </p:grpSpPr>
      <p:sp>
        <p:nvSpPr>
          <p:cNvPr id="566" name="Google Shape;566;p5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67" name="Google Shape;567;p5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0"/>
        <p:cNvGrpSpPr/>
        <p:nvPr/>
      </p:nvGrpSpPr>
      <p:grpSpPr>
        <a:xfrm>
          <a:off x="0" y="0"/>
          <a:ext cx="0" cy="0"/>
          <a:chOff x="0" y="0"/>
          <a:chExt cx="0" cy="0"/>
        </a:xfrm>
      </p:grpSpPr>
      <p:sp>
        <p:nvSpPr>
          <p:cNvPr id="571" name="Google Shape;571;p5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2" name="Google Shape;572;p5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endParaRPr sz="1200" b="0" i="0" u="none" strike="noStrike" cap="none" dirty="0">
              <a:solidFill>
                <a:schemeClr val="dk1"/>
              </a:solidFill>
              <a:latin typeface="Calibri"/>
              <a:ea typeface="Calibri"/>
              <a:cs typeface="Calibri"/>
              <a:sym typeface="Calibri"/>
            </a:endParaRPr>
          </a:p>
        </p:txBody>
      </p:sp>
      <p:sp>
        <p:nvSpPr>
          <p:cNvPr id="573" name="Google Shape;573;p5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49</a:t>
            </a:fld>
            <a:endParaRPr sz="1200">
              <a:solidFill>
                <a:schemeClr val="dk1"/>
              </a:solidFill>
              <a:latin typeface="Calibri"/>
              <a:ea typeface="Calibri"/>
              <a:cs typeface="Calibri"/>
              <a:sym typeface="Calibri"/>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7"/>
        <p:cNvGrpSpPr/>
        <p:nvPr/>
      </p:nvGrpSpPr>
      <p:grpSpPr>
        <a:xfrm>
          <a:off x="0" y="0"/>
          <a:ext cx="0" cy="0"/>
          <a:chOff x="0" y="0"/>
          <a:chExt cx="0" cy="0"/>
        </a:xfrm>
      </p:grpSpPr>
      <p:sp>
        <p:nvSpPr>
          <p:cNvPr id="578" name="Google Shape;578;p5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9" name="Google Shape;579;p5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p:txBody>
      </p:sp>
      <p:sp>
        <p:nvSpPr>
          <p:cNvPr id="580" name="Google Shape;580;p5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50</a:t>
            </a:fld>
            <a:endParaRPr sz="1200">
              <a:solidFill>
                <a:schemeClr val="dk1"/>
              </a:solidFill>
              <a:latin typeface="Calibri"/>
              <a:ea typeface="Calibri"/>
              <a:cs typeface="Calibri"/>
              <a:sym typeface="Calibri"/>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5"/>
        <p:cNvGrpSpPr/>
        <p:nvPr/>
      </p:nvGrpSpPr>
      <p:grpSpPr>
        <a:xfrm>
          <a:off x="0" y="0"/>
          <a:ext cx="0" cy="0"/>
          <a:chOff x="0" y="0"/>
          <a:chExt cx="0" cy="0"/>
        </a:xfrm>
      </p:grpSpPr>
      <p:sp>
        <p:nvSpPr>
          <p:cNvPr id="586" name="Google Shape;586;p5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7" name="Google Shape;587;p5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p:txBody>
      </p:sp>
      <p:sp>
        <p:nvSpPr>
          <p:cNvPr id="588" name="Google Shape;588;p5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51</a:t>
            </a:fld>
            <a:endParaRPr sz="1200">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8"/>
        <p:cNvGrpSpPr/>
        <p:nvPr/>
      </p:nvGrpSpPr>
      <p:grpSpPr>
        <a:xfrm>
          <a:off x="0" y="0"/>
          <a:ext cx="0" cy="0"/>
          <a:chOff x="0" y="0"/>
          <a:chExt cx="0" cy="0"/>
        </a:xfrm>
      </p:grpSpPr>
      <p:sp>
        <p:nvSpPr>
          <p:cNvPr id="649" name="Google Shape;649;p6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rgbClr val="000000"/>
                </a:solidFill>
                <a:latin typeface="Arial"/>
                <a:ea typeface="Arial"/>
                <a:cs typeface="Arial"/>
                <a:sym typeface="Arial"/>
              </a:rPr>
              <a:t>6</a:t>
            </a:fld>
            <a:endParaRPr sz="1200">
              <a:solidFill>
                <a:srgbClr val="000000"/>
              </a:solidFill>
              <a:latin typeface="Arial"/>
              <a:ea typeface="Arial"/>
              <a:cs typeface="Arial"/>
              <a:sym typeface="Arial"/>
            </a:endParaRPr>
          </a:p>
        </p:txBody>
      </p:sp>
      <p:sp>
        <p:nvSpPr>
          <p:cNvPr id="650" name="Google Shape;650;p62:notes"/>
          <p:cNvSpPr txBox="1"/>
          <p:nvPr/>
        </p:nvSpPr>
        <p:spPr>
          <a:xfrm>
            <a:off x="3884613" y="8685213"/>
            <a:ext cx="2971800" cy="457200"/>
          </a:xfrm>
          <a:prstGeom prst="rect">
            <a:avLst/>
          </a:prstGeom>
          <a:noFill/>
          <a:ln>
            <a:noFill/>
          </a:ln>
        </p:spPr>
        <p:txBody>
          <a:bodyPr spcFirstLastPara="1" wrap="square" lIns="90000" tIns="46800" rIns="90000" bIns="468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rgbClr val="000000"/>
                </a:solidFill>
                <a:latin typeface="Arial"/>
                <a:ea typeface="Arial"/>
                <a:cs typeface="Arial"/>
                <a:sym typeface="Arial"/>
              </a:rPr>
              <a:t>6</a:t>
            </a:fld>
            <a:endParaRPr sz="1200" b="0" i="0" u="none" strike="noStrike" cap="none">
              <a:solidFill>
                <a:srgbClr val="000000"/>
              </a:solidFill>
              <a:latin typeface="Arial"/>
              <a:ea typeface="Arial"/>
              <a:cs typeface="Arial"/>
              <a:sym typeface="Arial"/>
            </a:endParaRPr>
          </a:p>
        </p:txBody>
      </p:sp>
      <p:sp>
        <p:nvSpPr>
          <p:cNvPr id="651" name="Google Shape;651;p6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a:noFill/>
          </a:ln>
        </p:spPr>
      </p:sp>
      <p:sp>
        <p:nvSpPr>
          <p:cNvPr id="652" name="Google Shape;652;p6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ctr" anchorCtr="0">
            <a:noAutofit/>
          </a:bodyPr>
          <a:lstStyle/>
          <a:p>
            <a:pPr marL="457200" indent="-228600">
              <a:spcBef>
                <a:spcPts val="1500"/>
              </a:spcBef>
              <a:spcAft>
                <a:spcPts val="200"/>
              </a:spcAft>
              <a:buClr>
                <a:srgbClr val="1F497D"/>
              </a:buClr>
              <a:buSzPct val="60000"/>
              <a:buFont typeface="+mj-lt"/>
              <a:buAutoNum type="arabicPeriod"/>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200" dirty="0">
                <a:solidFill>
                  <a:srgbClr val="000000"/>
                </a:solidFill>
                <a:latin typeface="Verdana" pitchFamily="32" charset="0"/>
                <a:ea typeface="+mn-ea"/>
              </a:rPr>
              <a:t>Enabling games to take place</a:t>
            </a:r>
          </a:p>
          <a:p>
            <a:pPr marL="457200" indent="-228600">
              <a:spcBef>
                <a:spcPts val="1000"/>
              </a:spcBef>
              <a:spcAft>
                <a:spcPts val="200"/>
              </a:spcAft>
              <a:buClr>
                <a:srgbClr val="009999"/>
              </a:buClr>
              <a:buSzPct val="60000"/>
              <a:buFont typeface="+mj-lt"/>
              <a:buAutoNum type="arabicPeriod"/>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200" dirty="0">
                <a:solidFill>
                  <a:srgbClr val="000000"/>
                </a:solidFill>
                <a:latin typeface="Verdana" pitchFamily="32" charset="0"/>
                <a:ea typeface="+mn-ea"/>
              </a:rPr>
              <a:t>Independent decision maker</a:t>
            </a:r>
          </a:p>
          <a:p>
            <a:pPr marL="457200" indent="-228600">
              <a:spcBef>
                <a:spcPts val="1000"/>
              </a:spcBef>
              <a:spcAft>
                <a:spcPts val="200"/>
              </a:spcAft>
              <a:buClr>
                <a:srgbClr val="FFFF00"/>
              </a:buClr>
              <a:buSzPct val="60000"/>
              <a:buFont typeface="+mj-lt"/>
              <a:buAutoNum type="arabicPeriod"/>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200" dirty="0">
                <a:solidFill>
                  <a:srgbClr val="000000"/>
                </a:solidFill>
                <a:latin typeface="Verdana" pitchFamily="32" charset="0"/>
                <a:ea typeface="+mn-ea"/>
              </a:rPr>
              <a:t>Managing and improving the game</a:t>
            </a:r>
          </a:p>
          <a:p>
            <a:pPr marL="457200" indent="-228600">
              <a:spcBef>
                <a:spcPts val="1000"/>
              </a:spcBef>
              <a:spcAft>
                <a:spcPts val="200"/>
              </a:spcAft>
              <a:buClr>
                <a:srgbClr val="FF3300"/>
              </a:buClr>
              <a:buSzPct val="60000"/>
              <a:buFont typeface="+mj-lt"/>
              <a:buAutoNum type="arabicPeriod"/>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200" dirty="0">
                <a:solidFill>
                  <a:srgbClr val="000000"/>
                </a:solidFill>
                <a:latin typeface="Verdana" pitchFamily="32" charset="0"/>
                <a:ea typeface="+mn-ea"/>
              </a:rPr>
              <a:t>Lifting the standard of elite play</a:t>
            </a:r>
          </a:p>
          <a:p>
            <a:pPr marL="457200" indent="-228600">
              <a:spcBef>
                <a:spcPts val="1000"/>
              </a:spcBef>
              <a:spcAft>
                <a:spcPts val="200"/>
              </a:spcAft>
              <a:buSzPct val="60000"/>
              <a:buFont typeface="+mj-lt"/>
              <a:buAutoNum type="arabicPeriod"/>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200" dirty="0">
                <a:solidFill>
                  <a:srgbClr val="000000"/>
                </a:solidFill>
                <a:latin typeface="Verdana" pitchFamily="32" charset="0"/>
                <a:ea typeface="+mn-ea"/>
              </a:rPr>
              <a:t>Getting the team’s best game</a:t>
            </a:r>
          </a:p>
          <a:p>
            <a:pPr marL="0" marR="0" lvl="0" indent="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93884658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6"/>
        <p:cNvGrpSpPr/>
        <p:nvPr/>
      </p:nvGrpSpPr>
      <p:grpSpPr>
        <a:xfrm>
          <a:off x="0" y="0"/>
          <a:ext cx="0" cy="0"/>
          <a:chOff x="0" y="0"/>
          <a:chExt cx="0" cy="0"/>
        </a:xfrm>
      </p:grpSpPr>
      <p:sp>
        <p:nvSpPr>
          <p:cNvPr id="597" name="Google Shape;597;p5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8" name="Google Shape;598;p5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p:txBody>
      </p:sp>
      <p:sp>
        <p:nvSpPr>
          <p:cNvPr id="599" name="Google Shape;599;p5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52</a:t>
            </a:fld>
            <a:endParaRPr sz="1200">
              <a:solidFill>
                <a:schemeClr val="dk1"/>
              </a:solidFill>
              <a:latin typeface="Calibri"/>
              <a:ea typeface="Calibri"/>
              <a:cs typeface="Calibri"/>
              <a:sym typeface="Calibri"/>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4"/>
        <p:cNvGrpSpPr/>
        <p:nvPr/>
      </p:nvGrpSpPr>
      <p:grpSpPr>
        <a:xfrm>
          <a:off x="0" y="0"/>
          <a:ext cx="0" cy="0"/>
          <a:chOff x="0" y="0"/>
          <a:chExt cx="0" cy="0"/>
        </a:xfrm>
      </p:grpSpPr>
      <p:sp>
        <p:nvSpPr>
          <p:cNvPr id="605" name="Google Shape;605;p5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6" name="Google Shape;606;p5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en-GB" sz="1200" b="0" i="0" u="none" strike="noStrike" cap="none" dirty="0">
                <a:solidFill>
                  <a:schemeClr val="dk1"/>
                </a:solidFill>
                <a:latin typeface="Calibri"/>
                <a:ea typeface="Calibri"/>
                <a:cs typeface="Calibri"/>
                <a:sym typeface="Calibri"/>
              </a:rPr>
              <a:t>Il </a:t>
            </a:r>
            <a:r>
              <a:rPr lang="en-GB" sz="1200" b="0" i="0" u="none" strike="noStrike" cap="none" dirty="0" err="1">
                <a:solidFill>
                  <a:schemeClr val="dk1"/>
                </a:solidFill>
                <a:latin typeface="Calibri"/>
                <a:ea typeface="Calibri"/>
                <a:cs typeface="Calibri"/>
                <a:sym typeface="Calibri"/>
              </a:rPr>
              <a:t>processo</a:t>
            </a:r>
            <a:r>
              <a:rPr lang="en-GB" sz="1200" b="0" i="0" u="none" strike="noStrike" cap="none" dirty="0">
                <a:solidFill>
                  <a:schemeClr val="dk1"/>
                </a:solidFill>
                <a:latin typeface="Calibri"/>
                <a:ea typeface="Calibri"/>
                <a:cs typeface="Calibri"/>
                <a:sym typeface="Calibri"/>
              </a:rPr>
              <a:t> di escalation è a </a:t>
            </a:r>
            <a:r>
              <a:rPr lang="en-GB" sz="1200" b="0" i="0" u="none" strike="noStrike" cap="none" dirty="0" err="1">
                <a:solidFill>
                  <a:schemeClr val="dk1"/>
                </a:solidFill>
                <a:latin typeface="Calibri"/>
                <a:ea typeface="Calibri"/>
                <a:cs typeface="Calibri"/>
                <a:sym typeface="Calibri"/>
              </a:rPr>
              <a:t>livello</a:t>
            </a:r>
            <a:r>
              <a:rPr lang="en-GB" sz="1200" b="0" i="0" u="none" strike="noStrike" cap="none" dirty="0">
                <a:solidFill>
                  <a:schemeClr val="dk1"/>
                </a:solidFill>
                <a:latin typeface="Calibri"/>
                <a:ea typeface="Calibri"/>
                <a:cs typeface="Calibri"/>
                <a:sym typeface="Calibri"/>
              </a:rPr>
              <a:t> di </a:t>
            </a:r>
            <a:r>
              <a:rPr lang="en-GB" sz="1200" b="0" i="0" u="none" strike="noStrike" cap="none" dirty="0" err="1">
                <a:solidFill>
                  <a:schemeClr val="dk1"/>
                </a:solidFill>
                <a:latin typeface="Calibri"/>
                <a:ea typeface="Calibri"/>
                <a:cs typeface="Calibri"/>
                <a:sym typeface="Calibri"/>
              </a:rPr>
              <a:t>gestione</a:t>
            </a:r>
            <a:r>
              <a:rPr lang="en-GB" sz="1200" b="0" i="0" u="none" strike="noStrike" cap="none" dirty="0">
                <a:solidFill>
                  <a:schemeClr val="dk1"/>
                </a:solidFill>
                <a:latin typeface="Calibri"/>
                <a:ea typeface="Calibri"/>
                <a:cs typeface="Calibri"/>
                <a:sym typeface="Calibri"/>
              </a:rPr>
              <a:t> </a:t>
            </a:r>
            <a:r>
              <a:rPr lang="en-GB" sz="1200" b="0" i="0" u="none" strike="noStrike" cap="none" dirty="0" err="1">
                <a:solidFill>
                  <a:schemeClr val="dk1"/>
                </a:solidFill>
                <a:latin typeface="Calibri"/>
                <a:ea typeface="Calibri"/>
                <a:cs typeface="Calibri"/>
                <a:sym typeface="Calibri"/>
              </a:rPr>
              <a:t>generale</a:t>
            </a:r>
            <a:r>
              <a:rPr lang="en-GB" sz="1200" b="0" i="0" u="none" strike="noStrike" cap="none" dirty="0">
                <a:solidFill>
                  <a:schemeClr val="dk1"/>
                </a:solidFill>
                <a:latin typeface="Calibri"/>
                <a:ea typeface="Calibri"/>
                <a:cs typeface="Calibri"/>
                <a:sym typeface="Calibri"/>
              </a:rPr>
              <a:t> </a:t>
            </a:r>
            <a:r>
              <a:rPr lang="en-GB" sz="1200" b="0" i="0" u="none" strike="noStrike" cap="none" dirty="0" err="1">
                <a:solidFill>
                  <a:schemeClr val="dk1"/>
                </a:solidFill>
                <a:latin typeface="Calibri"/>
                <a:ea typeface="Calibri"/>
                <a:cs typeface="Calibri"/>
                <a:sym typeface="Calibri"/>
              </a:rPr>
              <a:t>della</a:t>
            </a:r>
            <a:r>
              <a:rPr lang="en-GB" sz="1200" b="0" i="0" u="none" strike="noStrike" cap="none" dirty="0">
                <a:solidFill>
                  <a:schemeClr val="dk1"/>
                </a:solidFill>
                <a:latin typeface="Calibri"/>
                <a:ea typeface="Calibri"/>
                <a:cs typeface="Calibri"/>
                <a:sym typeface="Calibri"/>
              </a:rPr>
              <a:t> partita e non relative al </a:t>
            </a:r>
            <a:r>
              <a:rPr lang="en-GB" sz="1200" b="0" i="0" u="none" strike="noStrike" cap="none" dirty="0" err="1">
                <a:solidFill>
                  <a:schemeClr val="dk1"/>
                </a:solidFill>
                <a:latin typeface="Calibri"/>
                <a:ea typeface="Calibri"/>
                <a:cs typeface="Calibri"/>
                <a:sym typeface="Calibri"/>
              </a:rPr>
              <a:t>singolo</a:t>
            </a:r>
            <a:r>
              <a:rPr lang="en-GB" sz="1200" b="0" i="0" u="none" strike="noStrike" cap="none" dirty="0">
                <a:solidFill>
                  <a:schemeClr val="dk1"/>
                </a:solidFill>
                <a:latin typeface="Calibri"/>
                <a:ea typeface="Calibri"/>
                <a:cs typeface="Calibri"/>
                <a:sym typeface="Calibri"/>
              </a:rPr>
              <a:t> </a:t>
            </a:r>
            <a:r>
              <a:rPr lang="en-GB" sz="1200" b="0" i="0" u="none" strike="noStrike" cap="none" dirty="0" err="1">
                <a:solidFill>
                  <a:schemeClr val="dk1"/>
                </a:solidFill>
                <a:latin typeface="Calibri"/>
                <a:ea typeface="Calibri"/>
                <a:cs typeface="Calibri"/>
                <a:sym typeface="Calibri"/>
              </a:rPr>
              <a:t>episodio</a:t>
            </a:r>
            <a:r>
              <a:rPr lang="en-GB" sz="1200" b="0" i="0" u="none" strike="noStrike" cap="none" dirty="0">
                <a:solidFill>
                  <a:schemeClr val="dk1"/>
                </a:solidFill>
                <a:latin typeface="Calibri"/>
                <a:ea typeface="Calibri"/>
                <a:cs typeface="Calibri"/>
                <a:sym typeface="Calibri"/>
              </a:rPr>
              <a:t> </a:t>
            </a:r>
            <a:r>
              <a:rPr lang="en-GB" sz="1200" b="0" i="0" u="none" strike="noStrike" cap="none" dirty="0" err="1">
                <a:solidFill>
                  <a:schemeClr val="dk1"/>
                </a:solidFill>
                <a:latin typeface="Calibri"/>
                <a:ea typeface="Calibri"/>
                <a:cs typeface="Calibri"/>
                <a:sym typeface="Calibri"/>
              </a:rPr>
              <a:t>che</a:t>
            </a:r>
            <a:r>
              <a:rPr lang="en-GB" sz="1200" b="0" i="0" u="none" strike="noStrike" cap="none" dirty="0">
                <a:solidFill>
                  <a:schemeClr val="dk1"/>
                </a:solidFill>
                <a:latin typeface="Calibri"/>
                <a:ea typeface="Calibri"/>
                <a:cs typeface="Calibri"/>
                <a:sym typeface="Calibri"/>
              </a:rPr>
              <a:t> </a:t>
            </a:r>
            <a:r>
              <a:rPr lang="en-GB" sz="1200" b="0" i="0" u="none" strike="noStrike" cap="none" dirty="0" err="1">
                <a:solidFill>
                  <a:schemeClr val="dk1"/>
                </a:solidFill>
                <a:latin typeface="Calibri"/>
                <a:ea typeface="Calibri"/>
                <a:cs typeface="Calibri"/>
                <a:sym typeface="Calibri"/>
              </a:rPr>
              <a:t>avviene</a:t>
            </a:r>
            <a:r>
              <a:rPr lang="en-GB" sz="1200" b="0" i="0" u="none" strike="noStrike" cap="none" dirty="0">
                <a:solidFill>
                  <a:schemeClr val="dk1"/>
                </a:solidFill>
                <a:latin typeface="Calibri"/>
                <a:ea typeface="Calibri"/>
                <a:cs typeface="Calibri"/>
                <a:sym typeface="Calibri"/>
              </a:rPr>
              <a:t> </a:t>
            </a:r>
            <a:r>
              <a:rPr lang="en-GB" sz="1200" b="0" i="0" u="none" strike="noStrike" cap="none" dirty="0" err="1">
                <a:solidFill>
                  <a:schemeClr val="dk1"/>
                </a:solidFill>
                <a:latin typeface="Calibri"/>
                <a:ea typeface="Calibri"/>
                <a:cs typeface="Calibri"/>
                <a:sym typeface="Calibri"/>
              </a:rPr>
              <a:t>sul</a:t>
            </a:r>
            <a:r>
              <a:rPr lang="en-GB" sz="1200" b="0" i="0" u="none" strike="noStrike" cap="none" dirty="0">
                <a:solidFill>
                  <a:schemeClr val="dk1"/>
                </a:solidFill>
                <a:latin typeface="Calibri"/>
                <a:ea typeface="Calibri"/>
                <a:cs typeface="Calibri"/>
                <a:sym typeface="Calibri"/>
              </a:rPr>
              <a:t> campo.</a:t>
            </a:r>
          </a:p>
          <a:p>
            <a:pPr marL="0" marR="0" lvl="0" indent="0" algn="l" rtl="0">
              <a:lnSpc>
                <a:spcPct val="100000"/>
              </a:lnSpc>
              <a:spcBef>
                <a:spcPts val="0"/>
              </a:spcBef>
              <a:spcAft>
                <a:spcPts val="0"/>
              </a:spcAft>
              <a:buSzPts val="1400"/>
              <a:buNone/>
            </a:pPr>
            <a:r>
              <a:rPr lang="en-GB" sz="1200" b="0" i="0" u="none" strike="noStrike" cap="none" dirty="0">
                <a:solidFill>
                  <a:schemeClr val="dk1"/>
                </a:solidFill>
                <a:latin typeface="Calibri"/>
                <a:ea typeface="Calibri"/>
                <a:cs typeface="Calibri"/>
                <a:sym typeface="Calibri"/>
              </a:rPr>
              <a:t>Es. Hard touch:</a:t>
            </a:r>
          </a:p>
          <a:p>
            <a:pPr marL="171450" marR="0" lvl="0" indent="-171450" algn="l" rtl="0">
              <a:lnSpc>
                <a:spcPct val="100000"/>
              </a:lnSpc>
              <a:spcBef>
                <a:spcPts val="0"/>
              </a:spcBef>
              <a:spcAft>
                <a:spcPts val="0"/>
              </a:spcAft>
              <a:buSzPts val="1400"/>
              <a:buFontTx/>
              <a:buChar char="-"/>
            </a:pPr>
            <a:r>
              <a:rPr lang="en-GB" sz="1200" b="0" i="0" u="none" strike="noStrike" cap="none" dirty="0" err="1">
                <a:solidFill>
                  <a:schemeClr val="dk1"/>
                </a:solidFill>
                <a:latin typeface="Calibri"/>
                <a:ea typeface="Calibri"/>
                <a:cs typeface="Calibri"/>
                <a:sym typeface="Calibri"/>
              </a:rPr>
              <a:t>fallo</a:t>
            </a:r>
            <a:r>
              <a:rPr lang="en-GB" sz="1200" b="0" i="0" u="none" strike="noStrike" cap="none" dirty="0">
                <a:solidFill>
                  <a:schemeClr val="dk1"/>
                </a:solidFill>
                <a:latin typeface="Calibri"/>
                <a:ea typeface="Calibri"/>
                <a:cs typeface="Calibri"/>
                <a:sym typeface="Calibri"/>
              </a:rPr>
              <a:t> (</a:t>
            </a:r>
            <a:r>
              <a:rPr lang="en-GB" sz="1200" b="0" i="0" u="none" strike="noStrike" cap="none" dirty="0" err="1">
                <a:solidFill>
                  <a:schemeClr val="dk1"/>
                </a:solidFill>
                <a:latin typeface="Calibri"/>
                <a:ea typeface="Calibri"/>
                <a:cs typeface="Calibri"/>
                <a:sym typeface="Calibri"/>
              </a:rPr>
              <a:t>ndr</a:t>
            </a:r>
            <a:r>
              <a:rPr lang="en-GB" sz="1200" b="0" i="0" u="none" strike="noStrike" cap="none" dirty="0">
                <a:solidFill>
                  <a:schemeClr val="dk1"/>
                </a:solidFill>
                <a:latin typeface="Calibri"/>
                <a:ea typeface="Calibri"/>
                <a:cs typeface="Calibri"/>
                <a:sym typeface="Calibri"/>
              </a:rPr>
              <a:t> </a:t>
            </a:r>
            <a:r>
              <a:rPr lang="en-GB" sz="1200" b="0" i="0" u="none" strike="noStrike" cap="none" dirty="0" err="1">
                <a:solidFill>
                  <a:schemeClr val="dk1"/>
                </a:solidFill>
                <a:latin typeface="Calibri"/>
                <a:ea typeface="Calibri"/>
                <a:cs typeface="Calibri"/>
                <a:sym typeface="Calibri"/>
              </a:rPr>
              <a:t>vantaggio</a:t>
            </a:r>
            <a:r>
              <a:rPr lang="en-GB" sz="1200" b="0" i="0" u="none" strike="noStrike" cap="none" dirty="0">
                <a:solidFill>
                  <a:schemeClr val="dk1"/>
                </a:solidFill>
                <a:latin typeface="Calibri"/>
                <a:ea typeface="Calibri"/>
                <a:cs typeface="Calibri"/>
                <a:sym typeface="Calibri"/>
              </a:rPr>
              <a:t> da </a:t>
            </a:r>
            <a:r>
              <a:rPr lang="en-GB" sz="1200" b="0" i="0" u="none" strike="noStrike" cap="none" dirty="0" err="1">
                <a:solidFill>
                  <a:schemeClr val="dk1"/>
                </a:solidFill>
                <a:latin typeface="Calibri"/>
                <a:ea typeface="Calibri"/>
                <a:cs typeface="Calibri"/>
                <a:sym typeface="Calibri"/>
              </a:rPr>
              <a:t>verificare</a:t>
            </a:r>
            <a:r>
              <a:rPr lang="en-GB" sz="1200" b="0" i="0" u="none" strike="noStrike" cap="none" dirty="0">
                <a:solidFill>
                  <a:schemeClr val="dk1"/>
                </a:solidFill>
                <a:latin typeface="Calibri"/>
                <a:ea typeface="Calibri"/>
                <a:cs typeface="Calibri"/>
                <a:sym typeface="Calibri"/>
              </a:rPr>
              <a:t>) </a:t>
            </a:r>
          </a:p>
          <a:p>
            <a:pPr marL="171450" marR="0" lvl="0" indent="-171450" algn="l" rtl="0">
              <a:lnSpc>
                <a:spcPct val="100000"/>
              </a:lnSpc>
              <a:spcBef>
                <a:spcPts val="0"/>
              </a:spcBef>
              <a:spcAft>
                <a:spcPts val="0"/>
              </a:spcAft>
              <a:buSzPts val="1400"/>
              <a:buFontTx/>
              <a:buChar char="-"/>
            </a:pPr>
            <a:r>
              <a:rPr lang="en-GB" sz="1200" b="0" i="0" u="none" strike="noStrike" cap="none" dirty="0">
                <a:solidFill>
                  <a:schemeClr val="dk1"/>
                </a:solidFill>
                <a:latin typeface="Calibri"/>
                <a:ea typeface="Calibri"/>
                <a:cs typeface="Calibri"/>
                <a:sym typeface="Calibri"/>
              </a:rPr>
              <a:t>+ </a:t>
            </a:r>
            <a:r>
              <a:rPr lang="en-GB" sz="1200" b="0" i="0" u="none" strike="noStrike" cap="none" dirty="0" err="1">
                <a:solidFill>
                  <a:schemeClr val="dk1"/>
                </a:solidFill>
                <a:latin typeface="Calibri"/>
                <a:ea typeface="Calibri"/>
                <a:cs typeface="Calibri"/>
                <a:sym typeface="Calibri"/>
              </a:rPr>
              <a:t>analisi</a:t>
            </a:r>
            <a:r>
              <a:rPr lang="en-GB" sz="1200" b="0" i="0" u="none" strike="noStrike" cap="none" dirty="0">
                <a:solidFill>
                  <a:schemeClr val="dk1"/>
                </a:solidFill>
                <a:latin typeface="Calibri"/>
                <a:ea typeface="Calibri"/>
                <a:cs typeface="Calibri"/>
                <a:sym typeface="Calibri"/>
              </a:rPr>
              <a:t> </a:t>
            </a:r>
            <a:r>
              <a:rPr lang="en-GB" sz="1200" b="0" i="0" u="none" strike="noStrike" cap="none" dirty="0" err="1">
                <a:solidFill>
                  <a:schemeClr val="dk1"/>
                </a:solidFill>
                <a:latin typeface="Calibri"/>
                <a:ea typeface="Calibri"/>
                <a:cs typeface="Calibri"/>
                <a:sym typeface="Calibri"/>
              </a:rPr>
              <a:t>legata</a:t>
            </a:r>
            <a:r>
              <a:rPr lang="en-GB" sz="1200" b="0" i="0" u="none" strike="noStrike" cap="none" dirty="0">
                <a:solidFill>
                  <a:schemeClr val="dk1"/>
                </a:solidFill>
                <a:latin typeface="Calibri"/>
                <a:ea typeface="Calibri"/>
                <a:cs typeface="Calibri"/>
                <a:sym typeface="Calibri"/>
              </a:rPr>
              <a:t> </a:t>
            </a:r>
            <a:r>
              <a:rPr lang="en-GB" sz="1200" b="0" i="0" u="none" strike="noStrike" cap="none" dirty="0" err="1">
                <a:solidFill>
                  <a:schemeClr val="dk1"/>
                </a:solidFill>
                <a:latin typeface="Calibri"/>
                <a:ea typeface="Calibri"/>
                <a:cs typeface="Calibri"/>
                <a:sym typeface="Calibri"/>
              </a:rPr>
              <a:t>all’escalation</a:t>
            </a:r>
            <a:r>
              <a:rPr lang="en-GB" sz="1200" b="0" i="0" u="none" strike="noStrike" cap="none" dirty="0">
                <a:solidFill>
                  <a:schemeClr val="dk1"/>
                </a:solidFill>
                <a:latin typeface="Calibri"/>
                <a:ea typeface="Calibri"/>
                <a:cs typeface="Calibri"/>
                <a:sym typeface="Calibri"/>
              </a:rPr>
              <a:t> (</a:t>
            </a:r>
            <a:r>
              <a:rPr lang="en-GB" sz="1200" b="0" i="0" u="none" strike="noStrike" cap="none" dirty="0" err="1">
                <a:solidFill>
                  <a:schemeClr val="dk1"/>
                </a:solidFill>
                <a:latin typeface="Calibri"/>
                <a:ea typeface="Calibri"/>
                <a:cs typeface="Calibri"/>
                <a:sym typeface="Calibri"/>
              </a:rPr>
              <a:t>avvertimento</a:t>
            </a:r>
            <a:r>
              <a:rPr lang="en-GB" sz="1200" b="0" i="0" u="none" strike="noStrike" cap="none" dirty="0">
                <a:solidFill>
                  <a:schemeClr val="dk1"/>
                </a:solidFill>
                <a:latin typeface="Calibri"/>
                <a:ea typeface="Calibri"/>
                <a:cs typeface="Calibri"/>
                <a:sym typeface="Calibri"/>
              </a:rPr>
              <a:t>/sin bin/</a:t>
            </a:r>
            <a:r>
              <a:rPr lang="en-GB" sz="1200" b="0" i="0" u="none" strike="noStrike" cap="none" dirty="0" err="1">
                <a:solidFill>
                  <a:schemeClr val="dk1"/>
                </a:solidFill>
                <a:latin typeface="Calibri"/>
                <a:ea typeface="Calibri"/>
                <a:cs typeface="Calibri"/>
                <a:sym typeface="Calibri"/>
              </a:rPr>
              <a:t>espulsione</a:t>
            </a:r>
            <a:r>
              <a:rPr lang="en-GB" sz="1200" b="0" i="0" u="none" strike="noStrike" cap="none" dirty="0">
                <a:solidFill>
                  <a:schemeClr val="dk1"/>
                </a:solidFill>
                <a:latin typeface="Calibri"/>
                <a:ea typeface="Calibri"/>
                <a:cs typeface="Calibri"/>
                <a:sym typeface="Calibri"/>
              </a:rPr>
              <a:t>)</a:t>
            </a:r>
          </a:p>
          <a:p>
            <a:pPr marL="171450" marR="0" lvl="0" indent="-171450" algn="l" rtl="0">
              <a:lnSpc>
                <a:spcPct val="100000"/>
              </a:lnSpc>
              <a:spcBef>
                <a:spcPts val="0"/>
              </a:spcBef>
              <a:spcAft>
                <a:spcPts val="0"/>
              </a:spcAft>
              <a:buSzPts val="1400"/>
              <a:buFontTx/>
              <a:buChar char="-"/>
            </a:pPr>
            <a:r>
              <a:rPr lang="en-GB" sz="1200" b="0" i="0" u="none" strike="noStrike" cap="none" dirty="0">
                <a:solidFill>
                  <a:schemeClr val="dk1"/>
                </a:solidFill>
                <a:latin typeface="Calibri"/>
                <a:ea typeface="Calibri"/>
                <a:cs typeface="Calibri"/>
                <a:sym typeface="Calibri"/>
              </a:rPr>
              <a:t>Un </a:t>
            </a:r>
            <a:r>
              <a:rPr lang="en-GB" sz="1200" b="0" i="0" u="none" strike="noStrike" cap="none" dirty="0" err="1">
                <a:solidFill>
                  <a:schemeClr val="dk1"/>
                </a:solidFill>
                <a:latin typeface="Calibri"/>
                <a:ea typeface="Calibri"/>
                <a:cs typeface="Calibri"/>
                <a:sym typeface="Calibri"/>
              </a:rPr>
              <a:t>tufo</a:t>
            </a:r>
            <a:r>
              <a:rPr lang="en-GB" sz="1200" b="0" i="0" u="none" strike="noStrike" cap="none" dirty="0">
                <a:solidFill>
                  <a:schemeClr val="dk1"/>
                </a:solidFill>
                <a:latin typeface="Calibri"/>
                <a:ea typeface="Calibri"/>
                <a:cs typeface="Calibri"/>
                <a:sym typeface="Calibri"/>
              </a:rPr>
              <a:t> could be ‘hard touch’</a:t>
            </a:r>
          </a:p>
          <a:p>
            <a:pPr marL="171450" marR="0" lvl="0" indent="-171450" algn="l" rtl="0">
              <a:lnSpc>
                <a:spcPct val="100000"/>
              </a:lnSpc>
              <a:spcBef>
                <a:spcPts val="0"/>
              </a:spcBef>
              <a:spcAft>
                <a:spcPts val="0"/>
              </a:spcAft>
              <a:buSzPts val="1400"/>
              <a:buFontTx/>
              <a:buChar char="-"/>
            </a:pPr>
            <a:endParaRPr lang="en-GB"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SzPts val="1400"/>
              <a:buFontTx/>
              <a:buChar char="-"/>
            </a:pPr>
            <a:r>
              <a:rPr lang="en-GB" sz="1200" b="0" i="0" u="none" strike="noStrike" cap="none" dirty="0">
                <a:solidFill>
                  <a:schemeClr val="dk1"/>
                </a:solidFill>
                <a:latin typeface="Calibri"/>
                <a:ea typeface="Calibri"/>
                <a:cs typeface="Calibri"/>
                <a:sym typeface="Calibri"/>
              </a:rPr>
              <a:t>https://youtu.be/i3FPR6s0ijU?t</a:t>
            </a:r>
            <a:r>
              <a:rPr lang="en-GB" sz="1200" b="0" i="0" u="none" strike="noStrike" cap="none">
                <a:solidFill>
                  <a:schemeClr val="dk1"/>
                </a:solidFill>
                <a:latin typeface="Calibri"/>
                <a:ea typeface="Calibri"/>
                <a:cs typeface="Calibri"/>
                <a:sym typeface="Calibri"/>
              </a:rPr>
              <a:t>=7283</a:t>
            </a:r>
            <a:endParaRPr lang="en-GB" sz="1200" b="0" i="0" u="none" strike="noStrike" cap="none" dirty="0">
              <a:solidFill>
                <a:schemeClr val="dk1"/>
              </a:solidFill>
              <a:latin typeface="Calibri"/>
              <a:ea typeface="Calibri"/>
              <a:cs typeface="Calibri"/>
              <a:sym typeface="Calibri"/>
            </a:endParaRPr>
          </a:p>
        </p:txBody>
      </p:sp>
      <p:sp>
        <p:nvSpPr>
          <p:cNvPr id="607" name="Google Shape;607;p5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53</a:t>
            </a:fld>
            <a:endParaRPr sz="1200">
              <a:solidFill>
                <a:schemeClr val="dk1"/>
              </a:solidFill>
              <a:latin typeface="Calibri"/>
              <a:ea typeface="Calibri"/>
              <a:cs typeface="Calibri"/>
              <a:sym typeface="Calibri"/>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4"/>
        <p:cNvGrpSpPr/>
        <p:nvPr/>
      </p:nvGrpSpPr>
      <p:grpSpPr>
        <a:xfrm>
          <a:off x="0" y="0"/>
          <a:ext cx="0" cy="0"/>
          <a:chOff x="0" y="0"/>
          <a:chExt cx="0" cy="0"/>
        </a:xfrm>
      </p:grpSpPr>
      <p:sp>
        <p:nvSpPr>
          <p:cNvPr id="605" name="Google Shape;605;p5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6" name="Google Shape;606;p5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endParaRPr sz="1200" b="0" i="0" u="none" strike="noStrike" cap="none" dirty="0">
              <a:solidFill>
                <a:schemeClr val="dk1"/>
              </a:solidFill>
              <a:latin typeface="Calibri"/>
              <a:ea typeface="Calibri"/>
              <a:cs typeface="Calibri"/>
              <a:sym typeface="Calibri"/>
            </a:endParaRPr>
          </a:p>
        </p:txBody>
      </p:sp>
      <p:sp>
        <p:nvSpPr>
          <p:cNvPr id="607" name="Google Shape;607;p5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54</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7481562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1"/>
        <p:cNvGrpSpPr/>
        <p:nvPr/>
      </p:nvGrpSpPr>
      <p:grpSpPr>
        <a:xfrm>
          <a:off x="0" y="0"/>
          <a:ext cx="0" cy="0"/>
          <a:chOff x="0" y="0"/>
          <a:chExt cx="0" cy="0"/>
        </a:xfrm>
      </p:grpSpPr>
      <p:sp>
        <p:nvSpPr>
          <p:cNvPr id="502" name="Google Shape;502;p4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03" name="Google Shape;503;p4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1474926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6"/>
        <p:cNvGrpSpPr/>
        <p:nvPr/>
      </p:nvGrpSpPr>
      <p:grpSpPr>
        <a:xfrm>
          <a:off x="0" y="0"/>
          <a:ext cx="0" cy="0"/>
          <a:chOff x="0" y="0"/>
          <a:chExt cx="0" cy="0"/>
        </a:xfrm>
      </p:grpSpPr>
      <p:sp>
        <p:nvSpPr>
          <p:cNvPr id="497" name="Google Shape;497;p4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98" name="Google Shape;498;p4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1"/>
        <p:cNvGrpSpPr/>
        <p:nvPr/>
      </p:nvGrpSpPr>
      <p:grpSpPr>
        <a:xfrm>
          <a:off x="0" y="0"/>
          <a:ext cx="0" cy="0"/>
          <a:chOff x="0" y="0"/>
          <a:chExt cx="0" cy="0"/>
        </a:xfrm>
      </p:grpSpPr>
      <p:sp>
        <p:nvSpPr>
          <p:cNvPr id="502" name="Google Shape;502;p4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03" name="Google Shape;503;p4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7"/>
        <p:cNvGrpSpPr/>
        <p:nvPr/>
      </p:nvGrpSpPr>
      <p:grpSpPr>
        <a:xfrm>
          <a:off x="0" y="0"/>
          <a:ext cx="0" cy="0"/>
          <a:chOff x="0" y="0"/>
          <a:chExt cx="0" cy="0"/>
        </a:xfrm>
      </p:grpSpPr>
      <p:sp>
        <p:nvSpPr>
          <p:cNvPr id="508" name="Google Shape;508;p4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09" name="Google Shape;509;p4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3"/>
        <p:cNvGrpSpPr/>
        <p:nvPr/>
      </p:nvGrpSpPr>
      <p:grpSpPr>
        <a:xfrm>
          <a:off x="0" y="0"/>
          <a:ext cx="0" cy="0"/>
          <a:chOff x="0" y="0"/>
          <a:chExt cx="0" cy="0"/>
        </a:xfrm>
      </p:grpSpPr>
      <p:sp>
        <p:nvSpPr>
          <p:cNvPr id="514" name="Google Shape;514;p4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15" name="Google Shape;515;p4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
        <p:cNvGrpSpPr/>
        <p:nvPr/>
      </p:nvGrpSpPr>
      <p:grpSpPr>
        <a:xfrm>
          <a:off x="0" y="0"/>
          <a:ext cx="0" cy="0"/>
          <a:chOff x="0" y="0"/>
          <a:chExt cx="0" cy="0"/>
        </a:xfrm>
      </p:grpSpPr>
      <p:sp>
        <p:nvSpPr>
          <p:cNvPr id="520" name="Google Shape;520;p4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1" name="Google Shape;521;p4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Mezza </a:t>
            </a:r>
            <a:r>
              <a:rPr lang="en-GB" sz="1200" b="0" i="0" u="none" strike="noStrike" cap="none" err="1">
                <a:solidFill>
                  <a:schemeClr val="dk1"/>
                </a:solidFill>
                <a:latin typeface="Calibri"/>
                <a:ea typeface="Calibri"/>
                <a:cs typeface="Calibri"/>
                <a:sym typeface="Calibri"/>
              </a:rPr>
              <a:t>piena</a:t>
            </a:r>
            <a:r>
              <a:rPr lang="en-GB" sz="1200" b="0" i="0" u="none" strike="noStrike" cap="none">
                <a:solidFill>
                  <a:schemeClr val="dk1"/>
                </a:solidFill>
                <a:latin typeface="Calibri"/>
                <a:ea typeface="Calibri"/>
                <a:cs typeface="Calibri"/>
                <a:sym typeface="Calibri"/>
              </a:rPr>
              <a:t>, o </a:t>
            </a:r>
            <a:r>
              <a:rPr lang="en-GB" sz="1200" b="0" i="0" u="none" strike="noStrike" cap="none" err="1">
                <a:solidFill>
                  <a:schemeClr val="dk1"/>
                </a:solidFill>
                <a:latin typeface="Calibri"/>
                <a:ea typeface="Calibri"/>
                <a:cs typeface="Calibri"/>
                <a:sym typeface="Calibri"/>
              </a:rPr>
              <a:t>vuota</a:t>
            </a:r>
            <a:r>
              <a:rPr lang="en-GB" sz="1200" b="0" i="0" u="none" strike="noStrike" cap="none">
                <a:solidFill>
                  <a:schemeClr val="dk1"/>
                </a:solidFill>
                <a:latin typeface="Calibri"/>
                <a:ea typeface="Calibri"/>
                <a:cs typeface="Calibri"/>
                <a:sym typeface="Calibri"/>
              </a:rPr>
              <a:t>, di </a:t>
            </a:r>
            <a:r>
              <a:rPr lang="en-GB" sz="1200" b="0" i="0" u="none" strike="noStrike" cap="none" err="1">
                <a:solidFill>
                  <a:schemeClr val="dk1"/>
                </a:solidFill>
                <a:latin typeface="Calibri"/>
                <a:ea typeface="Calibri"/>
                <a:cs typeface="Calibri"/>
                <a:sym typeface="Calibri"/>
              </a:rPr>
              <a:t>cosa</a:t>
            </a:r>
            <a:r>
              <a:rPr lang="en-GB" sz="1200" b="0" i="0" u="none" strike="noStrike" cap="none">
                <a:solidFill>
                  <a:schemeClr val="dk1"/>
                </a:solidFill>
                <a:latin typeface="Calibri"/>
                <a:ea typeface="Calibri"/>
                <a:cs typeface="Calibri"/>
                <a:sym typeface="Calibri"/>
              </a:rPr>
              <a:t>?</a:t>
            </a:r>
            <a:endParaRPr sz="1200" b="0" i="0" u="none" strike="noStrike" cap="none">
              <a:solidFill>
                <a:schemeClr val="dk1"/>
              </a:solidFill>
              <a:latin typeface="Calibri"/>
              <a:ea typeface="Calibri"/>
              <a:cs typeface="Calibri"/>
              <a:sym typeface="Calibri"/>
            </a:endParaRPr>
          </a:p>
        </p:txBody>
      </p:sp>
      <p:sp>
        <p:nvSpPr>
          <p:cNvPr id="522" name="Google Shape;522;p4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60</a:t>
            </a:fld>
            <a:endParaRPr sz="1200">
              <a:solidFill>
                <a:schemeClr val="dk1"/>
              </a:solidFill>
              <a:latin typeface="Calibri"/>
              <a:ea typeface="Calibri"/>
              <a:cs typeface="Calibri"/>
              <a:sym typeface="Calibri"/>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6"/>
        <p:cNvGrpSpPr/>
        <p:nvPr/>
      </p:nvGrpSpPr>
      <p:grpSpPr>
        <a:xfrm>
          <a:off x="0" y="0"/>
          <a:ext cx="0" cy="0"/>
          <a:chOff x="0" y="0"/>
          <a:chExt cx="0" cy="0"/>
        </a:xfrm>
      </p:grpSpPr>
      <p:sp>
        <p:nvSpPr>
          <p:cNvPr id="527" name="Google Shape;527;p4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8" name="Google Shape;528;p4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200"/>
              <a:buFont typeface="Calibri"/>
              <a:buNone/>
            </a:pPr>
            <a:r>
              <a:rPr lang="it-IT" sz="1200" b="0" i="0" u="none" strike="noStrike" cap="none">
                <a:solidFill>
                  <a:schemeClr val="dk1"/>
                </a:solidFill>
                <a:latin typeface="Calibri"/>
                <a:ea typeface="Calibri"/>
                <a:cs typeface="Calibri"/>
                <a:sym typeface="Calibri"/>
              </a:rPr>
              <a:t>Voice-Tone – 38%
Una parte fondamentale dell'essere un arbitro è la comunicazione vocale. La definizione di questo tipo di comunicazione è ciò che conosciamo come discorso o voce. Il discorso è la forma vocalizzata della comunicazione umana. È anche l'espressione o la capacità di esprimere pensieri e sentimenti articolando. È prodotto principalmente da un discorso formale o un discorso tenuto ad un pubblico.
Linguaggio del corpo – 55%
Il tipo di comunicazione più utilizzato al mondo proviene dal linguaggio del corpo. Questo si riferisce a un arbitro come l'uso di segnali e gesti aiutano gli altri a capire in modo più efficace ciò che l'arbitro ha identificato.
Il linguaggio del corpo è i movimenti e le posture coscienti e inconsci attraverso i quali vengono comunicati atteggiamenti e sentimenti.
Parole – 7%
Usato in silenzio spesso come arbitro si sarebbe sorpresi dalla quantità che la maggior parte delle persone effettivamente mantenere quando si utilizzano le parole pronunciate.
Le parole sono altrimenti definite come un comando, un'istruzione, un ordine o un segnale. Questi aiutano a trasmettere rapidamente informazioni precise.</a:t>
            </a:r>
            <a:r>
              <a:rPr lang="it-IT" sz="1200" b="0" i="0" u="sng" strike="noStrike" cap="none">
                <a:solidFill>
                  <a:schemeClr val="dk1"/>
                </a:solidFill>
                <a:latin typeface="Calibri"/>
                <a:ea typeface="Calibri"/>
                <a:cs typeface="Calibri"/>
                <a:sym typeface="Calibri"/>
              </a:rPr>
              <a:t>
</a:t>
            </a:r>
            <a:endParaRPr sz="1200" b="0" i="0" u="none" strike="noStrike" cap="none">
              <a:solidFill>
                <a:schemeClr val="dk1"/>
              </a:solidFill>
              <a:latin typeface="Calibri"/>
              <a:ea typeface="Calibri"/>
              <a:cs typeface="Calibri"/>
              <a:sym typeface="Calibri"/>
            </a:endParaRPr>
          </a:p>
        </p:txBody>
      </p:sp>
      <p:sp>
        <p:nvSpPr>
          <p:cNvPr id="529" name="Google Shape;529;p4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61</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184923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1"/>
        <p:cNvGrpSpPr/>
        <p:nvPr/>
      </p:nvGrpSpPr>
      <p:grpSpPr>
        <a:xfrm>
          <a:off x="0" y="0"/>
          <a:ext cx="0" cy="0"/>
          <a:chOff x="0" y="0"/>
          <a:chExt cx="0" cy="0"/>
        </a:xfrm>
      </p:grpSpPr>
      <p:sp>
        <p:nvSpPr>
          <p:cNvPr id="662" name="Google Shape;662;p6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63" name="Google Shape;663;p6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1343986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3"/>
        <p:cNvGrpSpPr/>
        <p:nvPr/>
      </p:nvGrpSpPr>
      <p:grpSpPr>
        <a:xfrm>
          <a:off x="0" y="0"/>
          <a:ext cx="0" cy="0"/>
          <a:chOff x="0" y="0"/>
          <a:chExt cx="0" cy="0"/>
        </a:xfrm>
      </p:grpSpPr>
      <p:sp>
        <p:nvSpPr>
          <p:cNvPr id="534" name="Google Shape;534;p4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35" name="Google Shape;535;p4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9"/>
        <p:cNvGrpSpPr/>
        <p:nvPr/>
      </p:nvGrpSpPr>
      <p:grpSpPr>
        <a:xfrm>
          <a:off x="0" y="0"/>
          <a:ext cx="0" cy="0"/>
          <a:chOff x="0" y="0"/>
          <a:chExt cx="0" cy="0"/>
        </a:xfrm>
      </p:grpSpPr>
      <p:sp>
        <p:nvSpPr>
          <p:cNvPr id="550" name="Google Shape;550;p4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1" name="Google Shape;551;p4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it-IT" sz="1200" b="0" i="0" u="sng" strike="noStrike" cap="none">
                <a:solidFill>
                  <a:schemeClr val="dk1"/>
                </a:solidFill>
                <a:latin typeface="Calibri"/>
                <a:ea typeface="Calibri"/>
                <a:cs typeface="Calibri"/>
                <a:sym typeface="Calibri"/>
              </a:rPr>
              <a:t>Risultato positivo
</a:t>
            </a:r>
            <a:r>
              <a:rPr lang="it-IT" sz="1200" b="0" i="0" u="none" strike="noStrike" cap="none">
                <a:solidFill>
                  <a:schemeClr val="dk1"/>
                </a:solidFill>
                <a:latin typeface="Calibri"/>
                <a:ea typeface="Calibri"/>
                <a:cs typeface="Calibri"/>
                <a:sym typeface="Calibri"/>
              </a:rPr>
              <a:t>L'arbitro comunica presto per dire all'individuo che sono in fuorigioco, questo permette alla difesa di adattarsi / andare a lato, e il lato offensivo per sfruttare il giocatore in fuorigioco. Comunicando presto, è possibile mantenere il gioco che scorre e prevenire la penalità.</a:t>
            </a:r>
            <a:r>
              <a:rPr lang="it-IT" sz="1200" b="0" i="0" u="sng" strike="noStrike" cap="none">
                <a:solidFill>
                  <a:schemeClr val="dk1"/>
                </a:solidFill>
                <a:latin typeface="Calibri"/>
                <a:ea typeface="Calibri"/>
                <a:cs typeface="Calibri"/>
                <a:sym typeface="Calibri"/>
              </a:rPr>
              <a:t>
Risultato negativo
</a:t>
            </a:r>
            <a:r>
              <a:rPr lang="it-IT" sz="1200" b="0" i="0" u="none" strike="noStrike" cap="none">
                <a:solidFill>
                  <a:schemeClr val="dk1"/>
                </a:solidFill>
                <a:latin typeface="Calibri"/>
                <a:ea typeface="Calibri"/>
                <a:cs typeface="Calibri"/>
                <a:sym typeface="Calibri"/>
              </a:rPr>
              <a:t> Il giocatore in fuorigioco fa un tocco, viene chiamato un rigore, fermando il flusso della squadra attaccante.</a:t>
            </a:r>
          </a:p>
          <a:p>
            <a:pPr marL="0" marR="0" lvl="0" indent="0" algn="l" rtl="0">
              <a:lnSpc>
                <a:spcPct val="100000"/>
              </a:lnSpc>
              <a:spcBef>
                <a:spcPts val="0"/>
              </a:spcBef>
              <a:spcAft>
                <a:spcPts val="0"/>
              </a:spcAft>
              <a:buSzPts val="1400"/>
              <a:buNone/>
            </a:pPr>
            <a:endParaRPr lang="it-IT"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400"/>
              <a:buNone/>
            </a:pPr>
            <a:r>
              <a:rPr lang="it-IT" sz="1200" b="0" i="0" u="none" strike="noStrike" cap="none">
                <a:solidFill>
                  <a:schemeClr val="dk1"/>
                </a:solidFill>
                <a:latin typeface="Calibri"/>
                <a:ea typeface="Calibri"/>
                <a:cs typeface="Calibri"/>
                <a:sym typeface="Calibri"/>
              </a:rPr>
              <a:t>Vantaggio?</a:t>
            </a:r>
            <a:r>
              <a:rPr lang="it-IT" sz="1200" b="0" i="0" u="sng" strike="noStrike" cap="none">
                <a:solidFill>
                  <a:schemeClr val="dk1"/>
                </a:solidFill>
                <a:latin typeface="Calibri"/>
                <a:ea typeface="Calibri"/>
                <a:cs typeface="Calibri"/>
                <a:sym typeface="Calibri"/>
              </a:rPr>
              <a:t>
</a:t>
            </a:r>
            <a:endParaRPr sz="1200" b="0" i="0" u="none" strike="noStrike" cap="none">
              <a:solidFill>
                <a:schemeClr val="dk1"/>
              </a:solidFill>
              <a:latin typeface="Calibri"/>
              <a:ea typeface="Calibri"/>
              <a:cs typeface="Calibri"/>
              <a:sym typeface="Calibri"/>
            </a:endParaRPr>
          </a:p>
        </p:txBody>
      </p:sp>
      <p:sp>
        <p:nvSpPr>
          <p:cNvPr id="552" name="Google Shape;552;p4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63</a:t>
            </a:fld>
            <a:endParaRPr sz="1200">
              <a:solidFill>
                <a:schemeClr val="dk1"/>
              </a:solidFill>
              <a:latin typeface="Calibri"/>
              <a:ea typeface="Calibri"/>
              <a:cs typeface="Calibri"/>
              <a:sym typeface="Calibri"/>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8"/>
        <p:cNvGrpSpPr/>
        <p:nvPr/>
      </p:nvGrpSpPr>
      <p:grpSpPr>
        <a:xfrm>
          <a:off x="0" y="0"/>
          <a:ext cx="0" cy="0"/>
          <a:chOff x="0" y="0"/>
          <a:chExt cx="0" cy="0"/>
        </a:xfrm>
      </p:grpSpPr>
      <p:sp>
        <p:nvSpPr>
          <p:cNvPr id="559" name="Google Shape;559;p5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60" name="Google Shape;560;p5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1" name="Google Shape;151;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p1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6" name="Google Shape;156;p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1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63" name="Google Shape;163;p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9" name="Google Shape;169;p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it-IT" sz="1200" b="0" i="0" u="none" strike="noStrike" cap="none">
                <a:solidFill>
                  <a:schemeClr val="dk1"/>
                </a:solidFill>
                <a:latin typeface="Calibri"/>
                <a:ea typeface="Calibri"/>
                <a:cs typeface="Calibri"/>
                <a:sym typeface="Calibri"/>
              </a:rPr>
              <a:t>**  Ci parliamo su Box Unico;  è nel Test ed è un consiglio ricevuto da Derek.**</a:t>
            </a:r>
          </a:p>
          <a:p>
            <a:pPr marL="0" marR="0" lvl="0" indent="0" algn="l" rtl="0">
              <a:lnSpc>
                <a:spcPct val="100000"/>
              </a:lnSpc>
              <a:spcBef>
                <a:spcPts val="0"/>
              </a:spcBef>
              <a:spcAft>
                <a:spcPts val="0"/>
              </a:spcAft>
              <a:buSzPts val="1400"/>
              <a:buNone/>
            </a:pPr>
            <a:endParaRPr lang="it-IT"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400"/>
              <a:buNone/>
            </a:pPr>
            <a:r>
              <a:rPr lang="it-IT" sz="1200" b="0" i="0" u="none" strike="noStrike" cap="none">
                <a:solidFill>
                  <a:schemeClr val="dk1"/>
                </a:solidFill>
                <a:latin typeface="Calibri"/>
                <a:ea typeface="Calibri"/>
                <a:cs typeface="Calibri"/>
                <a:sym typeface="Calibri"/>
              </a:rPr>
              <a:t>Un'altra parte del lavoro con- gli altri arbitri è come e quando interscambio. Da che parte metterai il cartellino? Chi controllerà i campi, i giocatori ...
Ecco perché è importante che gli arbitri siano in anticipo sul campo, in modo che abbiano abbastanza tempo per avere la loro discussione </a:t>
            </a:r>
            <a:r>
              <a:rPr lang="it-IT" sz="1200" b="0" i="0" u="none" strike="noStrike" cap="none" err="1">
                <a:solidFill>
                  <a:schemeClr val="dk1"/>
                </a:solidFill>
                <a:latin typeface="Calibri"/>
                <a:ea typeface="Calibri"/>
                <a:cs typeface="Calibri"/>
                <a:sym typeface="Calibri"/>
              </a:rPr>
              <a:t>pre</a:t>
            </a:r>
            <a:r>
              <a:rPr lang="it-IT" sz="1200" b="0" i="0" u="none" strike="noStrike" cap="none">
                <a:solidFill>
                  <a:schemeClr val="dk1"/>
                </a:solidFill>
                <a:latin typeface="Calibri"/>
                <a:ea typeface="Calibri"/>
                <a:cs typeface="Calibri"/>
                <a:sym typeface="Calibri"/>
              </a:rPr>
              <a:t>-partita e fare i controlli </a:t>
            </a:r>
            <a:r>
              <a:rPr lang="it-IT" sz="1200" b="0" i="0" u="none" strike="noStrike" cap="none" err="1">
                <a:solidFill>
                  <a:schemeClr val="dk1"/>
                </a:solidFill>
                <a:latin typeface="Calibri"/>
                <a:ea typeface="Calibri"/>
                <a:cs typeface="Calibri"/>
                <a:sym typeface="Calibri"/>
              </a:rPr>
              <a:t>pre</a:t>
            </a:r>
            <a:r>
              <a:rPr lang="it-IT" sz="1200" b="0" i="0" u="none" strike="noStrike" cap="none">
                <a:solidFill>
                  <a:schemeClr val="dk1"/>
                </a:solidFill>
                <a:latin typeface="Calibri"/>
                <a:ea typeface="Calibri"/>
                <a:cs typeface="Calibri"/>
                <a:sym typeface="Calibri"/>
              </a:rPr>
              <a:t>-partita.</a:t>
            </a:r>
          </a:p>
          <a:p>
            <a:pPr marL="0" marR="0" lvl="0" indent="0" algn="l" rtl="0">
              <a:lnSpc>
                <a:spcPct val="100000"/>
              </a:lnSpc>
              <a:spcBef>
                <a:spcPts val="0"/>
              </a:spcBef>
              <a:spcAft>
                <a:spcPts val="0"/>
              </a:spcAft>
              <a:buSzPts val="1400"/>
              <a:buNone/>
            </a:pPr>
            <a:r>
              <a:rPr lang="it-IT" sz="1200" b="0" i="0" u="none" strike="noStrike" cap="none">
                <a:solidFill>
                  <a:schemeClr val="dk1"/>
                </a:solidFill>
                <a:latin typeface="Calibri"/>
                <a:ea typeface="Calibri"/>
                <a:cs typeface="Calibri"/>
                <a:sym typeface="Calibri"/>
              </a:rPr>
              <a:t>
</a:t>
            </a:r>
            <a:r>
              <a:rPr lang="it-IT" sz="1200" b="1" i="0" u="none" strike="noStrike" cap="none">
                <a:solidFill>
                  <a:schemeClr val="dk1"/>
                </a:solidFill>
                <a:latin typeface="Calibri"/>
                <a:ea typeface="Calibri"/>
                <a:cs typeface="Calibri"/>
                <a:sym typeface="Calibri"/>
              </a:rPr>
              <a:t>Discussione interattiva:
Qualcuno ha avuto esperienza di questo? (se sì) Cosa ha fatto l'arbitro (o tu)?
</a:t>
            </a:r>
            <a:r>
              <a:rPr lang="it-IT" sz="1200" b="0" i="0" u="none" strike="noStrike" cap="none">
                <a:solidFill>
                  <a:schemeClr val="dk1"/>
                </a:solidFill>
                <a:latin typeface="Calibri"/>
                <a:ea typeface="Calibri"/>
                <a:cs typeface="Calibri"/>
                <a:sym typeface="Calibri"/>
              </a:rPr>
              <a:t>Le risposte dovrebbero riguardare: 
Controllo di scarpe e unghie
Controllo campo
Assicurarsi che tutte le risposte corrette siano coperte prima di andare avanti.
</a:t>
            </a:r>
            <a:r>
              <a:rPr lang="en-GB" sz="1200" b="0" i="0" u="none" strike="noStrike" cap="none">
                <a:solidFill>
                  <a:schemeClr val="dk1"/>
                </a:solidFill>
                <a:latin typeface="Calibri"/>
                <a:ea typeface="Calibri"/>
                <a:cs typeface="Calibri"/>
                <a:sym typeface="Calibri"/>
              </a:rPr>
              <a:t> </a:t>
            </a:r>
            <a:endParaRPr/>
          </a:p>
          <a:p>
            <a:pPr marL="0" marR="0" lvl="0" indent="0" algn="l" rtl="0">
              <a:lnSpc>
                <a:spcPct val="100000"/>
              </a:lnSpc>
              <a:spcBef>
                <a:spcPts val="0"/>
              </a:spcBef>
              <a:spcAft>
                <a:spcPts val="0"/>
              </a:spcAft>
              <a:buSzPts val="1400"/>
              <a:buNone/>
            </a:pPr>
            <a:r>
              <a:rPr lang="it-IT" sz="1200" b="1" i="0" u="none" strike="noStrike" cap="none">
                <a:solidFill>
                  <a:schemeClr val="dk1"/>
                </a:solidFill>
                <a:latin typeface="Calibri"/>
                <a:ea typeface="Calibri"/>
                <a:cs typeface="Calibri"/>
                <a:sym typeface="Calibri"/>
              </a:rPr>
              <a:t>Perché sarebbe importante fare questi controlli? (Responsabilità dell'arbitro)
</a:t>
            </a:r>
            <a:r>
              <a:rPr lang="it-IT" sz="1200" b="0" i="0" u="none" strike="noStrike" cap="none">
                <a:solidFill>
                  <a:schemeClr val="dk1"/>
                </a:solidFill>
                <a:latin typeface="Calibri"/>
                <a:ea typeface="Calibri"/>
                <a:cs typeface="Calibri"/>
                <a:sym typeface="Calibri"/>
              </a:rPr>
              <a:t>Le risposte dovrebbero riguardare:
Sicurezza dei giocatori
</a:t>
            </a:r>
            <a:endParaRPr sz="1200" b="0" i="0" u="none" strike="noStrike" cap="none">
              <a:solidFill>
                <a:schemeClr val="dk1"/>
              </a:solidFill>
              <a:latin typeface="Calibri"/>
              <a:ea typeface="Calibri"/>
              <a:cs typeface="Calibri"/>
              <a:sym typeface="Calibri"/>
            </a:endParaRPr>
          </a:p>
        </p:txBody>
      </p:sp>
      <p:sp>
        <p:nvSpPr>
          <p:cNvPr id="170" name="Google Shape;170;p1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68</a:t>
            </a:fld>
            <a:endParaRPr sz="1200">
              <a:solidFill>
                <a:schemeClr val="dk1"/>
              </a:solidFill>
              <a:latin typeface="Calibri"/>
              <a:ea typeface="Calibri"/>
              <a:cs typeface="Calibri"/>
              <a:sym typeface="Calibri"/>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9" name="Google Shape;189;p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it-IT" sz="1200" b="0" i="0" u="none" strike="noStrike" cap="none">
                <a:solidFill>
                  <a:schemeClr val="dk1"/>
                </a:solidFill>
                <a:latin typeface="Calibri"/>
                <a:ea typeface="Calibri"/>
                <a:cs typeface="Calibri"/>
                <a:sym typeface="Calibri"/>
              </a:rPr>
              <a:t>Un'altra parte importante della preparazione </a:t>
            </a:r>
            <a:r>
              <a:rPr lang="it-IT" sz="1200" b="0" i="0" u="none" strike="noStrike" cap="none" err="1">
                <a:solidFill>
                  <a:schemeClr val="dk1"/>
                </a:solidFill>
                <a:latin typeface="Calibri"/>
                <a:ea typeface="Calibri"/>
                <a:cs typeface="Calibri"/>
                <a:sym typeface="Calibri"/>
              </a:rPr>
              <a:t>pre</a:t>
            </a:r>
            <a:r>
              <a:rPr lang="it-IT" sz="1200" b="0" i="0" u="none" strike="noStrike" cap="none">
                <a:solidFill>
                  <a:schemeClr val="dk1"/>
                </a:solidFill>
                <a:latin typeface="Calibri"/>
                <a:ea typeface="Calibri"/>
                <a:cs typeface="Calibri"/>
                <a:sym typeface="Calibri"/>
              </a:rPr>
              <a:t>-partita è il riscaldamento. I giocatori spesso si riscaldano, passando la palla o facendo esercitazioni, quindi perché l'arbitro non dovrebbe? Puoi esercitarti a impostare i tuoi 7m e l'angolo in esecuzione in modo da entrare nella giusta mentalità prima della partita.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p:txBody>
      </p:sp>
      <p:sp>
        <p:nvSpPr>
          <p:cNvPr id="190" name="Google Shape;190;p1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69</a:t>
            </a:fld>
            <a:endParaRPr sz="1200">
              <a:solidFill>
                <a:schemeClr val="dk1"/>
              </a:solidFill>
              <a:latin typeface="Calibri"/>
              <a:ea typeface="Calibri"/>
              <a:cs typeface="Calibri"/>
              <a:sym typeface="Calibri"/>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1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it-IT" sz="1200" b="0" i="0" u="none" strike="noStrike" cap="none" noProof="0" dirty="0">
                <a:solidFill>
                  <a:schemeClr val="dk1"/>
                </a:solidFill>
                <a:latin typeface="Calibri"/>
                <a:ea typeface="Calibri"/>
                <a:cs typeface="Calibri"/>
                <a:sym typeface="Calibri"/>
              </a:rPr>
              <a:t>Gli arbitri creano un'ombra nel gioco. Questa ombra è tutto quello che dicono e fanno, e tutto ciò che non dicono o non fanno.</a:t>
            </a:r>
            <a:endParaRPr lang="it-IT" noProof="0" dirty="0"/>
          </a:p>
          <a:p>
            <a:pPr marL="0" marR="0" lvl="0" indent="0" algn="l" rtl="0">
              <a:lnSpc>
                <a:spcPct val="100000"/>
              </a:lnSpc>
              <a:spcBef>
                <a:spcPts val="0"/>
              </a:spcBef>
              <a:spcAft>
                <a:spcPts val="0"/>
              </a:spcAft>
              <a:buSzPts val="1400"/>
              <a:buNone/>
            </a:pPr>
            <a:r>
              <a:rPr lang="it-IT" sz="1200" b="0" i="0" u="none" strike="noStrike" cap="none" noProof="0" dirty="0">
                <a:solidFill>
                  <a:schemeClr val="dk1"/>
                </a:solidFill>
                <a:latin typeface="Calibri"/>
                <a:ea typeface="Calibri"/>
                <a:cs typeface="Calibri"/>
                <a:sym typeface="Calibri"/>
              </a:rPr>
              <a:t> </a:t>
            </a:r>
            <a:endParaRPr lang="it-IT" noProof="0" dirty="0"/>
          </a:p>
          <a:p>
            <a:pPr marL="0" marR="0" lvl="0" indent="0" algn="l" rtl="0">
              <a:lnSpc>
                <a:spcPct val="100000"/>
              </a:lnSpc>
              <a:spcBef>
                <a:spcPts val="0"/>
              </a:spcBef>
              <a:spcAft>
                <a:spcPts val="0"/>
              </a:spcAft>
              <a:buSzPts val="1400"/>
              <a:buNone/>
            </a:pPr>
            <a:r>
              <a:rPr lang="it-IT" sz="1200" b="1" i="0" u="none" strike="noStrike" cap="none" noProof="0" dirty="0">
                <a:solidFill>
                  <a:schemeClr val="dk1"/>
                </a:solidFill>
                <a:latin typeface="Calibri"/>
                <a:ea typeface="Calibri"/>
                <a:cs typeface="Calibri"/>
                <a:sym typeface="Calibri"/>
              </a:rPr>
              <a:t>Chiedere:
Cosa pensi che intendo con questo?
</a:t>
            </a:r>
            <a:r>
              <a:rPr lang="it-IT" sz="1200" b="0" i="0" u="none" strike="noStrike" cap="none" noProof="0" dirty="0">
                <a:solidFill>
                  <a:schemeClr val="dk1"/>
                </a:solidFill>
                <a:latin typeface="Calibri"/>
                <a:ea typeface="Calibri"/>
                <a:cs typeface="Calibri"/>
                <a:sym typeface="Calibri"/>
              </a:rPr>
              <a:t>(Pausa) </a:t>
            </a:r>
            <a:endParaRPr lang="it-IT" noProof="0" dirty="0"/>
          </a:p>
          <a:p>
            <a:pPr marL="0" marR="0" lvl="0" indent="0" algn="l" rtl="0">
              <a:lnSpc>
                <a:spcPct val="100000"/>
              </a:lnSpc>
              <a:spcBef>
                <a:spcPts val="0"/>
              </a:spcBef>
              <a:spcAft>
                <a:spcPts val="0"/>
              </a:spcAft>
              <a:buSzPts val="1400"/>
              <a:buNone/>
            </a:pPr>
            <a:r>
              <a:rPr lang="it-IT" sz="1200" b="1" i="0" u="none" strike="noStrike" cap="none" noProof="0" dirty="0">
                <a:solidFill>
                  <a:schemeClr val="dk1"/>
                </a:solidFill>
                <a:latin typeface="Calibri"/>
                <a:ea typeface="Calibri"/>
                <a:cs typeface="Calibri"/>
                <a:sym typeface="Calibri"/>
              </a:rPr>
              <a:t>Domande tempestive:
</a:t>
            </a:r>
            <a:r>
              <a:rPr lang="it-IT" sz="1200" b="0" i="0" u="none" strike="noStrike" cap="none" noProof="0" dirty="0">
                <a:solidFill>
                  <a:schemeClr val="dk1"/>
                </a:solidFill>
                <a:latin typeface="Calibri"/>
                <a:ea typeface="Calibri"/>
                <a:cs typeface="Calibri"/>
                <a:sym typeface="Calibri"/>
              </a:rPr>
              <a:t>Qual è l'impatto del tono del fischio di un arbitro?
Perché la postura di un arbitro dovrebbe essere importante?
</a:t>
            </a:r>
            <a:endParaRPr lang="it-IT" noProof="0" dirty="0"/>
          </a:p>
          <a:p>
            <a:pPr marL="0" marR="0" lvl="0" indent="0" algn="l" rtl="0">
              <a:lnSpc>
                <a:spcPct val="100000"/>
              </a:lnSpc>
              <a:spcBef>
                <a:spcPts val="0"/>
              </a:spcBef>
              <a:spcAft>
                <a:spcPts val="0"/>
              </a:spcAft>
              <a:buSzPts val="1400"/>
              <a:buNone/>
            </a:pPr>
            <a:r>
              <a:rPr lang="it-IT" sz="1200" b="0" i="0" u="none" strike="noStrike" cap="none" noProof="0" dirty="0">
                <a:solidFill>
                  <a:schemeClr val="dk1"/>
                </a:solidFill>
                <a:latin typeface="Calibri"/>
                <a:ea typeface="Calibri"/>
                <a:cs typeface="Calibri"/>
                <a:sym typeface="Calibri"/>
              </a:rPr>
              <a:t> </a:t>
            </a:r>
            <a:endParaRPr lang="it-IT" noProof="0" dirty="0"/>
          </a:p>
          <a:p>
            <a:pPr marL="0" marR="0" lvl="0" indent="0" algn="l" rtl="0">
              <a:lnSpc>
                <a:spcPct val="100000"/>
              </a:lnSpc>
              <a:spcBef>
                <a:spcPts val="0"/>
              </a:spcBef>
              <a:spcAft>
                <a:spcPts val="0"/>
              </a:spcAft>
              <a:buSzPts val="1400"/>
              <a:buNone/>
            </a:pPr>
            <a:r>
              <a:rPr lang="it-IT" sz="1200" b="1" i="0" u="none" strike="noStrike" cap="none" noProof="0" dirty="0">
                <a:solidFill>
                  <a:schemeClr val="dk1"/>
                </a:solidFill>
                <a:latin typeface="Calibri"/>
                <a:ea typeface="Calibri"/>
                <a:cs typeface="Calibri"/>
                <a:sym typeface="Calibri"/>
              </a:rPr>
              <a:t>Dire:
</a:t>
            </a:r>
            <a:r>
              <a:rPr lang="it-IT" sz="1200" b="0" i="0" u="none" strike="noStrike" cap="none" noProof="0" dirty="0">
                <a:solidFill>
                  <a:schemeClr val="dk1"/>
                </a:solidFill>
                <a:latin typeface="Calibri"/>
                <a:ea typeface="Calibri"/>
                <a:cs typeface="Calibri"/>
                <a:sym typeface="Calibri"/>
              </a:rPr>
              <a:t>Come arbitro hai l'opportunità di comunicare con i difensori prima del </a:t>
            </a:r>
            <a:r>
              <a:rPr lang="it-IT" sz="1200" b="0" i="0" u="none" strike="noStrike" cap="none" noProof="0" dirty="0" err="1">
                <a:solidFill>
                  <a:schemeClr val="dk1"/>
                </a:solidFill>
                <a:latin typeface="Calibri"/>
                <a:ea typeface="Calibri"/>
                <a:cs typeface="Calibri"/>
                <a:sym typeface="Calibri"/>
              </a:rPr>
              <a:t>Tap</a:t>
            </a:r>
            <a:r>
              <a:rPr lang="it-IT" sz="1200" b="0" i="0" u="none" strike="noStrike" cap="none" noProof="0" dirty="0">
                <a:solidFill>
                  <a:schemeClr val="dk1"/>
                </a:solidFill>
                <a:latin typeface="Calibri"/>
                <a:ea typeface="Calibri"/>
                <a:cs typeface="Calibri"/>
                <a:sym typeface="Calibri"/>
              </a:rPr>
              <a:t> dell’</a:t>
            </a:r>
            <a:r>
              <a:rPr lang="it-IT" sz="1200" b="0" i="0" u="none" strike="noStrike" cap="none" noProof="0" dirty="0" err="1">
                <a:solidFill>
                  <a:schemeClr val="dk1"/>
                </a:solidFill>
                <a:latin typeface="Calibri"/>
                <a:ea typeface="Calibri"/>
                <a:cs typeface="Calibri"/>
                <a:sym typeface="Calibri"/>
              </a:rPr>
              <a:t>inzio</a:t>
            </a:r>
            <a:r>
              <a:rPr lang="it-IT" sz="1200" b="0" i="0" u="none" strike="noStrike" cap="none" noProof="0" dirty="0">
                <a:solidFill>
                  <a:schemeClr val="dk1"/>
                </a:solidFill>
                <a:latin typeface="Calibri"/>
                <a:ea typeface="Calibri"/>
                <a:cs typeface="Calibri"/>
                <a:sym typeface="Calibri"/>
              </a:rPr>
              <a:t>.  Ci parliamo su questo più tardi, ma è qualcosa su cui riflettere.</a:t>
            </a:r>
          </a:p>
        </p:txBody>
      </p:sp>
      <p:sp>
        <p:nvSpPr>
          <p:cNvPr id="256" name="Google Shape;256;p1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70</a:t>
            </a:fld>
            <a:endParaRPr sz="18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82264948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9"/>
        <p:cNvGrpSpPr/>
        <p:nvPr/>
      </p:nvGrpSpPr>
      <p:grpSpPr>
        <a:xfrm>
          <a:off x="0" y="0"/>
          <a:ext cx="0" cy="0"/>
          <a:chOff x="0" y="0"/>
          <a:chExt cx="0" cy="0"/>
        </a:xfrm>
      </p:grpSpPr>
      <p:sp>
        <p:nvSpPr>
          <p:cNvPr id="480" name="Google Shape;480;p4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1" name="Google Shape;481;p4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p:txBody>
      </p:sp>
      <p:sp>
        <p:nvSpPr>
          <p:cNvPr id="482" name="Google Shape;482;p4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71</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467944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it-IT" b="1"/>
              <a:t>Diventare un miglior arbitro</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it-IT" b="1"/>
              <a:t>Diventare un miglior giocatore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it-IT" b="1"/>
              <a:t>Imparare meglio le regole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it-IT" b="1"/>
              <a:t>Imparare tecniche arbitrali</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it-IT" b="1"/>
              <a:t>Restituire qualcosa al movimento o al gioco</a:t>
            </a:r>
          </a:p>
          <a:p>
            <a:pPr marL="0" lvl="0" indent="0" algn="l" rtl="0">
              <a:lnSpc>
                <a:spcPct val="100000"/>
              </a:lnSpc>
              <a:spcBef>
                <a:spcPts val="0"/>
              </a:spcBef>
              <a:spcAft>
                <a:spcPts val="0"/>
              </a:spcAft>
              <a:buSzPts val="1400"/>
              <a:buNone/>
            </a:pPr>
            <a:endParaRPr/>
          </a:p>
        </p:txBody>
      </p:sp>
      <p:sp>
        <p:nvSpPr>
          <p:cNvPr id="101" name="Google Shape;101;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
        <p:cNvGrpSpPr/>
        <p:nvPr/>
      </p:nvGrpSpPr>
      <p:grpSpPr>
        <a:xfrm>
          <a:off x="0" y="0"/>
          <a:ext cx="0" cy="0"/>
          <a:chOff x="0" y="0"/>
          <a:chExt cx="0" cy="0"/>
        </a:xfrm>
      </p:grpSpPr>
      <p:sp>
        <p:nvSpPr>
          <p:cNvPr id="430" name="Google Shape;430;p3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1" name="Google Shape;431;p3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it-IT" sz="1200" b="0" i="0" u="none" strike="noStrike" cap="none">
                <a:solidFill>
                  <a:schemeClr val="dk1"/>
                </a:solidFill>
                <a:latin typeface="Calibri"/>
                <a:ea typeface="Calibri"/>
                <a:cs typeface="Calibri"/>
                <a:sym typeface="Calibri"/>
              </a:rPr>
              <a:t>Per i punteggi, il ‘</a:t>
            </a:r>
            <a:r>
              <a:rPr lang="it-IT" sz="1200" b="0" i="0" u="none" strike="noStrike" cap="none" err="1">
                <a:solidFill>
                  <a:schemeClr val="dk1"/>
                </a:solidFill>
                <a:latin typeface="Calibri"/>
                <a:ea typeface="Calibri"/>
                <a:cs typeface="Calibri"/>
                <a:sym typeface="Calibri"/>
              </a:rPr>
              <a:t>onfield</a:t>
            </a:r>
            <a:r>
              <a:rPr lang="it-IT" sz="1200" b="0" i="0" u="none" strike="noStrike" cap="none">
                <a:solidFill>
                  <a:schemeClr val="dk1"/>
                </a:solidFill>
                <a:latin typeface="Calibri"/>
                <a:ea typeface="Calibri"/>
                <a:cs typeface="Calibri"/>
                <a:sym typeface="Calibri"/>
              </a:rPr>
              <a:t>’ </a:t>
            </a:r>
            <a:r>
              <a:rPr lang="it-IT" sz="1200" b="0" i="0" u="none" strike="noStrike" cap="none" err="1">
                <a:solidFill>
                  <a:schemeClr val="dk1"/>
                </a:solidFill>
                <a:latin typeface="Calibri"/>
                <a:ea typeface="Calibri"/>
                <a:cs typeface="Calibri"/>
                <a:sym typeface="Calibri"/>
              </a:rPr>
              <a:t>ref</a:t>
            </a:r>
            <a:r>
              <a:rPr lang="it-IT" sz="1200" b="0" i="0" u="none" strike="noStrike" cap="none">
                <a:solidFill>
                  <a:schemeClr val="dk1"/>
                </a:solidFill>
                <a:latin typeface="Calibri"/>
                <a:ea typeface="Calibri"/>
                <a:cs typeface="Calibri"/>
                <a:sym typeface="Calibri"/>
              </a:rPr>
              <a:t> deve venire fuori per segnare il punteggio, in modo da il </a:t>
            </a:r>
            <a:r>
              <a:rPr lang="it-IT" sz="1200" b="0" i="0" u="none" strike="noStrike" cap="none" err="1">
                <a:solidFill>
                  <a:schemeClr val="dk1"/>
                </a:solidFill>
                <a:latin typeface="Calibri"/>
                <a:ea typeface="Calibri"/>
                <a:cs typeface="Calibri"/>
                <a:sym typeface="Calibri"/>
              </a:rPr>
              <a:t>sideline</a:t>
            </a:r>
            <a:r>
              <a:rPr lang="it-IT" sz="1200" b="0" i="0" u="none" strike="noStrike" cap="none">
                <a:solidFill>
                  <a:schemeClr val="dk1"/>
                </a:solidFill>
                <a:latin typeface="Calibri"/>
                <a:ea typeface="Calibri"/>
                <a:cs typeface="Calibri"/>
                <a:sym typeface="Calibri"/>
              </a:rPr>
              <a:t> </a:t>
            </a:r>
            <a:r>
              <a:rPr lang="it-IT" sz="1200" b="0" i="0" u="none" strike="noStrike" cap="none" err="1">
                <a:solidFill>
                  <a:schemeClr val="dk1"/>
                </a:solidFill>
                <a:latin typeface="Calibri"/>
                <a:ea typeface="Calibri"/>
                <a:cs typeface="Calibri"/>
                <a:sym typeface="Calibri"/>
              </a:rPr>
              <a:t>ref</a:t>
            </a:r>
            <a:r>
              <a:rPr lang="it-IT" sz="1200" b="0" i="0" u="none" strike="noStrike" cap="none">
                <a:solidFill>
                  <a:schemeClr val="dk1"/>
                </a:solidFill>
                <a:latin typeface="Calibri"/>
                <a:ea typeface="Calibri"/>
                <a:cs typeface="Calibri"/>
                <a:sym typeface="Calibri"/>
              </a:rPr>
              <a:t> dovrebbe dirigersi per la linea 10m 
Per il cambio di possesso, la palla dovrebbe essere all'interno di un’area circa 10m d </a:t>
            </a:r>
            <a:r>
              <a:rPr lang="it-IT" sz="1200" b="0" i="0" u="none" strike="noStrike" cap="none" err="1">
                <a:solidFill>
                  <a:schemeClr val="dk1"/>
                </a:solidFill>
                <a:latin typeface="Calibri"/>
                <a:ea typeface="Calibri"/>
                <a:cs typeface="Calibri"/>
                <a:sym typeface="Calibri"/>
              </a:rPr>
              <a:t>sideline</a:t>
            </a:r>
            <a:endParaRPr sz="1200" b="0" i="0" u="none" strike="noStrike" cap="none">
              <a:solidFill>
                <a:schemeClr val="dk1"/>
              </a:solidFill>
              <a:latin typeface="Calibri"/>
              <a:ea typeface="Calibri"/>
              <a:cs typeface="Calibri"/>
              <a:sym typeface="Calibri"/>
            </a:endParaRPr>
          </a:p>
        </p:txBody>
      </p:sp>
      <p:sp>
        <p:nvSpPr>
          <p:cNvPr id="432" name="Google Shape;432;p3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72</a:t>
            </a:fld>
            <a:endParaRPr sz="18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98351847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p2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0" name="Google Shape;350;p2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it-IT" sz="1200" b="0" i="0" u="none" strike="noStrike" cap="none">
                <a:solidFill>
                  <a:schemeClr val="dk1"/>
                </a:solidFill>
                <a:latin typeface="Calibri"/>
                <a:ea typeface="Calibri"/>
                <a:cs typeface="Calibri"/>
                <a:sym typeface="Calibri"/>
              </a:rPr>
              <a:t>Discutere come il gioco si riavvia dopo un cambio di possesso (Rollball sul Punto, conteggio tocco
riparte, la difesa torna in gioco)
Discutere anche di cos’è il marchio e dove si trova.
Discutere dove l'arbitro deve essere 
</a:t>
            </a:r>
            <a:endParaRPr sz="1200" b="0" i="0" u="none" strike="noStrike" cap="none">
              <a:solidFill>
                <a:schemeClr val="dk1"/>
              </a:solidFill>
              <a:latin typeface="Calibri"/>
              <a:ea typeface="Calibri"/>
              <a:cs typeface="Calibri"/>
              <a:sym typeface="Calibri"/>
            </a:endParaRPr>
          </a:p>
        </p:txBody>
      </p:sp>
      <p:sp>
        <p:nvSpPr>
          <p:cNvPr id="351" name="Google Shape;351;p2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73</a:t>
            </a:fld>
            <a:endParaRPr sz="18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93156438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p3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1" name="Google Shape;401;p3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endParaRPr lang="en-GB"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400"/>
              <a:buNone/>
            </a:pPr>
            <a:endParaRPr lang="en-GB"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400"/>
              <a:buNone/>
            </a:pPr>
            <a:r>
              <a:rPr lang="en-GB" sz="1200" b="1" i="0" u="none" strike="noStrike" cap="none">
                <a:solidFill>
                  <a:schemeClr val="dk1"/>
                </a:solidFill>
                <a:latin typeface="Calibri"/>
                <a:ea typeface="Calibri"/>
                <a:cs typeface="Calibri"/>
                <a:sym typeface="Calibri"/>
              </a:rPr>
              <a:t>Practice/</a:t>
            </a:r>
            <a:r>
              <a:rPr lang="en-GB" sz="1200" b="1" i="0" u="none" strike="noStrike" cap="none" err="1">
                <a:solidFill>
                  <a:schemeClr val="dk1"/>
                </a:solidFill>
                <a:latin typeface="Calibri"/>
                <a:ea typeface="Calibri"/>
                <a:cs typeface="Calibri"/>
                <a:sym typeface="Calibri"/>
              </a:rPr>
              <a:t>Domonstrate</a:t>
            </a:r>
            <a:r>
              <a:rPr lang="en-GB" sz="1200" b="1" i="0" u="none" strike="noStrike" cap="none">
                <a:solidFill>
                  <a:schemeClr val="dk1"/>
                </a:solidFill>
                <a:latin typeface="Calibri"/>
                <a:ea typeface="Calibri"/>
                <a:cs typeface="Calibri"/>
                <a:sym typeface="Calibri"/>
              </a:rPr>
              <a:t> L1 signals</a:t>
            </a:r>
            <a:endParaRPr sz="1200" b="1" i="0" u="none" strike="noStrike" cap="none">
              <a:solidFill>
                <a:schemeClr val="dk1"/>
              </a:solidFill>
              <a:latin typeface="Calibri"/>
              <a:ea typeface="Calibri"/>
              <a:cs typeface="Calibri"/>
              <a:sym typeface="Calibri"/>
            </a:endParaRPr>
          </a:p>
        </p:txBody>
      </p:sp>
      <p:sp>
        <p:nvSpPr>
          <p:cNvPr id="402" name="Google Shape;402;p3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74</a:t>
            </a:fld>
            <a:endParaRPr sz="18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53819255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2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36" name="Google Shape;336;p2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973362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7"/>
        <p:cNvGrpSpPr/>
        <p:nvPr/>
      </p:nvGrpSpPr>
      <p:grpSpPr>
        <a:xfrm>
          <a:off x="0" y="0"/>
          <a:ext cx="0" cy="0"/>
          <a:chOff x="0" y="0"/>
          <a:chExt cx="0" cy="0"/>
        </a:xfrm>
      </p:grpSpPr>
      <p:sp>
        <p:nvSpPr>
          <p:cNvPr id="638" name="Google Shape;638;p6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39" name="Google Shape;639;p6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233113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2"/>
        <p:cNvGrpSpPr/>
        <p:nvPr/>
      </p:nvGrpSpPr>
      <p:grpSpPr>
        <a:xfrm>
          <a:off x="0" y="0"/>
          <a:ext cx="0" cy="0"/>
          <a:chOff x="0" y="0"/>
          <a:chExt cx="0" cy="0"/>
        </a:xfrm>
      </p:grpSpPr>
      <p:sp>
        <p:nvSpPr>
          <p:cNvPr id="643" name="Google Shape;643;p6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44" name="Google Shape;644;p6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020095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18"/>
        <p:cNvGrpSpPr/>
        <p:nvPr/>
      </p:nvGrpSpPr>
      <p:grpSpPr>
        <a:xfrm>
          <a:off x="0" y="0"/>
          <a:ext cx="0" cy="0"/>
          <a:chOff x="0" y="0"/>
          <a:chExt cx="0" cy="0"/>
        </a:xfrm>
      </p:grpSpPr>
      <p:sp>
        <p:nvSpPr>
          <p:cNvPr id="19" name="Google Shape;19;p65"/>
          <p:cNvSpPr txBox="1">
            <a:spLocks noGrp="1"/>
          </p:cNvSpPr>
          <p:nvPr>
            <p:ph type="title"/>
          </p:nvPr>
        </p:nvSpPr>
        <p:spPr>
          <a:xfrm>
            <a:off x="924732" y="2069913"/>
            <a:ext cx="7128792" cy="1362075"/>
          </a:xfrm>
          <a:prstGeom prst="rect">
            <a:avLst/>
          </a:prstGeom>
          <a:noFill/>
          <a:ln>
            <a:noFill/>
          </a:ln>
        </p:spPr>
        <p:txBody>
          <a:bodyPr spcFirstLastPara="1" wrap="square" lIns="91425" tIns="45700" rIns="91425" bIns="45700" anchor="t" anchorCtr="0">
            <a:noAutofit/>
          </a:bodyPr>
          <a:lstStyle>
            <a:lvl1pPr marR="0" lvl="0" algn="ctr">
              <a:lnSpc>
                <a:spcPct val="100000"/>
              </a:lnSpc>
              <a:spcBef>
                <a:spcPts val="0"/>
              </a:spcBef>
              <a:spcAft>
                <a:spcPts val="0"/>
              </a:spcAft>
              <a:buClr>
                <a:schemeClr val="dk1"/>
              </a:buClr>
              <a:buSzPts val="4000"/>
              <a:buFont typeface="Arial"/>
              <a:buNone/>
              <a:defRPr sz="4000" b="1" i="0" u="none" strike="noStrike" cap="non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sp>
        <p:nvSpPr>
          <p:cNvPr id="20" name="Google Shape;20;p6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1" name="Google Shape;21;p6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a:lnSpc>
                <a:spcPct val="100000"/>
              </a:lnSpc>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2" name="Google Shape;22;p6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5"/>
        <p:cNvGrpSpPr/>
        <p:nvPr/>
      </p:nvGrpSpPr>
      <p:grpSpPr>
        <a:xfrm>
          <a:off x="0" y="0"/>
          <a:ext cx="0" cy="0"/>
          <a:chOff x="0" y="0"/>
          <a:chExt cx="0" cy="0"/>
        </a:xfrm>
      </p:grpSpPr>
      <p:sp>
        <p:nvSpPr>
          <p:cNvPr id="76" name="Google Shape;76;p75"/>
          <p:cNvSpPr txBox="1">
            <a:spLocks noGrp="1"/>
          </p:cNvSpPr>
          <p:nvPr>
            <p:ph type="title"/>
          </p:nvPr>
        </p:nvSpPr>
        <p:spPr>
          <a:xfrm rot="5400000">
            <a:off x="4732337" y="2171700"/>
            <a:ext cx="5851525" cy="2057400"/>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sp>
        <p:nvSpPr>
          <p:cNvPr id="77" name="Google Shape;77;p75"/>
          <p:cNvSpPr txBox="1">
            <a:spLocks noGrp="1"/>
          </p:cNvSpPr>
          <p:nvPr>
            <p:ph type="body" idx="1"/>
          </p:nvPr>
        </p:nvSpPr>
        <p:spPr>
          <a:xfrm rot="5400000">
            <a:off x="541338" y="190501"/>
            <a:ext cx="5851525" cy="6019800"/>
          </a:xfrm>
          <a:prstGeom prst="rect">
            <a:avLst/>
          </a:prstGeom>
          <a:noFill/>
          <a:ln>
            <a:noFill/>
          </a:ln>
        </p:spPr>
        <p:txBody>
          <a:bodyPr spcFirstLastPara="1" wrap="square" lIns="91425" tIns="45700" rIns="91425" bIns="45700" anchor="t" anchorCtr="0">
            <a:noAutofit/>
          </a:bodyPr>
          <a:lstStyle>
            <a:lvl1pPr marL="457200" marR="0" lvl="0" indent="-431800" algn="l">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78" name="Google Shape;78;p7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79" name="Google Shape;79;p7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0" name="Google Shape;80;p7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81"/>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Section Header">
  <p:cSld name="1_Section Header">
    <p:spTree>
      <p:nvGrpSpPr>
        <p:cNvPr id="1" name="Shape 82"/>
        <p:cNvGrpSpPr/>
        <p:nvPr/>
      </p:nvGrpSpPr>
      <p:grpSpPr>
        <a:xfrm>
          <a:off x="0" y="0"/>
          <a:ext cx="0" cy="0"/>
          <a:chOff x="0" y="0"/>
          <a:chExt cx="0" cy="0"/>
        </a:xfrm>
      </p:grpSpPr>
      <p:sp>
        <p:nvSpPr>
          <p:cNvPr id="83" name="Google Shape;83;p77"/>
          <p:cNvSpPr txBox="1">
            <a:spLocks noGrp="1"/>
          </p:cNvSpPr>
          <p:nvPr>
            <p:ph type="title"/>
          </p:nvPr>
        </p:nvSpPr>
        <p:spPr>
          <a:xfrm>
            <a:off x="0" y="2069913"/>
            <a:ext cx="9144000" cy="1362075"/>
          </a:xfrm>
          <a:prstGeom prst="rect">
            <a:avLst/>
          </a:prstGeom>
          <a:noFill/>
          <a:ln>
            <a:noFill/>
          </a:ln>
        </p:spPr>
        <p:txBody>
          <a:bodyPr spcFirstLastPara="1" wrap="square" lIns="91425" tIns="45700" rIns="91425" bIns="45700" anchor="t" anchorCtr="0">
            <a:noAutofit/>
          </a:bodyPr>
          <a:lstStyle>
            <a:lvl1pPr marR="0" lvl="0" algn="ctr">
              <a:lnSpc>
                <a:spcPct val="100000"/>
              </a:lnSpc>
              <a:spcBef>
                <a:spcPts val="0"/>
              </a:spcBef>
              <a:spcAft>
                <a:spcPts val="0"/>
              </a:spcAft>
              <a:buClr>
                <a:schemeClr val="dk1"/>
              </a:buClr>
              <a:buSzPts val="4000"/>
              <a:buFont typeface="Arial"/>
              <a:buNone/>
              <a:defRPr sz="4000" b="1" i="0" u="none" strike="noStrike" cap="non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sp>
        <p:nvSpPr>
          <p:cNvPr id="84" name="Google Shape;84;p7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5" name="Google Shape;85;p7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6" name="Google Shape;86;p7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userDrawn="1">
  <p:cSld name="OBJECT">
    <p:spTree>
      <p:nvGrpSpPr>
        <p:cNvPr id="1" name="Shape 23"/>
        <p:cNvGrpSpPr/>
        <p:nvPr/>
      </p:nvGrpSpPr>
      <p:grpSpPr>
        <a:xfrm>
          <a:off x="0" y="0"/>
          <a:ext cx="0" cy="0"/>
          <a:chOff x="0" y="0"/>
          <a:chExt cx="0" cy="0"/>
        </a:xfrm>
      </p:grpSpPr>
      <p:sp>
        <p:nvSpPr>
          <p:cNvPr id="24" name="Google Shape;24;p66"/>
          <p:cNvSpPr txBox="1">
            <a:spLocks noGrp="1"/>
          </p:cNvSpPr>
          <p:nvPr>
            <p:ph type="title"/>
          </p:nvPr>
        </p:nvSpPr>
        <p:spPr>
          <a:xfrm>
            <a:off x="0" y="0"/>
            <a:ext cx="9144000" cy="1370013"/>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dirty="0"/>
          </a:p>
        </p:txBody>
      </p:sp>
      <p:sp>
        <p:nvSpPr>
          <p:cNvPr id="25" name="Google Shape;25;p66"/>
          <p:cNvSpPr txBox="1">
            <a:spLocks noGrp="1"/>
          </p:cNvSpPr>
          <p:nvPr>
            <p:ph type="body" idx="1"/>
          </p:nvPr>
        </p:nvSpPr>
        <p:spPr>
          <a:xfrm>
            <a:off x="0" y="1370013"/>
            <a:ext cx="9143999" cy="4525963"/>
          </a:xfrm>
          <a:prstGeom prst="rect">
            <a:avLst/>
          </a:prstGeom>
          <a:noFill/>
          <a:ln>
            <a:noFill/>
          </a:ln>
        </p:spPr>
        <p:txBody>
          <a:bodyPr spcFirstLastPara="1" wrap="square" lIns="91425" tIns="45700" rIns="720000" bIns="45700" anchor="t" anchorCtr="0">
            <a:noAutofit/>
          </a:bodyPr>
          <a:lstStyle>
            <a:lvl1pPr marL="715963" marR="0" lvl="0" indent="0" algn="l" defTabSz="1077913">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9"/>
        <p:cNvGrpSpPr/>
        <p:nvPr/>
      </p:nvGrpSpPr>
      <p:grpSpPr>
        <a:xfrm>
          <a:off x="0" y="0"/>
          <a:ext cx="0" cy="0"/>
          <a:chOff x="0" y="0"/>
          <a:chExt cx="0" cy="0"/>
        </a:xfrm>
      </p:grpSpPr>
      <p:sp>
        <p:nvSpPr>
          <p:cNvPr id="30" name="Google Shape;30;p67"/>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sp>
        <p:nvSpPr>
          <p:cNvPr id="31" name="Google Shape;31;p6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2" name="Google Shape;32;p6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3" name="Google Shape;33;p6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4"/>
        <p:cNvGrpSpPr/>
        <p:nvPr/>
      </p:nvGrpSpPr>
      <p:grpSpPr>
        <a:xfrm>
          <a:off x="0" y="0"/>
          <a:ext cx="0" cy="0"/>
          <a:chOff x="0" y="0"/>
          <a:chExt cx="0" cy="0"/>
        </a:xfrm>
      </p:grpSpPr>
      <p:sp>
        <p:nvSpPr>
          <p:cNvPr id="35" name="Google Shape;35;p6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6" name="Google Shape;36;p6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7" name="Google Shape;37;p6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38"/>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71"/>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sp>
        <p:nvSpPr>
          <p:cNvPr id="48" name="Google Shape;48;p71"/>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Autofit/>
          </a:bodyPr>
          <a:lstStyle>
            <a:lvl1pPr marL="457200" marR="0" lvl="0" indent="-228600" algn="l">
              <a:lnSpc>
                <a:spcPct val="100000"/>
              </a:lnSpc>
              <a:spcBef>
                <a:spcPts val="48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marL="914400" marR="0" lvl="1" indent="-228600" algn="l">
              <a:lnSpc>
                <a:spcPct val="100000"/>
              </a:lnSpc>
              <a:spcBef>
                <a:spcPts val="40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2pPr>
            <a:lvl3pPr marL="1371600" marR="0" lvl="2" indent="-228600" algn="l">
              <a:lnSpc>
                <a:spcPct val="100000"/>
              </a:lnSpc>
              <a:spcBef>
                <a:spcPts val="360"/>
              </a:spcBef>
              <a:spcAft>
                <a:spcPts val="0"/>
              </a:spcAft>
              <a:buClr>
                <a:schemeClr val="dk1"/>
              </a:buClr>
              <a:buSzPts val="1800"/>
              <a:buFont typeface="Arial"/>
              <a:buNone/>
              <a:defRPr sz="1800" b="1" i="0" u="none" strike="noStrike" cap="none">
                <a:solidFill>
                  <a:schemeClr val="dk1"/>
                </a:solidFill>
                <a:latin typeface="Arial"/>
                <a:ea typeface="Arial"/>
                <a:cs typeface="Arial"/>
                <a:sym typeface="Arial"/>
              </a:defRPr>
            </a:lvl3pPr>
            <a:lvl4pPr marL="1828800" marR="0" lvl="3"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4pPr>
            <a:lvl5pPr marL="2286000" marR="0" lvl="4"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5pPr>
            <a:lvl6pPr marL="2743200" marR="0" lvl="5"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6pPr>
            <a:lvl7pPr marL="3200400" marR="0" lvl="6"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7pPr>
            <a:lvl8pPr marL="3657600" marR="0" lvl="7"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8pPr>
            <a:lvl9pPr marL="4114800" marR="0" lvl="8"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9pPr>
          </a:lstStyle>
          <a:p>
            <a:endParaRPr/>
          </a:p>
        </p:txBody>
      </p:sp>
      <p:sp>
        <p:nvSpPr>
          <p:cNvPr id="49" name="Google Shape;49;p71"/>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Autofit/>
          </a:bodyPr>
          <a:lstStyle>
            <a:lvl1pPr marL="457200" marR="0" lvl="0" indent="-381000" algn="l">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1pPr>
            <a:lvl2pPr marL="914400" marR="0" lvl="1"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3pPr>
            <a:lvl4pPr marL="1828800" marR="0" lvl="3"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0" name="Google Shape;50;p71"/>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Autofit/>
          </a:bodyPr>
          <a:lstStyle>
            <a:lvl1pPr marL="457200" marR="0" lvl="0" indent="-228600" algn="l">
              <a:lnSpc>
                <a:spcPct val="100000"/>
              </a:lnSpc>
              <a:spcBef>
                <a:spcPts val="48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marL="914400" marR="0" lvl="1" indent="-228600" algn="l">
              <a:lnSpc>
                <a:spcPct val="100000"/>
              </a:lnSpc>
              <a:spcBef>
                <a:spcPts val="40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2pPr>
            <a:lvl3pPr marL="1371600" marR="0" lvl="2" indent="-228600" algn="l">
              <a:lnSpc>
                <a:spcPct val="100000"/>
              </a:lnSpc>
              <a:spcBef>
                <a:spcPts val="360"/>
              </a:spcBef>
              <a:spcAft>
                <a:spcPts val="0"/>
              </a:spcAft>
              <a:buClr>
                <a:schemeClr val="dk1"/>
              </a:buClr>
              <a:buSzPts val="1800"/>
              <a:buFont typeface="Arial"/>
              <a:buNone/>
              <a:defRPr sz="1800" b="1" i="0" u="none" strike="noStrike" cap="none">
                <a:solidFill>
                  <a:schemeClr val="dk1"/>
                </a:solidFill>
                <a:latin typeface="Arial"/>
                <a:ea typeface="Arial"/>
                <a:cs typeface="Arial"/>
                <a:sym typeface="Arial"/>
              </a:defRPr>
            </a:lvl3pPr>
            <a:lvl4pPr marL="1828800" marR="0" lvl="3"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4pPr>
            <a:lvl5pPr marL="2286000" marR="0" lvl="4"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5pPr>
            <a:lvl6pPr marL="2743200" marR="0" lvl="5"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6pPr>
            <a:lvl7pPr marL="3200400" marR="0" lvl="6"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7pPr>
            <a:lvl8pPr marL="3657600" marR="0" lvl="7"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8pPr>
            <a:lvl9pPr marL="4114800" marR="0" lvl="8"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9pPr>
          </a:lstStyle>
          <a:p>
            <a:endParaRPr/>
          </a:p>
        </p:txBody>
      </p:sp>
      <p:sp>
        <p:nvSpPr>
          <p:cNvPr id="51" name="Google Shape;51;p71"/>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Autofit/>
          </a:bodyPr>
          <a:lstStyle>
            <a:lvl1pPr marL="457200" marR="0" lvl="0" indent="-381000" algn="l">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1pPr>
            <a:lvl2pPr marL="914400" marR="0" lvl="1"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3pPr>
            <a:lvl4pPr marL="1828800" marR="0" lvl="3"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2" name="Google Shape;52;p7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3" name="Google Shape;53;p7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4" name="Google Shape;54;p7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5"/>
        <p:cNvGrpSpPr/>
        <p:nvPr/>
      </p:nvGrpSpPr>
      <p:grpSpPr>
        <a:xfrm>
          <a:off x="0" y="0"/>
          <a:ext cx="0" cy="0"/>
          <a:chOff x="0" y="0"/>
          <a:chExt cx="0" cy="0"/>
        </a:xfrm>
      </p:grpSpPr>
      <p:sp>
        <p:nvSpPr>
          <p:cNvPr id="56" name="Google Shape;56;p72"/>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Autofit/>
          </a:bodyPr>
          <a:lstStyle>
            <a:lvl1pPr marR="0" lvl="0" algn="l">
              <a:lnSpc>
                <a:spcPct val="100000"/>
              </a:lnSpc>
              <a:spcBef>
                <a:spcPts val="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sp>
        <p:nvSpPr>
          <p:cNvPr id="57" name="Google Shape;57;p72"/>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Autofit/>
          </a:bodyPr>
          <a:lstStyle>
            <a:lvl1pPr marL="457200" marR="0" lvl="0" indent="-431800" algn="l">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8" name="Google Shape;58;p72"/>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Autofit/>
          </a:bodyPr>
          <a:lstStyle>
            <a:lvl1pPr marL="457200" marR="0" lvl="0" indent="-228600" algn="l">
              <a:lnSpc>
                <a:spcPct val="100000"/>
              </a:lnSpc>
              <a:spcBef>
                <a:spcPts val="28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1pPr>
            <a:lvl2pPr marL="914400" marR="0" lvl="1" indent="-228600" algn="l">
              <a:lnSpc>
                <a:spcPct val="100000"/>
              </a:lnSpc>
              <a:spcBef>
                <a:spcPts val="24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a:lnSpc>
                <a:spcPct val="100000"/>
              </a:lnSpc>
              <a:spcBef>
                <a:spcPts val="2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3pPr>
            <a:lvl4pPr marL="1828800" marR="0" lvl="3"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4pPr>
            <a:lvl5pPr marL="2286000" marR="0" lvl="4"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5pPr>
            <a:lvl6pPr marL="2743200" marR="0" lvl="5"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6pPr>
            <a:lvl7pPr marL="3200400" marR="0" lvl="6"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7pPr>
            <a:lvl8pPr marL="3657600" marR="0" lvl="7"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8pPr>
            <a:lvl9pPr marL="4114800" marR="0" lvl="8"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9pPr>
          </a:lstStyle>
          <a:p>
            <a:endParaRPr/>
          </a:p>
        </p:txBody>
      </p:sp>
      <p:sp>
        <p:nvSpPr>
          <p:cNvPr id="59" name="Google Shape;59;p7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0" name="Google Shape;60;p7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1" name="Google Shape;61;p7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2"/>
        <p:cNvGrpSpPr/>
        <p:nvPr/>
      </p:nvGrpSpPr>
      <p:grpSpPr>
        <a:xfrm>
          <a:off x="0" y="0"/>
          <a:ext cx="0" cy="0"/>
          <a:chOff x="0" y="0"/>
          <a:chExt cx="0" cy="0"/>
        </a:xfrm>
      </p:grpSpPr>
      <p:sp>
        <p:nvSpPr>
          <p:cNvPr id="63" name="Google Shape;63;p73"/>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Autofit/>
          </a:bodyPr>
          <a:lstStyle>
            <a:lvl1pPr marR="0" lvl="0" algn="l">
              <a:lnSpc>
                <a:spcPct val="100000"/>
              </a:lnSpc>
              <a:spcBef>
                <a:spcPts val="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sp>
        <p:nvSpPr>
          <p:cNvPr id="64" name="Google Shape;64;p73"/>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64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1pPr>
            <a:lvl2pPr marR="0" lvl="1" algn="l" rtl="0">
              <a:lnSpc>
                <a:spcPct val="100000"/>
              </a:lnSpc>
              <a:spcBef>
                <a:spcPts val="56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48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4pPr>
            <a:lvl5pPr marR="0" lvl="4"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5pPr>
            <a:lvl6pPr marR="0" lvl="5"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6pPr>
            <a:lvl7pPr marR="0" lvl="6"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7pPr>
            <a:lvl8pPr marR="0" lvl="7"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8pPr>
            <a:lvl9pPr marR="0" lvl="8"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9pPr>
          </a:lstStyle>
          <a:p>
            <a:endParaRPr/>
          </a:p>
        </p:txBody>
      </p:sp>
      <p:sp>
        <p:nvSpPr>
          <p:cNvPr id="65" name="Google Shape;65;p73"/>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Autofit/>
          </a:bodyPr>
          <a:lstStyle>
            <a:lvl1pPr marL="457200" marR="0" lvl="0" indent="-228600" algn="l">
              <a:lnSpc>
                <a:spcPct val="100000"/>
              </a:lnSpc>
              <a:spcBef>
                <a:spcPts val="28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1pPr>
            <a:lvl2pPr marL="914400" marR="0" lvl="1" indent="-228600" algn="l">
              <a:lnSpc>
                <a:spcPct val="100000"/>
              </a:lnSpc>
              <a:spcBef>
                <a:spcPts val="24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a:lnSpc>
                <a:spcPct val="100000"/>
              </a:lnSpc>
              <a:spcBef>
                <a:spcPts val="2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3pPr>
            <a:lvl4pPr marL="1828800" marR="0" lvl="3"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4pPr>
            <a:lvl5pPr marL="2286000" marR="0" lvl="4"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5pPr>
            <a:lvl6pPr marL="2743200" marR="0" lvl="5"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6pPr>
            <a:lvl7pPr marL="3200400" marR="0" lvl="6"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7pPr>
            <a:lvl8pPr marL="3657600" marR="0" lvl="7"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8pPr>
            <a:lvl9pPr marL="4114800" marR="0" lvl="8"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9pPr>
          </a:lstStyle>
          <a:p>
            <a:endParaRPr/>
          </a:p>
        </p:txBody>
      </p:sp>
      <p:sp>
        <p:nvSpPr>
          <p:cNvPr id="66" name="Google Shape;66;p7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7" name="Google Shape;67;p7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8" name="Google Shape;68;p7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9"/>
        <p:cNvGrpSpPr/>
        <p:nvPr/>
      </p:nvGrpSpPr>
      <p:grpSpPr>
        <a:xfrm>
          <a:off x="0" y="0"/>
          <a:ext cx="0" cy="0"/>
          <a:chOff x="0" y="0"/>
          <a:chExt cx="0" cy="0"/>
        </a:xfrm>
      </p:grpSpPr>
      <p:sp>
        <p:nvSpPr>
          <p:cNvPr id="70" name="Google Shape;70;p74"/>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sp>
        <p:nvSpPr>
          <p:cNvPr id="71" name="Google Shape;71;p74"/>
          <p:cNvSpPr txBox="1">
            <a:spLocks noGrp="1"/>
          </p:cNvSpPr>
          <p:nvPr>
            <p:ph type="body" idx="1"/>
          </p:nvPr>
        </p:nvSpPr>
        <p:spPr>
          <a:xfrm rot="5400000">
            <a:off x="2309018" y="-251619"/>
            <a:ext cx="4525963" cy="8229600"/>
          </a:xfrm>
          <a:prstGeom prst="rect">
            <a:avLst/>
          </a:prstGeom>
          <a:noFill/>
          <a:ln>
            <a:noFill/>
          </a:ln>
        </p:spPr>
        <p:txBody>
          <a:bodyPr spcFirstLastPara="1" wrap="square" lIns="91425" tIns="45700" rIns="91425" bIns="45700" anchor="t" anchorCtr="0">
            <a:noAutofit/>
          </a:bodyPr>
          <a:lstStyle>
            <a:lvl1pPr marL="457200" marR="0" lvl="0" indent="-431800" algn="l">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72" name="Google Shape;72;p7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73" name="Google Shape;73;p7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74" name="Google Shape;74;p7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64"/>
          <p:cNvSpPr txBox="1">
            <a:spLocks noGrp="1"/>
          </p:cNvSpPr>
          <p:nvPr>
            <p:ph type="title"/>
          </p:nvPr>
        </p:nvSpPr>
        <p:spPr>
          <a:xfrm>
            <a:off x="0" y="0"/>
            <a:ext cx="9144000" cy="1370013"/>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dirty="0"/>
          </a:p>
        </p:txBody>
      </p:sp>
      <p:sp>
        <p:nvSpPr>
          <p:cNvPr id="11" name="Google Shape;11;p64"/>
          <p:cNvSpPr txBox="1">
            <a:spLocks noGrp="1"/>
          </p:cNvSpPr>
          <p:nvPr>
            <p:ph type="body" idx="1"/>
          </p:nvPr>
        </p:nvSpPr>
        <p:spPr>
          <a:xfrm>
            <a:off x="457200" y="1368000"/>
            <a:ext cx="8229600" cy="4525963"/>
          </a:xfrm>
          <a:prstGeom prst="rect">
            <a:avLst/>
          </a:prstGeom>
          <a:noFill/>
          <a:ln>
            <a:noFill/>
          </a:ln>
        </p:spPr>
        <p:txBody>
          <a:bodyPr spcFirstLastPara="1" wrap="square" lIns="91425" tIns="45700" rIns="91425" bIns="45700" anchor="t" anchorCtr="0">
            <a:noAutofit/>
          </a:bodyPr>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2" name="Google Shape;12;p6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3" name="Google Shape;13;p6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4" name="Google Shape;14;p6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pic>
        <p:nvPicPr>
          <p:cNvPr id="15" name="Google Shape;15;p64" descr="D:\Users\porce1s\AppData\Local\Microsoft\Windows\Temporary Internet Files\Content.Outlook\E75CP3UI\TER_Logo_NEW_(png).png"/>
          <p:cNvPicPr preferRelativeResize="0"/>
          <p:nvPr/>
        </p:nvPicPr>
        <p:blipFill rotWithShape="1">
          <a:blip r:embed="rId14">
            <a:alphaModFix/>
          </a:blip>
          <a:srcRect/>
          <a:stretch/>
        </p:blipFill>
        <p:spPr>
          <a:xfrm>
            <a:off x="7566793" y="261506"/>
            <a:ext cx="1426222" cy="845603"/>
          </a:xfrm>
          <a:prstGeom prst="rect">
            <a:avLst/>
          </a:prstGeom>
          <a:noFill/>
          <a:ln>
            <a:noFill/>
          </a:ln>
        </p:spPr>
      </p:pic>
      <p:pic>
        <p:nvPicPr>
          <p:cNvPr id="16" name="Google Shape;16;p64" descr="TER_Logo_top.png"/>
          <p:cNvPicPr preferRelativeResize="0"/>
          <p:nvPr/>
        </p:nvPicPr>
        <p:blipFill rotWithShape="1">
          <a:blip r:embed="rId15">
            <a:alphaModFix/>
          </a:blip>
          <a:srcRect/>
          <a:stretch/>
        </p:blipFill>
        <p:spPr>
          <a:xfrm>
            <a:off x="0" y="85987"/>
            <a:ext cx="917747" cy="989619"/>
          </a:xfrm>
          <a:prstGeom prst="rect">
            <a:avLst/>
          </a:prstGeom>
          <a:noFill/>
          <a:ln>
            <a:noFill/>
          </a:ln>
        </p:spPr>
      </p:pic>
      <p:pic>
        <p:nvPicPr>
          <p:cNvPr id="17" name="Google Shape;17;p64" descr="TER_Logo_bottom.png"/>
          <p:cNvPicPr preferRelativeResize="0"/>
          <p:nvPr/>
        </p:nvPicPr>
        <p:blipFill rotWithShape="1">
          <a:blip r:embed="rId16">
            <a:alphaModFix/>
          </a:blip>
          <a:srcRect/>
          <a:stretch/>
        </p:blipFill>
        <p:spPr>
          <a:xfrm>
            <a:off x="2748960" y="4581128"/>
            <a:ext cx="6395040" cy="227687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5" r:id="rId6"/>
    <p:sldLayoutId id="2147483656" r:id="rId7"/>
    <p:sldLayoutId id="2147483657" r:id="rId8"/>
    <p:sldLayoutId id="2147483658" r:id="rId9"/>
    <p:sldLayoutId id="2147483659" r:id="rId10"/>
    <p:sldLayoutId id="2147483660" r:id="rId11"/>
    <p:sldLayoutId id="2147483661" r:id="rId12"/>
  </p:sldLayoutIdLst>
  <p:hf sldNum="0" hdr="0" ftr="0" dt="0"/>
  <p:txStyles>
    <p:titleStyle>
      <a:defPPr marR="0" lvl="0" algn="l" rtl="0">
        <a:lnSpc>
          <a:spcPct val="100000"/>
        </a:lnSpc>
        <a:spcBef>
          <a:spcPts val="0"/>
        </a:spcBef>
        <a:spcAft>
          <a:spcPts val="0"/>
        </a:spcAft>
      </a:defPPr>
      <a:lvl1pPr marL="715963" marR="0" lvl="0" indent="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9.png"/><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8" Type="http://schemas.openxmlformats.org/officeDocument/2006/relationships/image" Target="../media/image25.jpeg"/><Relationship Id="rId13" Type="http://schemas.microsoft.com/office/2007/relationships/hdphoto" Target="../media/hdphoto1.wdp"/><Relationship Id="rId3" Type="http://schemas.openxmlformats.org/officeDocument/2006/relationships/image" Target="../media/image20.png"/><Relationship Id="rId7" Type="http://schemas.openxmlformats.org/officeDocument/2006/relationships/image" Target="../media/image24.png"/><Relationship Id="rId12"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jpeg"/><Relationship Id="rId9" Type="http://schemas.openxmlformats.org/officeDocument/2006/relationships/image" Target="../media/image26.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29.png"/><Relationship Id="rId7"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jpeg"/><Relationship Id="rId9" Type="http://schemas.microsoft.com/office/2007/relationships/hdphoto" Target="../media/hdphoto1.wdp"/></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40.png"/><Relationship Id="rId4" Type="http://schemas.openxmlformats.org/officeDocument/2006/relationships/image" Target="../media/image39.png"/></Relationships>
</file>

<file path=ppt/slides/_rels/slide23.xml.rels><?xml version="1.0" encoding="UTF-8" standalone="yes"?>
<Relationships xmlns="http://schemas.openxmlformats.org/package/2006/relationships"><Relationship Id="rId3" Type="http://schemas.microsoft.com/office/2007/relationships/hdphoto" Target="../media/hdphoto3.wdp"/><Relationship Id="rId7" Type="http://schemas.openxmlformats.org/officeDocument/2006/relationships/image" Target="../media/image45.png"/><Relationship Id="rId2" Type="http://schemas.openxmlformats.org/officeDocument/2006/relationships/image" Target="../media/image41.png"/><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2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14.png"/></Relationships>
</file>

<file path=ppt/slides/_rels/slide2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48.png"/><Relationship Id="rId4" Type="http://schemas.microsoft.com/office/2007/relationships/hdphoto" Target="../media/hdphoto4.wdp"/></Relationships>
</file>

<file path=ppt/slides/_rels/slide2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4.png"/><Relationship Id="rId4" Type="http://schemas.microsoft.com/office/2007/relationships/hdphoto" Target="../media/hdphoto4.wdp"/></Relationships>
</file>

<file path=ppt/slides/_rels/slide2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microsoft.com/office/2007/relationships/hdphoto" Target="../media/hdphoto4.wdp"/></Relationships>
</file>

<file path=ppt/slides/_rels/slide2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hyperlink" Target="https://www.youtube.com/playlist?list=PL710F6E303D975127"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14.png"/></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microsoft.com/office/2007/relationships/hdphoto" Target="../media/hdphoto1.wdp"/></Relationships>
</file>

<file path=ppt/slides/_rels/slide3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microsoft.com/office/2007/relationships/hdphoto" Target="../media/hdphoto1.wdp"/></Relationships>
</file>

<file path=ppt/slides/_rels/slide34.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microsoft.com/office/2007/relationships/hdphoto" Target="../media/hdphoto1.wdp"/></Relationships>
</file>

<file path=ppt/slides/_rels/slide3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4.png"/><Relationship Id="rId4" Type="http://schemas.openxmlformats.org/officeDocument/2006/relationships/image" Target="../media/image53.png"/></Relationships>
</file>

<file path=ppt/slides/_rels/slide3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microsoft.com/office/2007/relationships/hdphoto" Target="../media/hdphoto1.wdp"/></Relationships>
</file>

<file path=ppt/slides/_rels/slide3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14.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microsoft.com/office/2007/relationships/hdphoto" Target="../media/hdphoto1.wdp"/></Relationships>
</file>

<file path=ppt/slides/_rels/slide4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microsoft.com/office/2007/relationships/hdphoto" Target="../media/hdphoto1.wdp"/></Relationships>
</file>

<file path=ppt/slides/_rels/slide4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microsoft.com/office/2007/relationships/hdphoto" Target="../media/hdphoto1.wdp"/></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microsoft.com/office/2007/relationships/hdphoto" Target="../media/hdphoto1.wdp"/></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4.png"/><Relationship Id="rId4" Type="http://schemas.openxmlformats.org/officeDocument/2006/relationships/image" Target="../media/image55.gif"/></Relationships>
</file>

<file path=ppt/slides/_rels/slide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microsoft.com/office/2007/relationships/hdphoto" Target="../media/hdphoto1.wdp"/></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49.xml"/><Relationship Id="rId1" Type="http://schemas.openxmlformats.org/officeDocument/2006/relationships/slideLayout" Target="../slideLayouts/slideLayout2.xml"/><Relationship Id="rId5" Type="http://schemas.openxmlformats.org/officeDocument/2006/relationships/image" Target="../media/image59.png"/><Relationship Id="rId4" Type="http://schemas.openxmlformats.org/officeDocument/2006/relationships/image" Target="../media/image58.png"/></Relationships>
</file>

<file path=ppt/slides/_rels/slide52.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microsoft.com/office/2007/relationships/hdphoto" Target="../media/hdphoto1.wdp"/></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7.xml"/><Relationship Id="rId1" Type="http://schemas.openxmlformats.org/officeDocument/2006/relationships/slideLayout" Target="../slideLayouts/slideLayout2.xml"/><Relationship Id="rId5" Type="http://schemas.openxmlformats.org/officeDocument/2006/relationships/comments" Target="../comments/comment1.xml"/><Relationship Id="rId4" Type="http://schemas.microsoft.com/office/2007/relationships/hdphoto" Target="../media/hdphoto5.wdp"/></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6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8" Type="http://schemas.openxmlformats.org/officeDocument/2006/relationships/image" Target="../media/image67.svg"/><Relationship Id="rId13" Type="http://schemas.openxmlformats.org/officeDocument/2006/relationships/image" Target="../media/image72.png"/><Relationship Id="rId18" Type="http://schemas.openxmlformats.org/officeDocument/2006/relationships/image" Target="../media/image77.svg"/><Relationship Id="rId3" Type="http://schemas.openxmlformats.org/officeDocument/2006/relationships/chart" Target="../charts/chart1.xml"/><Relationship Id="rId21" Type="http://schemas.openxmlformats.org/officeDocument/2006/relationships/image" Target="../media/image80.jpeg"/><Relationship Id="rId7" Type="http://schemas.openxmlformats.org/officeDocument/2006/relationships/image" Target="../media/image66.png"/><Relationship Id="rId12" Type="http://schemas.openxmlformats.org/officeDocument/2006/relationships/image" Target="../media/image71.svg"/><Relationship Id="rId17" Type="http://schemas.openxmlformats.org/officeDocument/2006/relationships/image" Target="../media/image76.png"/><Relationship Id="rId2" Type="http://schemas.openxmlformats.org/officeDocument/2006/relationships/notesSlide" Target="../notesSlides/notesSlide59.xml"/><Relationship Id="rId16" Type="http://schemas.openxmlformats.org/officeDocument/2006/relationships/image" Target="../media/image75.svg"/><Relationship Id="rId20" Type="http://schemas.openxmlformats.org/officeDocument/2006/relationships/image" Target="../media/image79.svg"/><Relationship Id="rId1" Type="http://schemas.openxmlformats.org/officeDocument/2006/relationships/slideLayout" Target="../slideLayouts/slideLayout2.xml"/><Relationship Id="rId6" Type="http://schemas.openxmlformats.org/officeDocument/2006/relationships/image" Target="../media/image65.svg"/><Relationship Id="rId11" Type="http://schemas.openxmlformats.org/officeDocument/2006/relationships/image" Target="../media/image70.png"/><Relationship Id="rId5" Type="http://schemas.openxmlformats.org/officeDocument/2006/relationships/image" Target="../media/image64.png"/><Relationship Id="rId15" Type="http://schemas.openxmlformats.org/officeDocument/2006/relationships/image" Target="../media/image74.png"/><Relationship Id="rId10" Type="http://schemas.openxmlformats.org/officeDocument/2006/relationships/image" Target="../media/image69.svg"/><Relationship Id="rId19" Type="http://schemas.openxmlformats.org/officeDocument/2006/relationships/image" Target="../media/image78.png"/><Relationship Id="rId4" Type="http://schemas.openxmlformats.org/officeDocument/2006/relationships/image" Target="../media/image63.png"/><Relationship Id="rId9" Type="http://schemas.openxmlformats.org/officeDocument/2006/relationships/image" Target="../media/image68.png"/><Relationship Id="rId14" Type="http://schemas.openxmlformats.org/officeDocument/2006/relationships/image" Target="../media/image73.sv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81.gif"/><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1"/>
          <p:cNvSpPr txBox="1">
            <a:spLocks noGrp="1"/>
          </p:cNvSpPr>
          <p:nvPr>
            <p:ph type="title"/>
          </p:nvPr>
        </p:nvSpPr>
        <p:spPr>
          <a:xfrm>
            <a:off x="924732" y="1188243"/>
            <a:ext cx="7128792" cy="711015"/>
          </a:xfrm>
          <a:prstGeom prst="rect">
            <a:avLst/>
          </a:prstGeom>
          <a:noFill/>
          <a:ln>
            <a:noFill/>
          </a:ln>
        </p:spPr>
        <p:txBody>
          <a:bodyPr spcFirstLastPara="1" wrap="square" lIns="91425" tIns="45700" rIns="91425" bIns="45700" anchor="t" anchorCtr="0">
            <a:noAutofit/>
          </a:bodyPr>
          <a:lstStyle/>
          <a:p>
            <a:pPr>
              <a:buSzPts val="4410"/>
            </a:pPr>
            <a:r>
              <a:rPr lang="it-IT" sz="4400" noProof="0" dirty="0"/>
              <a:t>Benvenuti a Tutti Voi</a:t>
            </a:r>
            <a:br>
              <a:rPr lang="it-IT" sz="4400" b="1" i="0" u="none" strike="noStrike" cap="none" noProof="0" dirty="0">
                <a:latin typeface="Arial"/>
                <a:ea typeface="Arial"/>
                <a:cs typeface="Arial"/>
              </a:rPr>
            </a:br>
            <a:br>
              <a:rPr lang="it-IT" sz="4400" b="1" i="0" u="none" strike="noStrike" cap="none" noProof="0" dirty="0">
                <a:latin typeface="Arial"/>
                <a:ea typeface="Arial"/>
                <a:cs typeface="Arial"/>
              </a:rPr>
            </a:br>
            <a:r>
              <a:rPr lang="it-IT" sz="2800" dirty="0"/>
              <a:t>a </a:t>
            </a:r>
            <a:r>
              <a:rPr lang="it-IT" sz="2800" b="1" i="0" u="none" strike="noStrike" cap="none" noProof="0" dirty="0">
                <a:latin typeface="Arial"/>
                <a:ea typeface="Arial"/>
                <a:cs typeface="Arial"/>
                <a:sym typeface="Arial"/>
              </a:rPr>
              <a:t>questo</a:t>
            </a:r>
            <a:br>
              <a:rPr lang="it-IT" sz="2800" b="1" i="0" u="none" strike="noStrike" cap="none" noProof="0" dirty="0">
                <a:latin typeface="Arial"/>
                <a:ea typeface="Arial"/>
                <a:cs typeface="Arial"/>
              </a:rPr>
            </a:br>
            <a:br>
              <a:rPr lang="it-IT" sz="4400" b="1" i="0" u="none" strike="noStrike" cap="none" noProof="0" dirty="0">
                <a:latin typeface="Arial"/>
                <a:ea typeface="Arial"/>
                <a:cs typeface="Arial"/>
              </a:rPr>
            </a:br>
            <a:r>
              <a:rPr lang="it-IT" sz="3600" b="1" noProof="0" dirty="0"/>
              <a:t>Corso Arbitri Livello 1</a:t>
            </a:r>
            <a:r>
              <a:rPr lang="it-IT" sz="3600" dirty="0"/>
              <a:t> </a:t>
            </a:r>
            <a:r>
              <a:rPr lang="it-IT" sz="3600" b="1" noProof="0" dirty="0"/>
              <a:t> </a:t>
            </a:r>
            <a:br>
              <a:rPr lang="it-IT" sz="3600" b="1" noProof="0" dirty="0"/>
            </a:br>
            <a:endParaRPr lang="it-IT" noProof="0" dirty="0"/>
          </a:p>
        </p:txBody>
      </p:sp>
      <p:pic>
        <p:nvPicPr>
          <p:cNvPr id="92" name="Google Shape;92;p1"/>
          <p:cNvPicPr preferRelativeResize="0"/>
          <p:nvPr/>
        </p:nvPicPr>
        <p:blipFill rotWithShape="1">
          <a:blip r:embed="rId3">
            <a:alphaModFix/>
          </a:blip>
          <a:srcRect/>
          <a:stretch/>
        </p:blipFill>
        <p:spPr>
          <a:xfrm>
            <a:off x="3727128" y="4199982"/>
            <a:ext cx="1524000" cy="1036637"/>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45"/>
        <p:cNvGrpSpPr/>
        <p:nvPr/>
      </p:nvGrpSpPr>
      <p:grpSpPr>
        <a:xfrm>
          <a:off x="0" y="0"/>
          <a:ext cx="0" cy="0"/>
          <a:chOff x="0" y="0"/>
          <a:chExt cx="0" cy="0"/>
        </a:xfrm>
      </p:grpSpPr>
      <p:pic>
        <p:nvPicPr>
          <p:cNvPr id="3" name="Picture 2">
            <a:extLst>
              <a:ext uri="{FF2B5EF4-FFF2-40B4-BE49-F238E27FC236}">
                <a16:creationId xmlns:a16="http://schemas.microsoft.com/office/drawing/2014/main" id="{B47496D1-B251-40B2-9C75-FCB399AEDDAE}"/>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8547" b="89744" l="6040" r="94631">
                        <a14:foregroundMark x1="42953" y1="63248" x2="41611" y2="72650"/>
                        <a14:foregroundMark x1="38926" y1="59829" x2="46980" y2="62393"/>
                        <a14:foregroundMark x1="40268" y1="59829" x2="40268" y2="59829"/>
                        <a14:foregroundMark x1="71141" y1="70940" x2="81879" y2="61538"/>
                        <a14:foregroundMark x1="81879" y1="61538" x2="81879" y2="61538"/>
                        <a14:foregroundMark x1="81879" y1="60684" x2="91275" y2="27350"/>
                        <a14:foregroundMark x1="91275" y1="27350" x2="87919" y2="19658"/>
                        <a14:foregroundMark x1="94631" y1="33333" x2="94631" y2="33333"/>
                        <a14:foregroundMark x1="29530" y1="72650" x2="29530" y2="72650"/>
                        <a14:foregroundMark x1="6711" y1="85470" x2="6711" y2="85470"/>
                        <a14:foregroundMark x1="24832" y1="49573" x2="24832" y2="49573"/>
                        <a14:foregroundMark x1="20134" y1="58120" x2="20134" y2="58120"/>
                        <a14:foregroundMark x1="16107" y1="65812" x2="16107" y2="65812"/>
                        <a14:foregroundMark x1="16107" y1="58974" x2="16107" y2="58974"/>
                        <a14:foregroundMark x1="34228" y1="41880" x2="34228" y2="41880"/>
                        <a14:foregroundMark x1="34899" y1="37607" x2="34899" y2="37607"/>
                        <a14:foregroundMark x1="40940" y1="24786" x2="40940" y2="24786"/>
                        <a14:foregroundMark x1="46309" y1="29915" x2="46309" y2="29915"/>
                        <a14:foregroundMark x1="33557" y1="27350" x2="33557" y2="27350"/>
                        <a14:foregroundMark x1="41611" y1="21368" x2="41611" y2="21368"/>
                        <a14:foregroundMark x1="59732" y1="11966" x2="59732" y2="11966"/>
                        <a14:foregroundMark x1="15436" y1="83761" x2="15436" y2="83761"/>
                        <a14:foregroundMark x1="15436" y1="77778" x2="15436" y2="77778"/>
                        <a14:foregroundMark x1="12752" y1="69231" x2="12752" y2="69231"/>
                        <a14:foregroundMark x1="18792" y1="51282" x2="18792" y2="51282"/>
                        <a14:foregroundMark x1="69128" y1="18803" x2="69128" y2="18803"/>
                        <a14:foregroundMark x1="65101" y1="9402" x2="65101" y2="9402"/>
                        <a14:foregroundMark x1="70470" y1="8547" x2="70470" y2="8547"/>
                        <a14:foregroundMark x1="32886" y1="29915" x2="32886" y2="29915"/>
                        <a14:foregroundMark x1="36913" y1="33333" x2="36913" y2="33333"/>
                        <a14:foregroundMark x1="43624" y1="38462" x2="43624" y2="38462"/>
                        <a14:foregroundMark x1="46980" y1="44444" x2="46980" y2="44444"/>
                        <a14:foregroundMark x1="26846" y1="24786" x2="26846" y2="24786"/>
                        <a14:foregroundMark x1="22148" y1="23932" x2="22148" y2="23932"/>
                        <a14:foregroundMark x1="85906" y1="42735" x2="85906" y2="42735"/>
                        <a14:foregroundMark x1="30201" y1="26496" x2="30201" y2="26496"/>
                        <a14:foregroundMark x1="32215" y1="29060" x2="32215" y2="29060"/>
                        <a14:foregroundMark x1="33557" y1="29915" x2="33557" y2="29915"/>
                        <a14:foregroundMark x1="32886" y1="29915" x2="32886" y2="29915"/>
                        <a14:foregroundMark x1="32886" y1="29915" x2="32886" y2="29915"/>
                        <a14:foregroundMark x1="32215" y1="30769" x2="32215" y2="30769"/>
                        <a14:backgroundMark x1="12081" y1="22222" x2="12081" y2="22222"/>
                        <a14:backgroundMark x1="12752" y1="14530" x2="12752" y2="14530"/>
                        <a14:backgroundMark x1="19463" y1="11111" x2="37584" y2="12821"/>
                        <a14:backgroundMark x1="31544" y1="30769" x2="31544" y2="30769"/>
                      </a14:backgroundRemoval>
                    </a14:imgEffect>
                  </a14:imgLayer>
                </a14:imgProps>
              </a:ext>
            </a:extLst>
          </a:blip>
          <a:stretch>
            <a:fillRect/>
          </a:stretch>
        </p:blipFill>
        <p:spPr>
          <a:xfrm>
            <a:off x="48903" y="6394488"/>
            <a:ext cx="559643" cy="439451"/>
          </a:xfrm>
          <a:prstGeom prst="rect">
            <a:avLst/>
          </a:prstGeom>
        </p:spPr>
      </p:pic>
      <p:sp>
        <p:nvSpPr>
          <p:cNvPr id="6" name="Google Shape;104;p3">
            <a:extLst>
              <a:ext uri="{FF2B5EF4-FFF2-40B4-BE49-F238E27FC236}">
                <a16:creationId xmlns:a16="http://schemas.microsoft.com/office/drawing/2014/main" id="{0D62A155-73A5-484D-A6E4-E8BF4E62317D}"/>
              </a:ext>
            </a:extLst>
          </p:cNvPr>
          <p:cNvSpPr/>
          <p:nvPr/>
        </p:nvSpPr>
        <p:spPr>
          <a:xfrm>
            <a:off x="1049478" y="346749"/>
            <a:ext cx="6480000" cy="884580"/>
          </a:xfrm>
          <a:prstGeom prst="rect">
            <a:avLst/>
          </a:prstGeom>
          <a:solidFill>
            <a:srgbClr val="1B305B"/>
          </a:solidFill>
          <a:ln>
            <a:noFill/>
          </a:ln>
        </p:spPr>
        <p:txBody>
          <a:bodyPr spcFirstLastPara="1" wrap="square" lIns="0" tIns="45700" rIns="0" bIns="45700" anchor="ctr" anchorCtr="0">
            <a:noAutofit/>
          </a:bodyPr>
          <a:lstStyle/>
          <a:p>
            <a:pPr marL="1166813" lvl="1" indent="-457200">
              <a:buSzPts val="2400"/>
            </a:pPr>
            <a:r>
              <a:rPr lang="it-IT" sz="3200" dirty="0">
                <a:solidFill>
                  <a:schemeClr val="lt1"/>
                </a:solidFill>
                <a:latin typeface="Calibri"/>
                <a:ea typeface="Calibri"/>
                <a:cs typeface="Calibri"/>
                <a:sym typeface="Calibri"/>
              </a:rPr>
              <a:t>Le nostre responsabilità sono:</a:t>
            </a:r>
          </a:p>
        </p:txBody>
      </p:sp>
      <p:sp>
        <p:nvSpPr>
          <p:cNvPr id="2" name="Rectangle 1">
            <a:extLst>
              <a:ext uri="{FF2B5EF4-FFF2-40B4-BE49-F238E27FC236}">
                <a16:creationId xmlns:a16="http://schemas.microsoft.com/office/drawing/2014/main" id="{273ED5A0-1989-4B04-BA7C-DB3F75C0DA37}"/>
              </a:ext>
            </a:extLst>
          </p:cNvPr>
          <p:cNvSpPr/>
          <p:nvPr/>
        </p:nvSpPr>
        <p:spPr>
          <a:xfrm>
            <a:off x="1049478" y="1401221"/>
            <a:ext cx="6480000" cy="22551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4800" dirty="0">
                <a:solidFill>
                  <a:schemeClr val="lt1"/>
                </a:solidFill>
                <a:latin typeface="Calibri"/>
                <a:cs typeface="Calibri"/>
                <a:sym typeface="Calibri"/>
              </a:rPr>
              <a:t>La sicurezza </a:t>
            </a:r>
            <a:br>
              <a:rPr lang="it-IT" sz="3600" dirty="0">
                <a:solidFill>
                  <a:schemeClr val="lt1"/>
                </a:solidFill>
                <a:latin typeface="Calibri"/>
                <a:cs typeface="Calibri"/>
                <a:sym typeface="Calibri"/>
              </a:rPr>
            </a:br>
            <a:r>
              <a:rPr lang="it-IT" sz="2000" dirty="0">
                <a:solidFill>
                  <a:schemeClr val="lt1"/>
                </a:solidFill>
                <a:latin typeface="Calibri"/>
                <a:cs typeface="Calibri"/>
                <a:sym typeface="Calibri"/>
              </a:rPr>
              <a:t>dei giocatori e degli arbitri</a:t>
            </a:r>
            <a:endParaRPr lang="it-IT" sz="1400" dirty="0">
              <a:solidFill>
                <a:schemeClr val="lt1"/>
              </a:solidFill>
              <a:latin typeface="Calibri"/>
              <a:cs typeface="Calibri"/>
              <a:sym typeface="Calibri"/>
            </a:endParaRPr>
          </a:p>
          <a:p>
            <a:pPr algn="ctr"/>
            <a:endParaRPr lang="it-IT" dirty="0"/>
          </a:p>
        </p:txBody>
      </p:sp>
      <p:sp>
        <p:nvSpPr>
          <p:cNvPr id="5" name="Rectangle 4">
            <a:extLst>
              <a:ext uri="{FF2B5EF4-FFF2-40B4-BE49-F238E27FC236}">
                <a16:creationId xmlns:a16="http://schemas.microsoft.com/office/drawing/2014/main" id="{54BB4DD7-F358-4CA3-AE4D-EB1C748CC8C7}"/>
              </a:ext>
            </a:extLst>
          </p:cNvPr>
          <p:cNvSpPr/>
          <p:nvPr/>
        </p:nvSpPr>
        <p:spPr>
          <a:xfrm>
            <a:off x="1049478" y="1785981"/>
            <a:ext cx="3240000" cy="18835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000" dirty="0">
                <a:solidFill>
                  <a:schemeClr val="lt1"/>
                </a:solidFill>
                <a:latin typeface="Calibri"/>
                <a:cs typeface="Calibri"/>
                <a:sym typeface="Calibri"/>
              </a:rPr>
              <a:t>Applicare</a:t>
            </a:r>
            <a:br>
              <a:rPr lang="it-IT" sz="1400" dirty="0">
                <a:solidFill>
                  <a:schemeClr val="lt1"/>
                </a:solidFill>
                <a:latin typeface="Calibri"/>
                <a:cs typeface="Calibri"/>
                <a:sym typeface="Calibri"/>
              </a:rPr>
            </a:br>
            <a:r>
              <a:rPr lang="it-IT" sz="4400" dirty="0">
                <a:solidFill>
                  <a:schemeClr val="lt1"/>
                </a:solidFill>
                <a:latin typeface="Calibri"/>
                <a:cs typeface="Calibri"/>
                <a:sym typeface="Calibri"/>
              </a:rPr>
              <a:t> </a:t>
            </a:r>
            <a:r>
              <a:rPr lang="it-IT" sz="4000" dirty="0">
                <a:solidFill>
                  <a:schemeClr val="lt1"/>
                </a:solidFill>
                <a:latin typeface="Calibri"/>
                <a:cs typeface="Calibri"/>
                <a:sym typeface="Calibri"/>
              </a:rPr>
              <a:t>le regole</a:t>
            </a:r>
            <a:br>
              <a:rPr lang="it-IT" sz="2800" dirty="0">
                <a:solidFill>
                  <a:schemeClr val="lt1"/>
                </a:solidFill>
                <a:latin typeface="Calibri"/>
                <a:cs typeface="Calibri"/>
                <a:sym typeface="Calibri"/>
              </a:rPr>
            </a:br>
            <a:r>
              <a:rPr lang="it-IT" sz="2000" dirty="0">
                <a:solidFill>
                  <a:schemeClr val="lt1"/>
                </a:solidFill>
                <a:latin typeface="Calibri"/>
                <a:cs typeface="Calibri"/>
                <a:sym typeface="Calibri"/>
              </a:rPr>
              <a:t> di Touch</a:t>
            </a:r>
          </a:p>
          <a:p>
            <a:pPr algn="ctr"/>
            <a:endParaRPr lang="it-IT" dirty="0"/>
          </a:p>
        </p:txBody>
      </p:sp>
      <p:sp>
        <p:nvSpPr>
          <p:cNvPr id="7" name="Rectangle 6">
            <a:extLst>
              <a:ext uri="{FF2B5EF4-FFF2-40B4-BE49-F238E27FC236}">
                <a16:creationId xmlns:a16="http://schemas.microsoft.com/office/drawing/2014/main" id="{84906D3A-AF9C-43A3-B9E7-01C879608912}"/>
              </a:ext>
            </a:extLst>
          </p:cNvPr>
          <p:cNvSpPr/>
          <p:nvPr/>
        </p:nvSpPr>
        <p:spPr>
          <a:xfrm>
            <a:off x="4289478" y="1785981"/>
            <a:ext cx="3240000" cy="18835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000" dirty="0">
                <a:solidFill>
                  <a:schemeClr val="lt1"/>
                </a:solidFill>
                <a:latin typeface="Calibri"/>
                <a:cs typeface="Calibri"/>
                <a:sym typeface="Calibri"/>
              </a:rPr>
              <a:t>Facilitare</a:t>
            </a:r>
            <a:r>
              <a:rPr lang="it-IT" sz="1400" dirty="0">
                <a:solidFill>
                  <a:schemeClr val="lt1"/>
                </a:solidFill>
                <a:latin typeface="Calibri"/>
                <a:cs typeface="Calibri"/>
                <a:sym typeface="Calibri"/>
              </a:rPr>
              <a:t> </a:t>
            </a:r>
          </a:p>
          <a:p>
            <a:pPr algn="ctr"/>
            <a:r>
              <a:rPr lang="it-IT" sz="4000" dirty="0">
                <a:solidFill>
                  <a:schemeClr val="lt1"/>
                </a:solidFill>
                <a:latin typeface="Calibri"/>
                <a:cs typeface="Calibri"/>
                <a:sym typeface="Calibri"/>
              </a:rPr>
              <a:t>lo svolgimento </a:t>
            </a:r>
          </a:p>
          <a:p>
            <a:pPr algn="ctr"/>
            <a:r>
              <a:rPr lang="it-IT" sz="2000" dirty="0">
                <a:solidFill>
                  <a:schemeClr val="lt1"/>
                </a:solidFill>
                <a:latin typeface="Calibri"/>
                <a:cs typeface="Calibri"/>
                <a:sym typeface="Calibri"/>
              </a:rPr>
              <a:t>corretto della partita</a:t>
            </a:r>
            <a:endParaRPr lang="en-GB" sz="2000" b="0" i="0" u="none" strike="noStrike" cap="none" dirty="0">
              <a:solidFill>
                <a:srgbClr val="000000"/>
              </a:solidFill>
              <a:latin typeface="Arial"/>
              <a:ea typeface="Arial"/>
              <a:cs typeface="Arial"/>
              <a:sym typeface="Arial"/>
            </a:endParaRPr>
          </a:p>
          <a:p>
            <a:pPr algn="ctr"/>
            <a:endParaRPr lang="it-IT" dirty="0"/>
          </a:p>
        </p:txBody>
      </p:sp>
    </p:spTree>
    <p:extLst>
      <p:ext uri="{BB962C8B-B14F-4D97-AF65-F5344CB8AC3E}">
        <p14:creationId xmlns:p14="http://schemas.microsoft.com/office/powerpoint/2010/main" val="123197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500"/>
                                        <p:tgtEl>
                                          <p:spTgt spid="6">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1000" fill="hold"/>
                                        <p:tgtEl>
                                          <p:spTgt spid="5"/>
                                        </p:tgtEl>
                                        <p:attrNameLst>
                                          <p:attrName>ppt_x</p:attrName>
                                        </p:attrNameLst>
                                      </p:cBhvr>
                                      <p:tavLst>
                                        <p:tav tm="0">
                                          <p:val>
                                            <p:strVal val="0-#ppt_w/2"/>
                                          </p:val>
                                        </p:tav>
                                        <p:tav tm="100000">
                                          <p:val>
                                            <p:strVal val="#ppt_x"/>
                                          </p:val>
                                        </p:tav>
                                      </p:tavLst>
                                    </p:anim>
                                    <p:anim calcmode="lin" valueType="num">
                                      <p:cBhvr additive="base">
                                        <p:cTn id="17" dur="1000" fill="hold"/>
                                        <p:tgtEl>
                                          <p:spTgt spid="5"/>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1000" fill="hold"/>
                                        <p:tgtEl>
                                          <p:spTgt spid="7"/>
                                        </p:tgtEl>
                                        <p:attrNameLst>
                                          <p:attrName>ppt_x</p:attrName>
                                        </p:attrNameLst>
                                      </p:cBhvr>
                                      <p:tavLst>
                                        <p:tav tm="0">
                                          <p:val>
                                            <p:strVal val="1+#ppt_w/2"/>
                                          </p:val>
                                        </p:tav>
                                        <p:tav tm="100000">
                                          <p:val>
                                            <p:strVal val="#ppt_x"/>
                                          </p:val>
                                        </p:tav>
                                      </p:tavLst>
                                    </p:anim>
                                    <p:anim calcmode="lin" valueType="num">
                                      <p:cBhvr additive="base">
                                        <p:cTn id="21"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 presetClass="emph" presetSubtype="2" fill="hold" nodeType="clickEffect">
                                  <p:stCondLst>
                                    <p:cond delay="0"/>
                                  </p:stCondLst>
                                  <p:childTnLst>
                                    <p:animClr clrSpc="rgb" dir="cw">
                                      <p:cBhvr>
                                        <p:cTn id="25" dur="2000" fill="hold"/>
                                        <p:tgtEl>
                                          <p:spTgt spid="5"/>
                                        </p:tgtEl>
                                        <p:attrNameLst>
                                          <p:attrName>fillcolor</p:attrName>
                                        </p:attrNameLst>
                                      </p:cBhvr>
                                      <p:to>
                                        <a:srgbClr val="B8CCE4"/>
                                      </p:to>
                                    </p:animClr>
                                    <p:set>
                                      <p:cBhvr>
                                        <p:cTn id="26" dur="2000" fill="hold"/>
                                        <p:tgtEl>
                                          <p:spTgt spid="5"/>
                                        </p:tgtEl>
                                        <p:attrNameLst>
                                          <p:attrName>fill.type</p:attrName>
                                        </p:attrNameLst>
                                      </p:cBhvr>
                                      <p:to>
                                        <p:strVal val="solid"/>
                                      </p:to>
                                    </p:set>
                                    <p:set>
                                      <p:cBhvr>
                                        <p:cTn id="27" dur="2000" fill="hold"/>
                                        <p:tgtEl>
                                          <p:spTgt spid="5"/>
                                        </p:tgtEl>
                                        <p:attrNameLst>
                                          <p:attrName>fill.on</p:attrName>
                                        </p:attrNameLst>
                                      </p:cBhvr>
                                      <p:to>
                                        <p:strVal val="true"/>
                                      </p:to>
                                    </p:set>
                                  </p:childTnLst>
                                </p:cTn>
                              </p:par>
                              <p:par>
                                <p:cTn id="28" presetID="1" presetClass="emph" presetSubtype="2" fill="hold" nodeType="withEffect">
                                  <p:stCondLst>
                                    <p:cond delay="0"/>
                                  </p:stCondLst>
                                  <p:childTnLst>
                                    <p:animClr clrSpc="rgb" dir="cw">
                                      <p:cBhvr>
                                        <p:cTn id="29" dur="2000" fill="hold"/>
                                        <p:tgtEl>
                                          <p:spTgt spid="7"/>
                                        </p:tgtEl>
                                        <p:attrNameLst>
                                          <p:attrName>fillcolor</p:attrName>
                                        </p:attrNameLst>
                                      </p:cBhvr>
                                      <p:to>
                                        <a:srgbClr val="B8CCE4"/>
                                      </p:to>
                                    </p:animClr>
                                    <p:set>
                                      <p:cBhvr>
                                        <p:cTn id="30" dur="2000" fill="hold"/>
                                        <p:tgtEl>
                                          <p:spTgt spid="7"/>
                                        </p:tgtEl>
                                        <p:attrNameLst>
                                          <p:attrName>fill.type</p:attrName>
                                        </p:attrNameLst>
                                      </p:cBhvr>
                                      <p:to>
                                        <p:strVal val="solid"/>
                                      </p:to>
                                    </p:set>
                                    <p:set>
                                      <p:cBhvr>
                                        <p:cTn id="31" dur="2000" fill="hold"/>
                                        <p:tgtEl>
                                          <p:spTgt spid="7"/>
                                        </p:tgtEl>
                                        <p:attrNameLst>
                                          <p:attrName>fill.on</p:attrName>
                                        </p:attrNameLst>
                                      </p:cBhvr>
                                      <p:to>
                                        <p:strVal val="true"/>
                                      </p:to>
                                    </p:set>
                                  </p:childTnLst>
                                </p:cTn>
                              </p:par>
                              <p:par>
                                <p:cTn id="32" presetID="42" presetClass="path" presetSubtype="0" accel="50000" decel="50000" fill="hold" grpId="1" nodeType="withEffect">
                                  <p:stCondLst>
                                    <p:cond delay="0"/>
                                  </p:stCondLst>
                                  <p:childTnLst>
                                    <p:animMotion origin="layout" path="M -2.77778E-7 4.81481E-6 L 0.00017 0.27453 " pathEditMode="relative" rAng="0" ptsTypes="AA">
                                      <p:cBhvr>
                                        <p:cTn id="33" dur="2000" fill="hold"/>
                                        <p:tgtEl>
                                          <p:spTgt spid="5"/>
                                        </p:tgtEl>
                                        <p:attrNameLst>
                                          <p:attrName>ppt_x</p:attrName>
                                          <p:attrName>ppt_y</p:attrName>
                                        </p:attrNameLst>
                                      </p:cBhvr>
                                      <p:rCtr x="0" y="13727"/>
                                    </p:animMotion>
                                  </p:childTnLst>
                                </p:cTn>
                              </p:par>
                              <p:par>
                                <p:cTn id="34" presetID="42" presetClass="path" presetSubtype="0" accel="50000" decel="50000" fill="hold" grpId="1" nodeType="withEffect">
                                  <p:stCondLst>
                                    <p:cond delay="0"/>
                                  </p:stCondLst>
                                  <p:childTnLst>
                                    <p:animMotion origin="layout" path="M -5.55556E-7 4.81481E-6 L 0.00035 0.27453 " pathEditMode="relative" rAng="0" ptsTypes="AA">
                                      <p:cBhvr>
                                        <p:cTn id="35" dur="2000" fill="hold"/>
                                        <p:tgtEl>
                                          <p:spTgt spid="7"/>
                                        </p:tgtEl>
                                        <p:attrNameLst>
                                          <p:attrName>ppt_x</p:attrName>
                                          <p:attrName>ppt_y</p:attrName>
                                        </p:attrNameLst>
                                      </p:cBhvr>
                                      <p:rCtr x="17" y="13727"/>
                                    </p:animMotion>
                                  </p:childTnLst>
                                </p:cTn>
                              </p:par>
                              <p:par>
                                <p:cTn id="36" presetID="47" presetClass="entr" presetSubtype="0" fill="hold" grpId="0" nodeType="withEffect">
                                  <p:stCondLst>
                                    <p:cond delay="500"/>
                                  </p:stCondLst>
                                  <p:childTnLst>
                                    <p:set>
                                      <p:cBhvr>
                                        <p:cTn id="37" dur="1" fill="hold">
                                          <p:stCondLst>
                                            <p:cond delay="0"/>
                                          </p:stCondLst>
                                        </p:cTn>
                                        <p:tgtEl>
                                          <p:spTgt spid="2">
                                            <p:bg/>
                                          </p:spTgt>
                                        </p:tgtEl>
                                        <p:attrNameLst>
                                          <p:attrName>style.visibility</p:attrName>
                                        </p:attrNameLst>
                                      </p:cBhvr>
                                      <p:to>
                                        <p:strVal val="visible"/>
                                      </p:to>
                                    </p:set>
                                    <p:animEffect transition="in" filter="fade">
                                      <p:cBhvr>
                                        <p:cTn id="38" dur="1000"/>
                                        <p:tgtEl>
                                          <p:spTgt spid="2">
                                            <p:bg/>
                                          </p:spTgt>
                                        </p:tgtEl>
                                      </p:cBhvr>
                                    </p:animEffect>
                                    <p:anim calcmode="lin" valueType="num">
                                      <p:cBhvr>
                                        <p:cTn id="39" dur="1000" fill="hold"/>
                                        <p:tgtEl>
                                          <p:spTgt spid="2">
                                            <p:bg/>
                                          </p:spTgt>
                                        </p:tgtEl>
                                        <p:attrNameLst>
                                          <p:attrName>ppt_x</p:attrName>
                                        </p:attrNameLst>
                                      </p:cBhvr>
                                      <p:tavLst>
                                        <p:tav tm="0">
                                          <p:val>
                                            <p:strVal val="#ppt_x"/>
                                          </p:val>
                                        </p:tav>
                                        <p:tav tm="100000">
                                          <p:val>
                                            <p:strVal val="#ppt_x"/>
                                          </p:val>
                                        </p:tav>
                                      </p:tavLst>
                                    </p:anim>
                                    <p:anim calcmode="lin" valueType="num">
                                      <p:cBhvr>
                                        <p:cTn id="40" dur="1000" fill="hold"/>
                                        <p:tgtEl>
                                          <p:spTgt spid="2">
                                            <p:bg/>
                                          </p:spTgt>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2">
                                            <p:txEl>
                                              <p:pRg st="0" end="0"/>
                                            </p:txEl>
                                          </p:spTgt>
                                        </p:tgtEl>
                                        <p:attrNameLst>
                                          <p:attrName>style.visibility</p:attrName>
                                        </p:attrNameLst>
                                      </p:cBhvr>
                                      <p:to>
                                        <p:strVal val="visible"/>
                                      </p:to>
                                    </p:set>
                                    <p:animEffect transition="in" filter="fade">
                                      <p:cBhvr>
                                        <p:cTn id="43" dur="1000"/>
                                        <p:tgtEl>
                                          <p:spTgt spid="2">
                                            <p:txEl>
                                              <p:pRg st="0" end="0"/>
                                            </p:txEl>
                                          </p:spTgt>
                                        </p:tgtEl>
                                      </p:cBhvr>
                                    </p:animEffect>
                                    <p:anim calcmode="lin" valueType="num">
                                      <p:cBhvr>
                                        <p:cTn id="44"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45"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animBg="1"/>
      <p:bldP spid="2" grpId="0" uiExpand="1" build="p" animBg="1"/>
      <p:bldP spid="5" grpId="0" animBg="1"/>
      <p:bldP spid="5" grpId="1" animBg="1"/>
      <p:bldP spid="7" grpId="0" animBg="1"/>
      <p:bldP spid="7"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p4"/>
          <p:cNvSpPr txBox="1">
            <a:spLocks noGrp="1"/>
          </p:cNvSpPr>
          <p:nvPr>
            <p:ph type="title"/>
          </p:nvPr>
        </p:nvSpPr>
        <p:spPr>
          <a:xfrm>
            <a:off x="0" y="2108013"/>
            <a:ext cx="9144000" cy="711015"/>
          </a:xfrm>
          <a:prstGeom prst="rect">
            <a:avLst/>
          </a:prstGeom>
          <a:noFill/>
          <a:ln>
            <a:noFill/>
          </a:ln>
        </p:spPr>
        <p:txBody>
          <a:bodyPr spcFirstLastPara="1" wrap="square" lIns="91425" tIns="45700" rIns="91425" bIns="45700" anchor="t" anchorCtr="0">
            <a:noAutofit/>
          </a:bodyPr>
          <a:lstStyle/>
          <a:p>
            <a:pPr>
              <a:buSzPts val="4410"/>
            </a:pPr>
            <a:r>
              <a:rPr lang="it-IT" sz="4410" b="1" i="0" u="none" strike="noStrike" cap="none" noProof="0" dirty="0">
                <a:solidFill>
                  <a:schemeClr val="dk1"/>
                </a:solidFill>
                <a:latin typeface="Calibri"/>
                <a:ea typeface="Calibri"/>
                <a:cs typeface="Calibri"/>
                <a:sym typeface="Calibri"/>
              </a:rPr>
              <a:t>MODULO </a:t>
            </a:r>
            <a:r>
              <a:rPr lang="it-IT" sz="4410" dirty="0">
                <a:latin typeface="Calibri"/>
                <a:ea typeface="Calibri"/>
                <a:cs typeface="Calibri"/>
                <a:sym typeface="Calibri"/>
              </a:rPr>
              <a:t>3</a:t>
            </a:r>
            <a:br>
              <a:rPr lang="it-IT" sz="4410" b="1" i="0" u="none" strike="noStrike" cap="none" noProof="0" dirty="0">
                <a:solidFill>
                  <a:schemeClr val="dk1"/>
                </a:solidFill>
                <a:latin typeface="Arial"/>
                <a:ea typeface="Arial"/>
                <a:cs typeface="Arial"/>
                <a:sym typeface="Arial"/>
              </a:rPr>
            </a:br>
            <a:br>
              <a:rPr lang="it-IT" sz="3600" b="1" i="0" u="none" strike="noStrike" cap="none" noProof="0" dirty="0">
                <a:solidFill>
                  <a:schemeClr val="dk1"/>
                </a:solidFill>
                <a:latin typeface="Arial"/>
                <a:ea typeface="Arial"/>
                <a:cs typeface="Arial"/>
                <a:sym typeface="Arial"/>
              </a:rPr>
            </a:br>
            <a:r>
              <a:rPr lang="it-IT" sz="3600" i="0" u="none" strike="noStrike" cap="none" noProof="0" dirty="0" err="1">
                <a:solidFill>
                  <a:schemeClr val="dk1"/>
                </a:solidFill>
                <a:latin typeface="Arial"/>
                <a:ea typeface="Arial"/>
                <a:cs typeface="Arial"/>
                <a:sym typeface="Arial"/>
              </a:rPr>
              <a:t>Pre</a:t>
            </a:r>
            <a:r>
              <a:rPr lang="it-IT" sz="3600" dirty="0"/>
              <a:t>-</a:t>
            </a:r>
            <a:r>
              <a:rPr lang="it-IT" sz="3600" b="1" dirty="0"/>
              <a:t>Partita</a:t>
            </a:r>
            <a:br>
              <a:rPr lang="it-IT" sz="3600" b="0" i="0" u="none" strike="noStrike" cap="none" noProof="0" dirty="0">
                <a:solidFill>
                  <a:schemeClr val="dk1"/>
                </a:solidFill>
                <a:latin typeface="Arial"/>
                <a:ea typeface="Arial"/>
                <a:cs typeface="Arial"/>
                <a:sym typeface="Arial"/>
              </a:rPr>
            </a:br>
            <a:endParaRPr lang="it-IT" noProof="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3" name="Rectangle 2">
            <a:extLst>
              <a:ext uri="{FF2B5EF4-FFF2-40B4-BE49-F238E27FC236}">
                <a16:creationId xmlns:a16="http://schemas.microsoft.com/office/drawing/2014/main" id="{EF3F82FF-4057-47C5-B407-FF04DC219D29}"/>
              </a:ext>
            </a:extLst>
          </p:cNvPr>
          <p:cNvSpPr/>
          <p:nvPr/>
        </p:nvSpPr>
        <p:spPr>
          <a:xfrm>
            <a:off x="397042" y="1217800"/>
            <a:ext cx="8205538" cy="536556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4" name="Google Shape;114;p5"/>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722313" marR="0" lvl="0" algn="l" rtl="0">
              <a:lnSpc>
                <a:spcPct val="100000"/>
              </a:lnSpc>
              <a:spcBef>
                <a:spcPts val="0"/>
              </a:spcBef>
              <a:spcAft>
                <a:spcPts val="0"/>
              </a:spcAft>
              <a:buClr>
                <a:schemeClr val="dk1"/>
              </a:buClr>
              <a:buSzPts val="4400"/>
              <a:buFont typeface="Arial"/>
              <a:buNone/>
              <a:tabLst>
                <a:tab pos="265113" algn="l"/>
              </a:tabLst>
            </a:pPr>
            <a:r>
              <a:rPr lang="it-IT" noProof="0" dirty="0"/>
              <a:t>Campo di Gioco</a:t>
            </a:r>
          </a:p>
        </p:txBody>
      </p:sp>
      <p:sp>
        <p:nvSpPr>
          <p:cNvPr id="115" name="Google Shape;115;p5"/>
          <p:cNvSpPr txBox="1"/>
          <p:nvPr/>
        </p:nvSpPr>
        <p:spPr>
          <a:xfrm>
            <a:off x="6975475" y="6397625"/>
            <a:ext cx="2133600" cy="457200"/>
          </a:xfrm>
          <a:prstGeom prst="rect">
            <a:avLst/>
          </a:prstGeom>
          <a:noFill/>
          <a:ln>
            <a:noFill/>
          </a:ln>
        </p:spPr>
        <p:txBody>
          <a:bodyPr spcFirstLastPara="1" wrap="square" lIns="90000" tIns="46800" rIns="90000" bIns="46800" anchor="t" anchorCtr="0">
            <a:noAutofit/>
          </a:bodyPr>
          <a:lstStyle/>
          <a:p>
            <a:pPr marL="0" marR="0" lvl="0" indent="0" algn="r" rtl="0">
              <a:lnSpc>
                <a:spcPct val="100000"/>
              </a:lnSpc>
              <a:spcBef>
                <a:spcPts val="0"/>
              </a:spcBef>
              <a:spcAft>
                <a:spcPts val="0"/>
              </a:spcAft>
              <a:buClr>
                <a:srgbClr val="003B76"/>
              </a:buClr>
              <a:buSzPts val="1000"/>
              <a:buFont typeface="Arial"/>
              <a:buNone/>
            </a:pPr>
            <a:fld id="{00000000-1234-1234-1234-123412341234}" type="slidenum">
              <a:rPr lang="en-GB" sz="1000" b="0" i="0" u="none" strike="noStrike" cap="none">
                <a:solidFill>
                  <a:srgbClr val="003B76"/>
                </a:solidFill>
                <a:latin typeface="Verdana"/>
                <a:ea typeface="Verdana"/>
                <a:cs typeface="Verdana"/>
                <a:sym typeface="Verdana"/>
              </a:rPr>
              <a:t>12</a:t>
            </a:fld>
            <a:endParaRPr sz="1000" b="0" i="0" u="none" strike="noStrike" cap="none">
              <a:solidFill>
                <a:srgbClr val="003B76"/>
              </a:solidFill>
              <a:latin typeface="Verdana"/>
              <a:ea typeface="Verdana"/>
              <a:cs typeface="Verdana"/>
              <a:sym typeface="Verdana"/>
            </a:endParaRPr>
          </a:p>
        </p:txBody>
      </p:sp>
      <p:pic>
        <p:nvPicPr>
          <p:cNvPr id="6" name="Google Shape;116;p5">
            <a:extLst>
              <a:ext uri="{FF2B5EF4-FFF2-40B4-BE49-F238E27FC236}">
                <a16:creationId xmlns:a16="http://schemas.microsoft.com/office/drawing/2014/main" id="{193AE3CC-1518-45D7-B1AC-6B70B5AAD607}"/>
              </a:ext>
            </a:extLst>
          </p:cNvPr>
          <p:cNvPicPr preferRelativeResize="0"/>
          <p:nvPr/>
        </p:nvPicPr>
        <p:blipFill rotWithShape="1">
          <a:blip r:embed="rId3">
            <a:alphaModFix/>
          </a:blip>
          <a:srcRect/>
          <a:stretch/>
        </p:blipFill>
        <p:spPr>
          <a:xfrm>
            <a:off x="422030" y="1252080"/>
            <a:ext cx="8156152" cy="5315051"/>
          </a:xfrm>
          <a:prstGeom prst="rect">
            <a:avLst/>
          </a:prstGeom>
          <a:noFill/>
          <a:ln>
            <a:noFill/>
          </a:ln>
        </p:spPr>
      </p:pic>
      <p:pic>
        <p:nvPicPr>
          <p:cNvPr id="7" name="Picture 6">
            <a:extLst>
              <a:ext uri="{FF2B5EF4-FFF2-40B4-BE49-F238E27FC236}">
                <a16:creationId xmlns:a16="http://schemas.microsoft.com/office/drawing/2014/main" id="{1D9CE252-3978-46B1-848F-AAA2BEE7770B}"/>
              </a:ext>
            </a:extLst>
          </p:cNvPr>
          <p:cNvPicPr>
            <a:picLocks noChangeAspect="1"/>
          </p:cNvPicPr>
          <p:nvPr/>
        </p:nvPicPr>
        <p:blipFill>
          <a:blip r:embed="rId4"/>
          <a:stretch>
            <a:fillRect/>
          </a:stretch>
        </p:blipFill>
        <p:spPr>
          <a:xfrm rot="16200000">
            <a:off x="3890345" y="2143253"/>
            <a:ext cx="5365561" cy="35443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1000" fill="hold"/>
                                        <p:tgtEl>
                                          <p:spTgt spid="6"/>
                                        </p:tgtEl>
                                      </p:cBhvr>
                                      <p:by x="65000" y="65000"/>
                                    </p:animScale>
                                  </p:childTnLst>
                                </p:cTn>
                              </p:par>
                              <p:par>
                                <p:cTn id="7" presetID="8" presetClass="emph" presetSubtype="0" fill="hold" nodeType="withEffect">
                                  <p:stCondLst>
                                    <p:cond delay="0"/>
                                  </p:stCondLst>
                                  <p:childTnLst>
                                    <p:animRot by="-5400000">
                                      <p:cBhvr>
                                        <p:cTn id="8" dur="1000" fill="hold"/>
                                        <p:tgtEl>
                                          <p:spTgt spid="6"/>
                                        </p:tgtEl>
                                        <p:attrNameLst>
                                          <p:attrName>r</p:attrName>
                                        </p:attrNameLst>
                                      </p:cBhvr>
                                    </p:animRot>
                                  </p:childTnLst>
                                </p:cTn>
                              </p:par>
                              <p:par>
                                <p:cTn id="9" presetID="42" presetClass="path" presetSubtype="0" accel="50000" decel="50000" fill="hold" nodeType="withEffect">
                                  <p:stCondLst>
                                    <p:cond delay="0"/>
                                  </p:stCondLst>
                                  <p:childTnLst>
                                    <p:animMotion origin="layout" path="M -0.07865 0.00555 L -0.23264 0.00301 " pathEditMode="relative" rAng="0" ptsTypes="AA">
                                      <p:cBhvr>
                                        <p:cTn id="10" dur="1000" fill="hold"/>
                                        <p:tgtEl>
                                          <p:spTgt spid="6"/>
                                        </p:tgtEl>
                                        <p:attrNameLst>
                                          <p:attrName>ppt_x</p:attrName>
                                          <p:attrName>ppt_y</p:attrName>
                                        </p:attrNameLst>
                                      </p:cBhvr>
                                      <p:rCtr x="-7708" y="-139"/>
                                    </p:animMotion>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500"/>
                                        <p:tgtEl>
                                          <p:spTgt spid="7"/>
                                        </p:tgtEl>
                                      </p:cBhvr>
                                    </p:animEffect>
                                  </p:childTnLst>
                                </p:cTn>
                              </p:par>
                              <p:par>
                                <p:cTn id="14" presetID="42" presetClass="path" presetSubtype="0" accel="50000" decel="50000" fill="hold" nodeType="withEffect">
                                  <p:stCondLst>
                                    <p:cond delay="0"/>
                                  </p:stCondLst>
                                  <p:childTnLst>
                                    <p:animMotion origin="layout" path="M -0.46528 -0.00833 L 2.5E-6 -1.48148E-6 " pathEditMode="relative" rAng="0" ptsTypes="AA">
                                      <p:cBhvr>
                                        <p:cTn id="15" dur="1000" fill="hold"/>
                                        <p:tgtEl>
                                          <p:spTgt spid="7"/>
                                        </p:tgtEl>
                                        <p:attrNameLst>
                                          <p:attrName>ppt_x</p:attrName>
                                          <p:attrName>ppt_y</p:attrName>
                                        </p:attrNameLst>
                                      </p:cBhvr>
                                      <p:rCtr x="23194" y="41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pic>
        <p:nvPicPr>
          <p:cNvPr id="145" name="Google Shape;145;p8"/>
          <p:cNvPicPr preferRelativeResize="0"/>
          <p:nvPr/>
        </p:nvPicPr>
        <p:blipFill rotWithShape="1">
          <a:blip r:embed="rId3">
            <a:alphaModFix/>
          </a:blip>
          <a:srcRect/>
          <a:stretch/>
        </p:blipFill>
        <p:spPr>
          <a:xfrm>
            <a:off x="1238250" y="620688"/>
            <a:ext cx="6142062" cy="6142062"/>
          </a:xfrm>
          <a:prstGeom prst="rect">
            <a:avLst/>
          </a:prstGeom>
          <a:noFill/>
          <a:ln>
            <a:noFill/>
          </a:ln>
        </p:spPr>
      </p:pic>
      <p:sp>
        <p:nvSpPr>
          <p:cNvPr id="146" name="Google Shape;146;p8"/>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722313" marR="0" lvl="0" algn="l" rtl="0">
              <a:lnSpc>
                <a:spcPct val="100000"/>
              </a:lnSpc>
              <a:spcBef>
                <a:spcPts val="0"/>
              </a:spcBef>
              <a:spcAft>
                <a:spcPts val="0"/>
              </a:spcAft>
              <a:buClr>
                <a:schemeClr val="dk1"/>
              </a:buClr>
              <a:buSzPts val="4400"/>
              <a:buFont typeface="Arial"/>
              <a:buNone/>
            </a:pPr>
            <a:r>
              <a:rPr lang="it-IT" noProof="0" dirty="0"/>
              <a:t>La Palla</a:t>
            </a:r>
          </a:p>
        </p:txBody>
      </p:sp>
      <p:sp>
        <p:nvSpPr>
          <p:cNvPr id="148" name="Google Shape;148;p8"/>
          <p:cNvSpPr txBox="1"/>
          <p:nvPr/>
        </p:nvSpPr>
        <p:spPr>
          <a:xfrm rot="19260580">
            <a:off x="1377428" y="3390444"/>
            <a:ext cx="6912579" cy="120028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6600"/>
              <a:buFont typeface="Arial"/>
              <a:buNone/>
            </a:pPr>
            <a:r>
              <a:rPr lang="en-GB" sz="7200" b="1">
                <a:solidFill>
                  <a:srgbClr val="0070C0"/>
                </a:solidFill>
              </a:rPr>
              <a:t>Che </a:t>
            </a:r>
            <a:r>
              <a:rPr lang="en-GB" sz="7200" b="1" err="1">
                <a:solidFill>
                  <a:srgbClr val="0070C0"/>
                </a:solidFill>
              </a:rPr>
              <a:t>misura</a:t>
            </a:r>
            <a:r>
              <a:rPr lang="en-GB" sz="7200" b="1">
                <a:solidFill>
                  <a:srgbClr val="0070C0"/>
                </a:solidFill>
              </a:rPr>
              <a:t> è</a:t>
            </a:r>
            <a:r>
              <a:rPr lang="en-GB" sz="7200" b="1" i="0" u="none" strike="noStrike" cap="none">
                <a:solidFill>
                  <a:srgbClr val="0070C0"/>
                </a:solidFill>
                <a:latin typeface="Arial"/>
                <a:ea typeface="Arial"/>
                <a:cs typeface="Arial"/>
                <a:sym typeface="Arial"/>
              </a:rPr>
              <a:t>?</a:t>
            </a:r>
            <a:endParaRPr sz="7200" b="1" i="0" u="none" strike="noStrike" cap="none">
              <a:solidFill>
                <a:srgbClr val="0070C0"/>
              </a:solidFill>
              <a:latin typeface="Arial"/>
              <a:ea typeface="Arial"/>
              <a:cs typeface="Arial"/>
              <a:sym typeface="Arial"/>
            </a:endParaRPr>
          </a:p>
        </p:txBody>
      </p:sp>
      <p:sp>
        <p:nvSpPr>
          <p:cNvPr id="147" name="Google Shape;147;p8"/>
          <p:cNvSpPr/>
          <p:nvPr/>
        </p:nvSpPr>
        <p:spPr>
          <a:xfrm>
            <a:off x="636707" y="3208655"/>
            <a:ext cx="8145253" cy="1296144"/>
          </a:xfrm>
          <a:prstGeom prst="rect">
            <a:avLst/>
          </a:prstGeom>
          <a:solidFill>
            <a:srgbClr val="1B305B"/>
          </a:solidFill>
          <a:ln>
            <a:noFill/>
          </a:ln>
        </p:spPr>
        <p:txBody>
          <a:bodyPr spcFirstLastPara="1" wrap="square" lIns="91425" tIns="45700" rIns="91425" bIns="45700" anchor="ctr" anchorCtr="0">
            <a:noAutofit/>
          </a:bodyPr>
          <a:lstStyle/>
          <a:p>
            <a:pPr marL="800100" lvl="1" indent="-342900">
              <a:buClr>
                <a:schemeClr val="lt1"/>
              </a:buClr>
              <a:buSzPts val="2160"/>
              <a:buFont typeface="Arial"/>
              <a:buChar char="•"/>
            </a:pPr>
            <a:r>
              <a:rPr lang="en-GB" sz="2400" dirty="0">
                <a:solidFill>
                  <a:schemeClr val="lt1"/>
                </a:solidFill>
                <a:latin typeface="Calibri"/>
                <a:ea typeface="Calibri"/>
                <a:cs typeface="Calibri"/>
                <a:sym typeface="Calibri"/>
              </a:rPr>
              <a:t>Un</a:t>
            </a:r>
            <a:r>
              <a:rPr lang="en-GB" sz="2400" b="0" i="0" u="none" strike="noStrike" cap="none" dirty="0">
                <a:solidFill>
                  <a:schemeClr val="lt1"/>
                </a:solidFill>
                <a:latin typeface="Calibri"/>
                <a:ea typeface="Calibri"/>
                <a:cs typeface="Calibri"/>
                <a:sym typeface="Calibri"/>
              </a:rPr>
              <a:t> </a:t>
            </a:r>
            <a:r>
              <a:rPr lang="en-GB" sz="2400" dirty="0" err="1">
                <a:solidFill>
                  <a:schemeClr val="lt1"/>
                </a:solidFill>
                <a:latin typeface="Calibri"/>
                <a:ea typeface="Calibri"/>
                <a:cs typeface="Calibri"/>
                <a:sym typeface="Calibri"/>
              </a:rPr>
              <a:t>pallone</a:t>
            </a:r>
            <a:r>
              <a:rPr lang="en-GB" sz="2400" dirty="0">
                <a:solidFill>
                  <a:schemeClr val="lt1"/>
                </a:solidFill>
                <a:latin typeface="Calibri"/>
                <a:ea typeface="Calibri"/>
                <a:cs typeface="Calibri"/>
                <a:sym typeface="Calibri"/>
              </a:rPr>
              <a:t> da </a:t>
            </a:r>
            <a:r>
              <a:rPr lang="en-GB" sz="2400" b="0" i="0" u="none" strike="noStrike" cap="none" dirty="0">
                <a:solidFill>
                  <a:schemeClr val="lt1"/>
                </a:solidFill>
                <a:latin typeface="Calibri"/>
                <a:ea typeface="Calibri"/>
                <a:cs typeface="Calibri"/>
                <a:sym typeface="Calibri"/>
              </a:rPr>
              <a:t>Touch </a:t>
            </a:r>
            <a:r>
              <a:rPr lang="en-GB" sz="2400" b="0" i="0" u="none" strike="noStrike" cap="none" dirty="0" err="1">
                <a:solidFill>
                  <a:schemeClr val="lt1"/>
                </a:solidFill>
                <a:latin typeface="Calibri"/>
                <a:ea typeface="Calibri"/>
                <a:cs typeface="Calibri"/>
                <a:sym typeface="Calibri"/>
              </a:rPr>
              <a:t>deve</a:t>
            </a:r>
            <a:r>
              <a:rPr lang="en-GB" sz="2400" b="0" i="0" u="none" strike="noStrike" cap="none" dirty="0">
                <a:solidFill>
                  <a:schemeClr val="lt1"/>
                </a:solidFill>
                <a:latin typeface="Calibri"/>
                <a:ea typeface="Calibri"/>
                <a:cs typeface="Calibri"/>
                <a:sym typeface="Calibri"/>
              </a:rPr>
              <a:t> </a:t>
            </a:r>
            <a:r>
              <a:rPr lang="en-GB" sz="2400" b="0" i="0" u="none" strike="noStrike" cap="none" dirty="0" err="1">
                <a:solidFill>
                  <a:schemeClr val="lt1"/>
                </a:solidFill>
                <a:latin typeface="Calibri"/>
                <a:ea typeface="Calibri"/>
                <a:cs typeface="Calibri"/>
                <a:sym typeface="Calibri"/>
              </a:rPr>
              <a:t>essere</a:t>
            </a:r>
            <a:r>
              <a:rPr lang="en-GB" sz="2400" b="0" i="0" u="none" strike="noStrike" cap="none" dirty="0">
                <a:solidFill>
                  <a:schemeClr val="lt1"/>
                </a:solidFill>
                <a:latin typeface="Calibri"/>
                <a:ea typeface="Calibri"/>
                <a:cs typeface="Calibri"/>
                <a:sym typeface="Calibri"/>
              </a:rPr>
              <a:t> </a:t>
            </a:r>
            <a:r>
              <a:rPr lang="en-GB" sz="2400" b="0" i="0" u="none" strike="noStrike" cap="none" dirty="0" err="1">
                <a:solidFill>
                  <a:schemeClr val="lt1"/>
                </a:solidFill>
                <a:latin typeface="Calibri"/>
                <a:ea typeface="Calibri"/>
                <a:cs typeface="Calibri"/>
                <a:sym typeface="Calibri"/>
              </a:rPr>
              <a:t>approvato</a:t>
            </a:r>
            <a:r>
              <a:rPr lang="en-GB" sz="2400" b="0" i="0" u="none" strike="noStrike" cap="none" dirty="0">
                <a:solidFill>
                  <a:schemeClr val="lt1"/>
                </a:solidFill>
                <a:latin typeface="Calibri"/>
                <a:ea typeface="Calibri"/>
                <a:cs typeface="Calibri"/>
                <a:sym typeface="Calibri"/>
              </a:rPr>
              <a:t> da FIT o IT.</a:t>
            </a:r>
            <a:r>
              <a:rPr lang="en-GB" sz="2400" dirty="0">
                <a:solidFill>
                  <a:schemeClr val="lt1"/>
                </a:solidFill>
                <a:latin typeface="Calibri"/>
                <a:ea typeface="Calibri"/>
                <a:cs typeface="Calibri"/>
                <a:sym typeface="Calibri"/>
              </a:rPr>
              <a:t> </a:t>
            </a:r>
            <a:endParaRPr lang="en-GB" sz="2400" b="0" i="0" u="none" strike="noStrike" cap="none" dirty="0">
              <a:solidFill>
                <a:schemeClr val="lt1"/>
              </a:solidFill>
              <a:latin typeface="Calibri"/>
              <a:ea typeface="Calibri"/>
              <a:cs typeface="Calibri"/>
              <a:sym typeface="Calibri"/>
            </a:endParaRPr>
          </a:p>
          <a:p>
            <a:pPr marL="457200" lvl="1" algn="ctr">
              <a:buClr>
                <a:schemeClr val="lt1"/>
              </a:buClr>
              <a:buSzPts val="2160"/>
            </a:pPr>
            <a:r>
              <a:rPr lang="en-GB" sz="2000" dirty="0">
                <a:solidFill>
                  <a:schemeClr val="lt1"/>
                </a:solidFill>
                <a:latin typeface="Calibri"/>
                <a:ea typeface="Calibri"/>
                <a:cs typeface="Calibri"/>
                <a:sym typeface="Calibri"/>
              </a:rPr>
              <a:t>Una </a:t>
            </a:r>
            <a:r>
              <a:rPr lang="en-GB" sz="2000" dirty="0" err="1">
                <a:solidFill>
                  <a:schemeClr val="lt1"/>
                </a:solidFill>
                <a:latin typeface="Calibri"/>
                <a:ea typeface="Calibri"/>
                <a:cs typeface="Calibri"/>
                <a:sym typeface="Calibri"/>
              </a:rPr>
              <a:t>palla</a:t>
            </a:r>
            <a:r>
              <a:rPr lang="en-GB" sz="2000" dirty="0">
                <a:solidFill>
                  <a:schemeClr val="lt1"/>
                </a:solidFill>
                <a:latin typeface="Calibri"/>
                <a:ea typeface="Calibri"/>
                <a:cs typeface="Calibri"/>
                <a:sym typeface="Calibri"/>
              </a:rPr>
              <a:t> da Rugby di </a:t>
            </a:r>
            <a:r>
              <a:rPr lang="en-GB" sz="2000" dirty="0" err="1">
                <a:solidFill>
                  <a:schemeClr val="lt1"/>
                </a:solidFill>
                <a:latin typeface="Calibri"/>
                <a:ea typeface="Calibri"/>
                <a:cs typeface="Calibri"/>
                <a:sym typeface="Calibri"/>
              </a:rPr>
              <a:t>misura</a:t>
            </a:r>
            <a:r>
              <a:rPr lang="en-GB" sz="2000" dirty="0">
                <a:solidFill>
                  <a:schemeClr val="lt1"/>
                </a:solidFill>
                <a:latin typeface="Calibri"/>
                <a:ea typeface="Calibri"/>
                <a:cs typeface="Calibri"/>
                <a:sym typeface="Calibri"/>
              </a:rPr>
              <a:t> 4 è </a:t>
            </a:r>
            <a:r>
              <a:rPr lang="en-GB" sz="2000" dirty="0" err="1">
                <a:solidFill>
                  <a:schemeClr val="lt1"/>
                </a:solidFill>
                <a:latin typeface="Calibri"/>
                <a:ea typeface="Calibri"/>
                <a:cs typeface="Calibri"/>
                <a:sym typeface="Calibri"/>
              </a:rPr>
              <a:t>molto</a:t>
            </a:r>
            <a:r>
              <a:rPr lang="en-GB" sz="2000" dirty="0">
                <a:solidFill>
                  <a:schemeClr val="lt1"/>
                </a:solidFill>
                <a:latin typeface="Calibri"/>
                <a:ea typeface="Calibri"/>
                <a:cs typeface="Calibri"/>
                <a:sym typeface="Calibri"/>
              </a:rPr>
              <a:t> simile.</a:t>
            </a:r>
            <a:endParaRPr lang="en-GB" sz="2000" b="0" i="0" u="none" strike="noStrike" cap="none" dirty="0">
              <a:solidFill>
                <a:schemeClr val="lt1"/>
              </a:solidFill>
              <a:latin typeface="Calibri"/>
              <a:cs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47">
                                            <p:bg/>
                                          </p:spTgt>
                                        </p:tgtEl>
                                        <p:attrNameLst>
                                          <p:attrName>style.visibility</p:attrName>
                                        </p:attrNameLst>
                                      </p:cBhvr>
                                      <p:to>
                                        <p:strVal val="visible"/>
                                      </p:to>
                                    </p:set>
                                    <p:animEffect transition="in" filter="fade">
                                      <p:cBhvr>
                                        <p:cTn id="11" dur="500"/>
                                        <p:tgtEl>
                                          <p:spTgt spid="147">
                                            <p:bg/>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47">
                                            <p:txEl>
                                              <p:pRg st="0" end="0"/>
                                            </p:txEl>
                                          </p:spTgt>
                                        </p:tgtEl>
                                        <p:attrNameLst>
                                          <p:attrName>style.visibility</p:attrName>
                                        </p:attrNameLst>
                                      </p:cBhvr>
                                      <p:to>
                                        <p:strVal val="visible"/>
                                      </p:to>
                                    </p:set>
                                    <p:animEffect transition="in" filter="fade">
                                      <p:cBhvr>
                                        <p:cTn id="14" dur="500"/>
                                        <p:tgtEl>
                                          <p:spTgt spid="147">
                                            <p:txEl>
                                              <p:pRg st="0" end="0"/>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47">
                                            <p:txEl>
                                              <p:pRg st="1" end="1"/>
                                            </p:txEl>
                                          </p:spTgt>
                                        </p:tgtEl>
                                        <p:attrNameLst>
                                          <p:attrName>style.visibility</p:attrName>
                                        </p:attrNameLst>
                                      </p:cBhvr>
                                      <p:to>
                                        <p:strVal val="visible"/>
                                      </p:to>
                                    </p:set>
                                    <p:animEffect transition="in" filter="fade">
                                      <p:cBhvr>
                                        <p:cTn id="17" dur="500"/>
                                        <p:tgtEl>
                                          <p:spTgt spid="14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 grpId="0" uiExpand="1"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6"/>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r>
              <a:rPr lang="it-IT" dirty="0"/>
              <a:t>Composizione</a:t>
            </a:r>
          </a:p>
        </p:txBody>
      </p:sp>
      <p:sp>
        <p:nvSpPr>
          <p:cNvPr id="122" name="Google Shape;122;p6"/>
          <p:cNvSpPr/>
          <p:nvPr/>
        </p:nvSpPr>
        <p:spPr>
          <a:xfrm>
            <a:off x="0" y="4350575"/>
            <a:ext cx="9144000" cy="1665216"/>
          </a:xfrm>
          <a:prstGeom prst="rect">
            <a:avLst/>
          </a:prstGeom>
          <a:solidFill>
            <a:srgbClr val="1B305B"/>
          </a:solidFill>
          <a:ln>
            <a:noFill/>
          </a:ln>
        </p:spPr>
        <p:txBody>
          <a:bodyPr spcFirstLastPara="1" wrap="square" lIns="91425" tIns="45700" rIns="91425" bIns="45700" anchor="t" anchorCtr="0">
            <a:noAutofit/>
          </a:bodyPr>
          <a:lstStyle/>
          <a:p>
            <a:pPr marL="722313">
              <a:buClr>
                <a:schemeClr val="lt1"/>
              </a:buClr>
              <a:buSzPts val="2800"/>
            </a:pPr>
            <a:r>
              <a:rPr lang="it-IT" sz="2400" dirty="0">
                <a:solidFill>
                  <a:schemeClr val="lt1"/>
                </a:solidFill>
              </a:rPr>
              <a:t>Di quanti giocatori si necessita per iniziare (o continuare) una partita?</a:t>
            </a:r>
          </a:p>
          <a:p>
            <a:pPr marL="722313" indent="-541338" defTabSz="722313">
              <a:spcBef>
                <a:spcPts val="600"/>
              </a:spcBef>
              <a:buClr>
                <a:schemeClr val="lt1"/>
              </a:buClr>
              <a:buSzPts val="2800"/>
              <a:tabLst>
                <a:tab pos="722313" algn="l"/>
              </a:tabLst>
            </a:pPr>
            <a:r>
              <a:rPr lang="it-IT" sz="2000" dirty="0">
                <a:solidFill>
                  <a:schemeClr val="lt1"/>
                </a:solidFill>
              </a:rPr>
              <a:t>5.2	Una Squadra deve avere almeno quattro (4) giocatori sul campo perché una partita possa iniziare o continuare, eccetto che durante il Drop-Off.</a:t>
            </a:r>
            <a:endParaRPr lang="it-IT" sz="2000" b="0" i="0" u="none" strike="noStrike" cap="none" dirty="0">
              <a:solidFill>
                <a:schemeClr val="lt1"/>
              </a:solidFill>
              <a:sym typeface="Arial"/>
            </a:endParaRPr>
          </a:p>
        </p:txBody>
      </p:sp>
      <p:sp>
        <p:nvSpPr>
          <p:cNvPr id="4" name="Google Shape;122;p6">
            <a:extLst>
              <a:ext uri="{FF2B5EF4-FFF2-40B4-BE49-F238E27FC236}">
                <a16:creationId xmlns:a16="http://schemas.microsoft.com/office/drawing/2014/main" id="{D9E66AA2-200C-448D-BCAD-2A7E6452D5B7}"/>
              </a:ext>
            </a:extLst>
          </p:cNvPr>
          <p:cNvSpPr/>
          <p:nvPr/>
        </p:nvSpPr>
        <p:spPr>
          <a:xfrm>
            <a:off x="0" y="2862749"/>
            <a:ext cx="9144000" cy="1336727"/>
          </a:xfrm>
          <a:prstGeom prst="rect">
            <a:avLst/>
          </a:prstGeom>
          <a:solidFill>
            <a:srgbClr val="1B305B"/>
          </a:solidFill>
          <a:ln>
            <a:noFill/>
          </a:ln>
        </p:spPr>
        <p:txBody>
          <a:bodyPr spcFirstLastPara="1" wrap="square" lIns="91425" tIns="45700" rIns="91425" bIns="45700" anchor="t" anchorCtr="0">
            <a:noAutofit/>
          </a:bodyPr>
          <a:lstStyle/>
          <a:p>
            <a:pPr marL="722313">
              <a:buClr>
                <a:schemeClr val="lt1"/>
              </a:buClr>
              <a:buSzPts val="2800"/>
            </a:pPr>
            <a:r>
              <a:rPr lang="it-IT" sz="2400" dirty="0">
                <a:solidFill>
                  <a:schemeClr val="lt1"/>
                </a:solidFill>
              </a:rPr>
              <a:t>Qual è</a:t>
            </a:r>
            <a:r>
              <a:rPr lang="it-IT" sz="2400" b="0" i="0" u="none" strike="noStrike" cap="none" dirty="0">
                <a:solidFill>
                  <a:schemeClr val="lt1"/>
                </a:solidFill>
                <a:sym typeface="Arial"/>
              </a:rPr>
              <a:t> il massimo numero di giocatori?</a:t>
            </a:r>
          </a:p>
          <a:p>
            <a:pPr marL="722313">
              <a:spcBef>
                <a:spcPts val="600"/>
              </a:spcBef>
              <a:buClr>
                <a:schemeClr val="lt1"/>
              </a:buClr>
              <a:buSzPts val="2800"/>
            </a:pPr>
            <a:r>
              <a:rPr lang="it-IT" sz="2000" dirty="0">
                <a:solidFill>
                  <a:schemeClr val="lt1"/>
                </a:solidFill>
              </a:rPr>
              <a:t>Torneo 16, partita 14, in campo 6.</a:t>
            </a:r>
          </a:p>
          <a:p>
            <a:pPr marL="722313" marR="0" lvl="0" algn="l" rtl="0">
              <a:lnSpc>
                <a:spcPct val="100000"/>
              </a:lnSpc>
              <a:spcBef>
                <a:spcPts val="600"/>
              </a:spcBef>
              <a:spcAft>
                <a:spcPts val="0"/>
              </a:spcAft>
              <a:buClr>
                <a:schemeClr val="lt1"/>
              </a:buClr>
              <a:buSzPts val="2800"/>
            </a:pPr>
            <a:r>
              <a:rPr lang="it-IT" sz="2000" b="0" i="0" u="none" strike="noStrike" cap="none" dirty="0">
                <a:solidFill>
                  <a:schemeClr val="lt1"/>
                </a:solidFill>
                <a:sym typeface="Arial"/>
              </a:rPr>
              <a:t>Miste: massimo 3 maschi, minimo un maschio e una femmina</a:t>
            </a:r>
            <a:endParaRPr lang="it-IT" sz="2800" b="0" i="0" u="none" strike="noStrike" cap="none" dirty="0">
              <a:solidFill>
                <a:schemeClr val="lt1"/>
              </a:solidFill>
              <a:latin typeface="Arial"/>
              <a:ea typeface="Arial"/>
              <a:cs typeface="Arial"/>
              <a:sym typeface="Arial"/>
            </a:endParaRPr>
          </a:p>
        </p:txBody>
      </p:sp>
      <p:sp>
        <p:nvSpPr>
          <p:cNvPr id="5" name="Google Shape;122;p6">
            <a:extLst>
              <a:ext uri="{FF2B5EF4-FFF2-40B4-BE49-F238E27FC236}">
                <a16:creationId xmlns:a16="http://schemas.microsoft.com/office/drawing/2014/main" id="{752D0766-1DE7-44AD-A987-899062F57881}"/>
              </a:ext>
            </a:extLst>
          </p:cNvPr>
          <p:cNvSpPr/>
          <p:nvPr/>
        </p:nvSpPr>
        <p:spPr>
          <a:xfrm>
            <a:off x="0" y="1357575"/>
            <a:ext cx="9144000" cy="1336726"/>
          </a:xfrm>
          <a:prstGeom prst="rect">
            <a:avLst/>
          </a:prstGeom>
          <a:solidFill>
            <a:srgbClr val="1B305B"/>
          </a:solidFill>
          <a:ln>
            <a:noFill/>
          </a:ln>
        </p:spPr>
        <p:txBody>
          <a:bodyPr spcFirstLastPara="1" wrap="square" lIns="91425" tIns="45700" rIns="180000" bIns="45700" anchor="t" anchorCtr="0">
            <a:noAutofit/>
          </a:bodyPr>
          <a:lstStyle/>
          <a:p>
            <a:pPr marL="895350" marR="0" lvl="0" indent="-173038" algn="l" rtl="0">
              <a:lnSpc>
                <a:spcPct val="100000"/>
              </a:lnSpc>
              <a:spcBef>
                <a:spcPts val="0"/>
              </a:spcBef>
              <a:spcAft>
                <a:spcPts val="0"/>
              </a:spcAft>
              <a:buClr>
                <a:schemeClr val="lt1"/>
              </a:buClr>
              <a:buSzPts val="2800"/>
            </a:pPr>
            <a:r>
              <a:rPr lang="it-IT" sz="2400" b="0" i="0" u="none" strike="noStrike" cap="none" dirty="0">
                <a:solidFill>
                  <a:schemeClr val="lt1"/>
                </a:solidFill>
                <a:latin typeface="Arial"/>
                <a:ea typeface="Arial"/>
                <a:cs typeface="Arial"/>
                <a:sym typeface="Arial"/>
              </a:rPr>
              <a:t>Quanto dura una partita di Touch?</a:t>
            </a:r>
            <a:endParaRPr lang="it-IT" b="0" i="0" u="none" strike="noStrike" cap="none" dirty="0">
              <a:solidFill>
                <a:schemeClr val="lt1"/>
              </a:solidFill>
              <a:latin typeface="Arial"/>
              <a:ea typeface="Arial"/>
              <a:cs typeface="Arial"/>
              <a:sym typeface="Arial"/>
            </a:endParaRPr>
          </a:p>
          <a:p>
            <a:pPr marL="722313" indent="-534988">
              <a:spcBef>
                <a:spcPts val="600"/>
              </a:spcBef>
              <a:buClr>
                <a:schemeClr val="dk1"/>
              </a:buClr>
              <a:buSzPts val="2800"/>
              <a:tabLst>
                <a:tab pos="722313" algn="l"/>
              </a:tabLst>
            </a:pPr>
            <a:r>
              <a:rPr lang="it-IT" sz="2000" dirty="0">
                <a:solidFill>
                  <a:schemeClr val="lt1"/>
                </a:solidFill>
              </a:rPr>
              <a:t>8.1	Una partita dura quaranta (40) minuti ed è composta da due (2) tempi da venti (20) minuti con una pausa tra tempo un tempo e l’altro.</a:t>
            </a:r>
            <a:endParaRPr lang="en-GB" sz="2000" dirty="0">
              <a:solidFill>
                <a:schemeClr val="lt1"/>
              </a:solidFill>
            </a:endParaRPr>
          </a:p>
        </p:txBody>
      </p:sp>
      <p:pic>
        <p:nvPicPr>
          <p:cNvPr id="6" name="Picture 5">
            <a:extLst>
              <a:ext uri="{FF2B5EF4-FFF2-40B4-BE49-F238E27FC236}">
                <a16:creationId xmlns:a16="http://schemas.microsoft.com/office/drawing/2014/main" id="{1D271D93-23C0-41A8-91B4-FD6853197CFC}"/>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8547" b="89744" l="6040" r="94631">
                        <a14:foregroundMark x1="42953" y1="63248" x2="41611" y2="72650"/>
                        <a14:foregroundMark x1="38926" y1="59829" x2="46980" y2="62393"/>
                        <a14:foregroundMark x1="40268" y1="59829" x2="40268" y2="59829"/>
                        <a14:foregroundMark x1="71141" y1="70940" x2="81879" y2="61538"/>
                        <a14:foregroundMark x1="81879" y1="61538" x2="81879" y2="61538"/>
                        <a14:foregroundMark x1="81879" y1="60684" x2="91275" y2="27350"/>
                        <a14:foregroundMark x1="91275" y1="27350" x2="87919" y2="19658"/>
                        <a14:foregroundMark x1="94631" y1="33333" x2="94631" y2="33333"/>
                        <a14:foregroundMark x1="29530" y1="72650" x2="29530" y2="72650"/>
                        <a14:foregroundMark x1="6711" y1="85470" x2="6711" y2="85470"/>
                        <a14:foregroundMark x1="24832" y1="49573" x2="24832" y2="49573"/>
                        <a14:foregroundMark x1="20134" y1="58120" x2="20134" y2="58120"/>
                        <a14:foregroundMark x1="16107" y1="65812" x2="16107" y2="65812"/>
                        <a14:foregroundMark x1="16107" y1="58974" x2="16107" y2="58974"/>
                        <a14:foregroundMark x1="34228" y1="41880" x2="34228" y2="41880"/>
                        <a14:foregroundMark x1="34899" y1="37607" x2="34899" y2="37607"/>
                        <a14:foregroundMark x1="40940" y1="24786" x2="40940" y2="24786"/>
                        <a14:foregroundMark x1="46309" y1="29915" x2="46309" y2="29915"/>
                        <a14:foregroundMark x1="33557" y1="27350" x2="33557" y2="27350"/>
                        <a14:foregroundMark x1="41611" y1="21368" x2="41611" y2="21368"/>
                        <a14:foregroundMark x1="59732" y1="11966" x2="59732" y2="11966"/>
                        <a14:foregroundMark x1="15436" y1="83761" x2="15436" y2="83761"/>
                        <a14:foregroundMark x1="15436" y1="77778" x2="15436" y2="77778"/>
                        <a14:foregroundMark x1="12752" y1="69231" x2="12752" y2="69231"/>
                        <a14:foregroundMark x1="18792" y1="51282" x2="18792" y2="51282"/>
                        <a14:foregroundMark x1="69128" y1="18803" x2="69128" y2="18803"/>
                        <a14:foregroundMark x1="65101" y1="9402" x2="65101" y2="9402"/>
                        <a14:foregroundMark x1="70470" y1="8547" x2="70470" y2="8547"/>
                        <a14:foregroundMark x1="32886" y1="29915" x2="32886" y2="29915"/>
                        <a14:foregroundMark x1="36913" y1="33333" x2="36913" y2="33333"/>
                        <a14:foregroundMark x1="43624" y1="38462" x2="43624" y2="38462"/>
                        <a14:foregroundMark x1="46980" y1="44444" x2="46980" y2="44444"/>
                        <a14:foregroundMark x1="26846" y1="24786" x2="26846" y2="24786"/>
                        <a14:foregroundMark x1="22148" y1="23932" x2="22148" y2="23932"/>
                        <a14:foregroundMark x1="85906" y1="42735" x2="85906" y2="42735"/>
                        <a14:foregroundMark x1="30201" y1="26496" x2="30201" y2="26496"/>
                        <a14:foregroundMark x1="32215" y1="29060" x2="32215" y2="29060"/>
                        <a14:foregroundMark x1="33557" y1="29915" x2="33557" y2="29915"/>
                        <a14:foregroundMark x1="32886" y1="29915" x2="32886" y2="29915"/>
                        <a14:foregroundMark x1="32886" y1="29915" x2="32886" y2="29915"/>
                        <a14:foregroundMark x1="32215" y1="30769" x2="32215" y2="30769"/>
                        <a14:backgroundMark x1="12081" y1="22222" x2="12081" y2="22222"/>
                        <a14:backgroundMark x1="12752" y1="14530" x2="12752" y2="14530"/>
                        <a14:backgroundMark x1="19463" y1="11111" x2="37584" y2="12821"/>
                        <a14:backgroundMark x1="31544" y1="30769" x2="31544" y2="30769"/>
                      </a14:backgroundRemoval>
                    </a14:imgEffect>
                  </a14:imgLayer>
                </a14:imgProps>
              </a:ext>
            </a:extLst>
          </a:blip>
          <a:stretch>
            <a:fillRect/>
          </a:stretch>
        </p:blipFill>
        <p:spPr>
          <a:xfrm>
            <a:off x="48903" y="6394488"/>
            <a:ext cx="559643" cy="43945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fade">
                                      <p:cBhvr>
                                        <p:cTn id="15" dur="500"/>
                                        <p:tgtEl>
                                          <p:spTgt spid="5">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
                                            <p:bg/>
                                          </p:spTgt>
                                        </p:tgtEl>
                                        <p:attrNameLst>
                                          <p:attrName>style.visibility</p:attrName>
                                        </p:attrNameLst>
                                      </p:cBhvr>
                                      <p:to>
                                        <p:strVal val="visible"/>
                                      </p:to>
                                    </p:set>
                                    <p:animEffect transition="in" filter="fade">
                                      <p:cBhvr>
                                        <p:cTn id="20" dur="500"/>
                                        <p:tgtEl>
                                          <p:spTgt spid="4">
                                            <p:bg/>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
                                            <p:txEl>
                                              <p:pRg st="0" end="0"/>
                                            </p:txEl>
                                          </p:spTgt>
                                        </p:tgtEl>
                                        <p:attrNameLst>
                                          <p:attrName>style.visibility</p:attrName>
                                        </p:attrNameLst>
                                      </p:cBhvr>
                                      <p:to>
                                        <p:strVal val="visible"/>
                                      </p:to>
                                    </p:set>
                                    <p:animEffect transition="in" filter="fade">
                                      <p:cBhvr>
                                        <p:cTn id="23" dur="500"/>
                                        <p:tgtEl>
                                          <p:spTgt spid="4">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4">
                                            <p:txEl>
                                              <p:pRg st="1" end="1"/>
                                            </p:txEl>
                                          </p:spTgt>
                                        </p:tgtEl>
                                        <p:attrNameLst>
                                          <p:attrName>style.visibility</p:attrName>
                                        </p:attrNameLst>
                                      </p:cBhvr>
                                      <p:to>
                                        <p:strVal val="visible"/>
                                      </p:to>
                                    </p:set>
                                    <p:animEffect transition="in" filter="fade">
                                      <p:cBhvr>
                                        <p:cTn id="28" dur="500"/>
                                        <p:tgtEl>
                                          <p:spTgt spid="4">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4">
                                            <p:txEl>
                                              <p:pRg st="2" end="2"/>
                                            </p:txEl>
                                          </p:spTgt>
                                        </p:tgtEl>
                                        <p:attrNameLst>
                                          <p:attrName>style.visibility</p:attrName>
                                        </p:attrNameLst>
                                      </p:cBhvr>
                                      <p:to>
                                        <p:strVal val="visible"/>
                                      </p:to>
                                    </p:set>
                                    <p:animEffect transition="in" filter="fade">
                                      <p:cBhvr>
                                        <p:cTn id="33" dur="500"/>
                                        <p:tgtEl>
                                          <p:spTgt spid="4">
                                            <p:txEl>
                                              <p:p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22">
                                            <p:bg/>
                                          </p:spTgt>
                                        </p:tgtEl>
                                        <p:attrNameLst>
                                          <p:attrName>style.visibility</p:attrName>
                                        </p:attrNameLst>
                                      </p:cBhvr>
                                      <p:to>
                                        <p:strVal val="visible"/>
                                      </p:to>
                                    </p:set>
                                    <p:animEffect transition="in" filter="fade">
                                      <p:cBhvr>
                                        <p:cTn id="38" dur="500"/>
                                        <p:tgtEl>
                                          <p:spTgt spid="122">
                                            <p:bg/>
                                          </p:spTgt>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22">
                                            <p:txEl>
                                              <p:pRg st="0" end="0"/>
                                            </p:txEl>
                                          </p:spTgt>
                                        </p:tgtEl>
                                        <p:attrNameLst>
                                          <p:attrName>style.visibility</p:attrName>
                                        </p:attrNameLst>
                                      </p:cBhvr>
                                      <p:to>
                                        <p:strVal val="visible"/>
                                      </p:to>
                                    </p:set>
                                    <p:animEffect transition="in" filter="fade">
                                      <p:cBhvr>
                                        <p:cTn id="41" dur="500"/>
                                        <p:tgtEl>
                                          <p:spTgt spid="122">
                                            <p:txEl>
                                              <p:pRg st="0" end="0"/>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22">
                                            <p:txEl>
                                              <p:pRg st="1" end="1"/>
                                            </p:txEl>
                                          </p:spTgt>
                                        </p:tgtEl>
                                        <p:attrNameLst>
                                          <p:attrName>style.visibility</p:attrName>
                                        </p:attrNameLst>
                                      </p:cBhvr>
                                      <p:to>
                                        <p:strVal val="visible"/>
                                      </p:to>
                                    </p:set>
                                    <p:animEffect transition="in" filter="fade">
                                      <p:cBhvr>
                                        <p:cTn id="46" dur="500"/>
                                        <p:tgtEl>
                                          <p:spTgt spid="12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 grpId="0" uiExpand="1" build="p" animBg="1"/>
      <p:bldP spid="4" grpId="0" uiExpand="1" build="p" animBg="1"/>
      <p:bldP spid="5" grpId="0" uiExpand="1"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14"/>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buSzPts val="3600"/>
            </a:pPr>
            <a:r>
              <a:rPr lang="it-IT" dirty="0">
                <a:latin typeface="Arial" panose="020B0604020202020204" pitchFamily="34" charset="0"/>
                <a:ea typeface="Calibri"/>
                <a:cs typeface="Arial" panose="020B0604020202020204" pitchFamily="34" charset="0"/>
                <a:sym typeface="Calibri"/>
              </a:rPr>
              <a:t>Il Sorteggio</a:t>
            </a:r>
            <a:endParaRPr lang="it-IT" sz="5400" noProof="0" dirty="0">
              <a:latin typeface="Arial" panose="020B0604020202020204" pitchFamily="34" charset="0"/>
              <a:cs typeface="Arial" panose="020B0604020202020204" pitchFamily="34" charset="0"/>
            </a:endParaRPr>
          </a:p>
        </p:txBody>
      </p:sp>
      <p:sp>
        <p:nvSpPr>
          <p:cNvPr id="4" name="Text Placeholder 3">
            <a:extLst>
              <a:ext uri="{FF2B5EF4-FFF2-40B4-BE49-F238E27FC236}">
                <a16:creationId xmlns:a16="http://schemas.microsoft.com/office/drawing/2014/main" id="{82F30FD8-022C-4953-8559-75EB318C2262}"/>
              </a:ext>
            </a:extLst>
          </p:cNvPr>
          <p:cNvSpPr>
            <a:spLocks noGrp="1"/>
          </p:cNvSpPr>
          <p:nvPr>
            <p:ph type="body" idx="1"/>
          </p:nvPr>
        </p:nvSpPr>
        <p:spPr/>
        <p:txBody>
          <a:bodyPr/>
          <a:lstStyle/>
          <a:p>
            <a:endParaRPr lang="it-IT"/>
          </a:p>
        </p:txBody>
      </p:sp>
      <p:sp>
        <p:nvSpPr>
          <p:cNvPr id="201" name="Google Shape;201;p14"/>
          <p:cNvSpPr/>
          <p:nvPr/>
        </p:nvSpPr>
        <p:spPr>
          <a:xfrm>
            <a:off x="0" y="1365648"/>
            <a:ext cx="9154852" cy="2092009"/>
          </a:xfrm>
          <a:prstGeom prst="rect">
            <a:avLst/>
          </a:prstGeom>
          <a:solidFill>
            <a:srgbClr val="1B305B"/>
          </a:solidFill>
          <a:ln>
            <a:noFill/>
          </a:ln>
        </p:spPr>
        <p:txBody>
          <a:bodyPr spcFirstLastPara="1" wrap="square" lIns="91425" tIns="45700" rIns="91425" bIns="45700" anchor="t" anchorCtr="0">
            <a:noAutofit/>
          </a:bodyPr>
          <a:lstStyle/>
          <a:p>
            <a:pPr marL="709613">
              <a:buClr>
                <a:schemeClr val="lt1"/>
              </a:buClr>
              <a:buSzPts val="2800"/>
              <a:tabLst>
                <a:tab pos="806450" algn="l"/>
              </a:tabLst>
            </a:pPr>
            <a:r>
              <a:rPr lang="en-GB" sz="2800" dirty="0" err="1">
                <a:solidFill>
                  <a:schemeClr val="lt1"/>
                </a:solidFill>
              </a:rPr>
              <a:t>Quali</a:t>
            </a:r>
            <a:r>
              <a:rPr lang="en-GB" sz="2800" dirty="0">
                <a:solidFill>
                  <a:schemeClr val="lt1"/>
                </a:solidFill>
              </a:rPr>
              <a:t> </a:t>
            </a:r>
            <a:r>
              <a:rPr lang="en-GB" sz="2800" dirty="0" err="1">
                <a:solidFill>
                  <a:schemeClr val="lt1"/>
                </a:solidFill>
              </a:rPr>
              <a:t>opportunità</a:t>
            </a:r>
            <a:r>
              <a:rPr lang="en-GB" sz="2800" dirty="0">
                <a:solidFill>
                  <a:schemeClr val="lt1"/>
                </a:solidFill>
              </a:rPr>
              <a:t> </a:t>
            </a:r>
            <a:r>
              <a:rPr lang="en-GB" sz="2800" dirty="0" err="1">
                <a:solidFill>
                  <a:schemeClr val="lt1"/>
                </a:solidFill>
              </a:rPr>
              <a:t>offre</a:t>
            </a:r>
            <a:r>
              <a:rPr lang="en-GB" sz="2800" dirty="0">
                <a:solidFill>
                  <a:schemeClr val="lt1"/>
                </a:solidFill>
              </a:rPr>
              <a:t> il</a:t>
            </a:r>
            <a:r>
              <a:rPr lang="en-GB" sz="2800" b="0" i="0" u="none" strike="noStrike" cap="none" dirty="0">
                <a:solidFill>
                  <a:schemeClr val="lt1"/>
                </a:solidFill>
                <a:latin typeface="Arial"/>
                <a:ea typeface="Arial"/>
                <a:cs typeface="Arial"/>
                <a:sym typeface="Arial"/>
              </a:rPr>
              <a:t> </a:t>
            </a:r>
            <a:r>
              <a:rPr lang="en-GB" sz="2800" b="0" i="0" u="none" strike="noStrike" cap="none" dirty="0" err="1">
                <a:solidFill>
                  <a:schemeClr val="lt1"/>
                </a:solidFill>
                <a:latin typeface="Arial"/>
                <a:ea typeface="Arial"/>
                <a:cs typeface="Arial"/>
                <a:sym typeface="Arial"/>
              </a:rPr>
              <a:t>discorso</a:t>
            </a:r>
            <a:r>
              <a:rPr lang="en-GB" sz="2800" b="0" i="0" u="none" strike="noStrike" cap="none" dirty="0">
                <a:solidFill>
                  <a:schemeClr val="lt1"/>
                </a:solidFill>
                <a:latin typeface="Arial"/>
                <a:ea typeface="Arial"/>
                <a:cs typeface="Arial"/>
                <a:sym typeface="Arial"/>
              </a:rPr>
              <a:t> </a:t>
            </a:r>
            <a:r>
              <a:rPr lang="en-GB" sz="2800" dirty="0">
                <a:solidFill>
                  <a:schemeClr val="lt1"/>
                </a:solidFill>
              </a:rPr>
              <a:t>ai </a:t>
            </a:r>
            <a:r>
              <a:rPr lang="en-GB" sz="2800" dirty="0" err="1">
                <a:solidFill>
                  <a:schemeClr val="lt1"/>
                </a:solidFill>
              </a:rPr>
              <a:t>capitani</a:t>
            </a:r>
            <a:br>
              <a:rPr lang="en-GB" sz="2800" dirty="0">
                <a:solidFill>
                  <a:schemeClr val="lt1"/>
                </a:solidFill>
              </a:rPr>
            </a:br>
            <a:r>
              <a:rPr lang="en-GB" sz="2800" dirty="0">
                <a:solidFill>
                  <a:schemeClr val="lt1"/>
                </a:solidFill>
              </a:rPr>
              <a:t>(il </a:t>
            </a:r>
            <a:r>
              <a:rPr lang="en-GB" sz="2800" dirty="0" err="1">
                <a:solidFill>
                  <a:schemeClr val="lt1"/>
                </a:solidFill>
              </a:rPr>
              <a:t>sorteggio</a:t>
            </a:r>
            <a:r>
              <a:rPr lang="en-GB" sz="2800" dirty="0">
                <a:solidFill>
                  <a:schemeClr val="lt1"/>
                </a:solidFill>
              </a:rPr>
              <a:t>/le </a:t>
            </a:r>
            <a:r>
              <a:rPr lang="en-GB" sz="2800" dirty="0" err="1">
                <a:solidFill>
                  <a:schemeClr val="lt1"/>
                </a:solidFill>
              </a:rPr>
              <a:t>scelte</a:t>
            </a:r>
            <a:r>
              <a:rPr lang="en-GB" sz="2800" dirty="0">
                <a:solidFill>
                  <a:schemeClr val="lt1"/>
                </a:solidFill>
              </a:rPr>
              <a:t>)?</a:t>
            </a:r>
            <a:endParaRPr sz="1400" b="0" i="0" u="none" strike="noStrike" cap="none" dirty="0">
              <a:solidFill>
                <a:schemeClr val="lt1"/>
              </a:solidFill>
              <a:latin typeface="Arial"/>
              <a:ea typeface="Arial"/>
              <a:cs typeface="Arial"/>
              <a:sym typeface="Arial"/>
            </a:endParaRPr>
          </a:p>
          <a:p>
            <a:pPr marL="709613">
              <a:buClr>
                <a:schemeClr val="lt1"/>
              </a:buClr>
              <a:buSzPts val="2800"/>
              <a:tabLst>
                <a:tab pos="806450" algn="l"/>
              </a:tabLst>
            </a:pPr>
            <a:endParaRPr lang="en-GB" sz="2800" dirty="0">
              <a:solidFill>
                <a:schemeClr val="lt1"/>
              </a:solidFill>
            </a:endParaRPr>
          </a:p>
          <a:p>
            <a:pPr marL="709613">
              <a:buClr>
                <a:schemeClr val="lt1"/>
              </a:buClr>
              <a:buSzPts val="2800"/>
              <a:tabLst>
                <a:tab pos="806450" algn="l"/>
              </a:tabLst>
            </a:pPr>
            <a:r>
              <a:rPr lang="en-GB" sz="2800" dirty="0">
                <a:solidFill>
                  <a:schemeClr val="lt1"/>
                </a:solidFill>
              </a:rPr>
              <a:t>Il </a:t>
            </a:r>
            <a:r>
              <a:rPr lang="en-GB" sz="2800" dirty="0" err="1">
                <a:solidFill>
                  <a:schemeClr val="lt1"/>
                </a:solidFill>
              </a:rPr>
              <a:t>vincitore</a:t>
            </a:r>
            <a:r>
              <a:rPr lang="en-GB" sz="2800" dirty="0">
                <a:solidFill>
                  <a:schemeClr val="lt1"/>
                </a:solidFill>
              </a:rPr>
              <a:t> del </a:t>
            </a:r>
            <a:r>
              <a:rPr lang="en-GB" sz="2800" dirty="0" err="1">
                <a:solidFill>
                  <a:schemeClr val="lt1"/>
                </a:solidFill>
              </a:rPr>
              <a:t>sorteggio</a:t>
            </a:r>
            <a:r>
              <a:rPr lang="en-GB" sz="2800" dirty="0">
                <a:solidFill>
                  <a:schemeClr val="lt1"/>
                </a:solidFill>
              </a:rPr>
              <a:t> </a:t>
            </a:r>
            <a:r>
              <a:rPr lang="en-GB" sz="2800" dirty="0" err="1">
                <a:solidFill>
                  <a:schemeClr val="lt1"/>
                </a:solidFill>
              </a:rPr>
              <a:t>può</a:t>
            </a:r>
            <a:r>
              <a:rPr lang="en-GB" sz="2800" dirty="0">
                <a:solidFill>
                  <a:schemeClr val="lt1"/>
                </a:solidFill>
              </a:rPr>
              <a:t> </a:t>
            </a:r>
            <a:r>
              <a:rPr lang="en-GB" sz="2800" dirty="0" err="1">
                <a:solidFill>
                  <a:schemeClr val="lt1"/>
                </a:solidFill>
              </a:rPr>
              <a:t>scegliere</a:t>
            </a:r>
            <a:r>
              <a:rPr lang="en-GB" sz="2800" dirty="0">
                <a:solidFill>
                  <a:schemeClr val="lt1"/>
                </a:solidFill>
              </a:rPr>
              <a:t> </a:t>
            </a:r>
            <a:r>
              <a:rPr lang="en-GB" sz="2800" dirty="0" err="1">
                <a:solidFill>
                  <a:schemeClr val="lt1"/>
                </a:solidFill>
              </a:rPr>
              <a:t>cosa</a:t>
            </a:r>
            <a:r>
              <a:rPr lang="en-GB" sz="2800" dirty="0">
                <a:solidFill>
                  <a:schemeClr val="lt1"/>
                </a:solidFill>
              </a:rPr>
              <a:t>?</a:t>
            </a:r>
            <a:endParaRPr sz="1400" b="0" i="0" u="none" strike="noStrike" cap="none" dirty="0">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800"/>
              <a:buFont typeface="Arial"/>
              <a:buNone/>
            </a:pPr>
            <a:endParaRPr sz="2800" b="0" i="0" u="none" strike="noStrike" cap="none" dirty="0">
              <a:solidFill>
                <a:schemeClr val="lt1"/>
              </a:solidFill>
              <a:latin typeface="Arial"/>
              <a:ea typeface="Arial"/>
              <a:cs typeface="Arial"/>
              <a:sym typeface="Arial"/>
            </a:endParaRPr>
          </a:p>
        </p:txBody>
      </p:sp>
      <p:sp>
        <p:nvSpPr>
          <p:cNvPr id="202" name="Google Shape;202;p14"/>
          <p:cNvSpPr txBox="1"/>
          <p:nvPr/>
        </p:nvSpPr>
        <p:spPr>
          <a:xfrm>
            <a:off x="-10852" y="3602041"/>
            <a:ext cx="9154852" cy="1200288"/>
          </a:xfrm>
          <a:prstGeom prst="rect">
            <a:avLst/>
          </a:prstGeom>
          <a:noFill/>
          <a:ln>
            <a:noFill/>
          </a:ln>
        </p:spPr>
        <p:txBody>
          <a:bodyPr spcFirstLastPara="1" wrap="square" lIns="91425" tIns="45700" rIns="91425" bIns="45700" anchor="t" anchorCtr="0">
            <a:spAutoFit/>
          </a:bodyPr>
          <a:lstStyle/>
          <a:p>
            <a:pPr marL="985838" marR="0" lvl="3" indent="-285750" algn="l" rtl="0">
              <a:lnSpc>
                <a:spcPct val="100000"/>
              </a:lnSpc>
              <a:spcBef>
                <a:spcPts val="0"/>
              </a:spcBef>
              <a:spcAft>
                <a:spcPts val="0"/>
              </a:spcAft>
              <a:buClr>
                <a:srgbClr val="000000"/>
              </a:buClr>
              <a:buSzPts val="2400"/>
              <a:buFont typeface="Arial"/>
              <a:buChar char="•"/>
            </a:pPr>
            <a:r>
              <a:rPr lang="en-GB" sz="2400" b="1" i="1" u="none" strike="noStrike" cap="none" dirty="0">
                <a:solidFill>
                  <a:srgbClr val="000000"/>
                </a:solidFill>
                <a:sym typeface="Arial"/>
              </a:rPr>
              <a:t>Quale </a:t>
            </a:r>
            <a:r>
              <a:rPr lang="en-GB" sz="2400" b="1" i="1" u="none" strike="noStrike" cap="none" dirty="0" err="1">
                <a:solidFill>
                  <a:srgbClr val="000000"/>
                </a:solidFill>
                <a:sym typeface="Arial"/>
              </a:rPr>
              <a:t>Squadra</a:t>
            </a:r>
            <a:r>
              <a:rPr lang="en-GB" sz="2400" b="1" i="1" u="none" strike="noStrike" cap="none" dirty="0">
                <a:solidFill>
                  <a:srgbClr val="000000"/>
                </a:solidFill>
                <a:sym typeface="Arial"/>
              </a:rPr>
              <a:t> </a:t>
            </a:r>
            <a:r>
              <a:rPr lang="en-GB" sz="2400" b="1" i="1" u="none" strike="noStrike" cap="none" dirty="0" err="1">
                <a:solidFill>
                  <a:srgbClr val="000000"/>
                </a:solidFill>
                <a:sym typeface="Arial"/>
              </a:rPr>
              <a:t>inizierà</a:t>
            </a:r>
            <a:r>
              <a:rPr lang="en-GB" sz="2400" b="1" i="1" u="none" strike="noStrike" cap="none" dirty="0">
                <a:solidFill>
                  <a:srgbClr val="000000"/>
                </a:solidFill>
                <a:sym typeface="Arial"/>
              </a:rPr>
              <a:t> con il </a:t>
            </a:r>
            <a:r>
              <a:rPr lang="en-GB" sz="2400" b="1" i="1" u="none" strike="noStrike" cap="none" dirty="0" err="1">
                <a:solidFill>
                  <a:srgbClr val="000000"/>
                </a:solidFill>
                <a:sym typeface="Arial"/>
              </a:rPr>
              <a:t>Possesso</a:t>
            </a:r>
            <a:endParaRPr sz="2400" b="1" i="1" u="none" strike="noStrike" cap="none" dirty="0">
              <a:solidFill>
                <a:srgbClr val="000000"/>
              </a:solidFill>
              <a:sym typeface="Arial"/>
            </a:endParaRPr>
          </a:p>
          <a:p>
            <a:pPr marL="985838" lvl="3" indent="-285750">
              <a:buSzPts val="2400"/>
              <a:buFont typeface="Arial"/>
              <a:buChar char="•"/>
            </a:pPr>
            <a:r>
              <a:rPr lang="en-GB" sz="2400" dirty="0" err="1"/>
              <a:t>L’Area</a:t>
            </a:r>
            <a:r>
              <a:rPr lang="en-GB" sz="2400" dirty="0"/>
              <a:t> di Cambio per </a:t>
            </a:r>
            <a:r>
              <a:rPr lang="en-GB" sz="2400" dirty="0" err="1"/>
              <a:t>l'intera</a:t>
            </a:r>
            <a:r>
              <a:rPr lang="en-GB" sz="2400" dirty="0"/>
              <a:t> </a:t>
            </a:r>
            <a:r>
              <a:rPr lang="en-GB" sz="2400" dirty="0" err="1"/>
              <a:t>durata</a:t>
            </a:r>
            <a:r>
              <a:rPr lang="en-GB" sz="2400" dirty="0"/>
              <a:t> </a:t>
            </a:r>
            <a:r>
              <a:rPr lang="en-GB" sz="2400" dirty="0" err="1"/>
              <a:t>della</a:t>
            </a:r>
            <a:r>
              <a:rPr lang="en-GB" sz="2400" dirty="0"/>
              <a:t> partita</a:t>
            </a:r>
            <a:endParaRPr sz="2400" b="0" i="0" u="none" strike="noStrike" cap="none" dirty="0">
              <a:solidFill>
                <a:srgbClr val="000000"/>
              </a:solidFill>
              <a:sym typeface="Arial"/>
            </a:endParaRPr>
          </a:p>
          <a:p>
            <a:pPr marL="985838" lvl="3" indent="-285750">
              <a:buSzPts val="2400"/>
              <a:buFont typeface="Arial"/>
              <a:buChar char="•"/>
            </a:pPr>
            <a:r>
              <a:rPr lang="en-GB" sz="2400" dirty="0"/>
              <a:t>La </a:t>
            </a:r>
            <a:r>
              <a:rPr lang="en-GB" sz="2400" dirty="0" err="1"/>
              <a:t>direzione</a:t>
            </a:r>
            <a:r>
              <a:rPr lang="en-GB" sz="2400" dirty="0"/>
              <a:t> di </a:t>
            </a:r>
            <a:r>
              <a:rPr lang="en-GB" sz="2400" dirty="0" err="1"/>
              <a:t>attacco</a:t>
            </a:r>
            <a:r>
              <a:rPr lang="en-GB" sz="2400" dirty="0"/>
              <a:t> del primo tempo</a:t>
            </a:r>
          </a:p>
        </p:txBody>
      </p:sp>
      <p:graphicFrame>
        <p:nvGraphicFramePr>
          <p:cNvPr id="203" name="Google Shape;203;p14"/>
          <p:cNvGraphicFramePr/>
          <p:nvPr>
            <p:extLst>
              <p:ext uri="{D42A27DB-BD31-4B8C-83A1-F6EECF244321}">
                <p14:modId xmlns:p14="http://schemas.microsoft.com/office/powerpoint/2010/main" val="2953324209"/>
              </p:ext>
            </p:extLst>
          </p:nvPr>
        </p:nvGraphicFramePr>
        <p:xfrm>
          <a:off x="5954049" y="1911848"/>
          <a:ext cx="1065688" cy="845068"/>
        </p:xfrm>
        <a:graphic>
          <a:graphicData uri="http://schemas.openxmlformats.org/presentationml/2006/ole">
            <mc:AlternateContent xmlns:mc="http://schemas.openxmlformats.org/markup-compatibility/2006">
              <mc:Choice xmlns:v="urn:schemas-microsoft-com:vml" Requires="v">
                <p:oleObj r:id="rId3" imgW="1065688" imgH="845068" progId="">
                  <p:embed/>
                </p:oleObj>
              </mc:Choice>
              <mc:Fallback>
                <p:oleObj r:id="rId3" imgW="1065688" imgH="845068" progId="">
                  <p:embed/>
                  <p:pic>
                    <p:nvPicPr>
                      <p:cNvPr id="203" name="Google Shape;203;p14"/>
                      <p:cNvPicPr preferRelativeResize="0"/>
                      <p:nvPr/>
                    </p:nvPicPr>
                    <p:blipFill rotWithShape="1">
                      <a:blip r:embed="rId4">
                        <a:alphaModFix/>
                      </a:blip>
                      <a:srcRect/>
                      <a:stretch/>
                    </p:blipFill>
                    <p:spPr>
                      <a:xfrm>
                        <a:off x="5954049" y="1911848"/>
                        <a:ext cx="1065688" cy="845068"/>
                      </a:xfrm>
                      <a:prstGeom prst="rect">
                        <a:avLst/>
                      </a:prstGeom>
                      <a:noFill/>
                      <a:ln>
                        <a:noFill/>
                      </a:ln>
                    </p:spPr>
                  </p:pic>
                </p:oleObj>
              </mc:Fallback>
            </mc:AlternateContent>
          </a:graphicData>
        </a:graphic>
      </p:graphicFrame>
      <p:sp>
        <p:nvSpPr>
          <p:cNvPr id="6" name="Google Shape;347;p26">
            <a:extLst>
              <a:ext uri="{FF2B5EF4-FFF2-40B4-BE49-F238E27FC236}">
                <a16:creationId xmlns:a16="http://schemas.microsoft.com/office/drawing/2014/main" id="{F01D9274-92A4-4AA1-809C-724205EAFF0F}"/>
              </a:ext>
            </a:extLst>
          </p:cNvPr>
          <p:cNvSpPr/>
          <p:nvPr/>
        </p:nvSpPr>
        <p:spPr>
          <a:xfrm>
            <a:off x="-10852" y="5642812"/>
            <a:ext cx="9154852" cy="1215188"/>
          </a:xfrm>
          <a:prstGeom prst="rect">
            <a:avLst/>
          </a:prstGeom>
          <a:solidFill>
            <a:schemeClr val="bg2">
              <a:lumMod val="60000"/>
              <a:lumOff val="40000"/>
            </a:schemeClr>
          </a:solidFill>
          <a:ln>
            <a:noFill/>
          </a:ln>
        </p:spPr>
        <p:txBody>
          <a:bodyPr spcFirstLastPara="1" wrap="square" lIns="91425" tIns="108000" rIns="91425" bIns="45700" anchor="t" anchorCtr="0">
            <a:noAutofit/>
          </a:bodyPr>
          <a:lstStyle/>
          <a:p>
            <a:pPr marL="722313"/>
            <a:r>
              <a:rPr lang="it-IT" sz="1800" dirty="0">
                <a:solidFill>
                  <a:schemeClr val="bg1"/>
                </a:solidFill>
              </a:rPr>
              <a:t>Al supplementare (drop-off)</a:t>
            </a:r>
          </a:p>
          <a:p>
            <a:pPr marL="722313" indent="-722313"/>
            <a:r>
              <a:rPr lang="it-IT" sz="1800" dirty="0">
                <a:solidFill>
                  <a:schemeClr val="bg1"/>
                </a:solidFill>
              </a:rPr>
              <a:t>24.1.2  … il gioco riprende con un </a:t>
            </a:r>
            <a:r>
              <a:rPr lang="it-IT" sz="1800" i="1" dirty="0" err="1">
                <a:solidFill>
                  <a:schemeClr val="bg1"/>
                </a:solidFill>
              </a:rPr>
              <a:t>Tap</a:t>
            </a:r>
            <a:r>
              <a:rPr lang="it-IT" sz="1800" dirty="0">
                <a:solidFill>
                  <a:schemeClr val="bg1"/>
                </a:solidFill>
              </a:rPr>
              <a:t> dal centro della linea di metà campo da parte della </a:t>
            </a:r>
            <a:r>
              <a:rPr lang="it-IT" sz="1800" i="1" dirty="0">
                <a:solidFill>
                  <a:schemeClr val="bg1"/>
                </a:solidFill>
              </a:rPr>
              <a:t>Squadra</a:t>
            </a:r>
            <a:r>
              <a:rPr lang="it-IT" sz="1800" dirty="0">
                <a:solidFill>
                  <a:schemeClr val="bg1"/>
                </a:solidFill>
              </a:rPr>
              <a:t> che non ha iniziato la partita con il </a:t>
            </a:r>
            <a:r>
              <a:rPr lang="it-IT" sz="1800" i="1" dirty="0">
                <a:solidFill>
                  <a:schemeClr val="bg1"/>
                </a:solidFill>
              </a:rPr>
              <a:t>Possesso</a:t>
            </a:r>
            <a:r>
              <a:rPr lang="it-IT" sz="1800" dirty="0">
                <a:solidFill>
                  <a:schemeClr val="bg1"/>
                </a:solidFill>
              </a:rPr>
              <a:t>.</a:t>
            </a:r>
            <a:endParaRPr lang="en-GB" sz="1800" dirty="0">
              <a:solidFill>
                <a:schemeClr val="bg1"/>
              </a:solidFill>
            </a:endParaRPr>
          </a:p>
        </p:txBody>
      </p:sp>
      <p:sp>
        <p:nvSpPr>
          <p:cNvPr id="7" name="Google Shape;202;p14">
            <a:extLst>
              <a:ext uri="{FF2B5EF4-FFF2-40B4-BE49-F238E27FC236}">
                <a16:creationId xmlns:a16="http://schemas.microsoft.com/office/drawing/2014/main" id="{82D4025E-AE43-480F-84B8-9AE747D06D4F}"/>
              </a:ext>
            </a:extLst>
          </p:cNvPr>
          <p:cNvSpPr txBox="1"/>
          <p:nvPr/>
        </p:nvSpPr>
        <p:spPr>
          <a:xfrm>
            <a:off x="-10851" y="4836479"/>
            <a:ext cx="9154852" cy="646290"/>
          </a:xfrm>
          <a:prstGeom prst="rect">
            <a:avLst/>
          </a:prstGeom>
          <a:noFill/>
          <a:ln>
            <a:noFill/>
          </a:ln>
        </p:spPr>
        <p:txBody>
          <a:bodyPr spcFirstLastPara="1" wrap="square" lIns="91425" tIns="45700" rIns="91425" bIns="45700" anchor="t" anchorCtr="0">
            <a:spAutoFit/>
          </a:bodyPr>
          <a:lstStyle/>
          <a:p>
            <a:pPr marL="722313" lvl="3">
              <a:buSzPts val="2400"/>
            </a:pPr>
            <a:r>
              <a:rPr lang="it-IT" sz="1800" dirty="0"/>
              <a:t>Deve essere condotto quando sia i capitani che gli arbitri sono tutti insieme?</a:t>
            </a:r>
          </a:p>
          <a:p>
            <a:pPr marL="722313" lvl="3">
              <a:buSzPts val="2400"/>
            </a:pPr>
            <a:r>
              <a:rPr lang="it-IT" sz="1800" b="0" i="0" u="none" strike="noStrike" cap="none" dirty="0">
                <a:solidFill>
                  <a:srgbClr val="000000"/>
                </a:solidFill>
                <a:sym typeface="Arial"/>
              </a:rPr>
              <a:t>Sì, garantisce equità.</a:t>
            </a:r>
          </a:p>
        </p:txBody>
      </p:sp>
      <p:pic>
        <p:nvPicPr>
          <p:cNvPr id="8" name="Picture 7">
            <a:extLst>
              <a:ext uri="{FF2B5EF4-FFF2-40B4-BE49-F238E27FC236}">
                <a16:creationId xmlns:a16="http://schemas.microsoft.com/office/drawing/2014/main" id="{947948AF-4918-488D-9FB4-DA1B689D9355}"/>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8547" b="89744" l="6040" r="94631">
                        <a14:foregroundMark x1="42953" y1="63248" x2="41611" y2="72650"/>
                        <a14:foregroundMark x1="38926" y1="59829" x2="46980" y2="62393"/>
                        <a14:foregroundMark x1="40268" y1="59829" x2="40268" y2="59829"/>
                        <a14:foregroundMark x1="71141" y1="70940" x2="81879" y2="61538"/>
                        <a14:foregroundMark x1="81879" y1="61538" x2="81879" y2="61538"/>
                        <a14:foregroundMark x1="87420" y1="41026" x2="91275" y2="27350"/>
                        <a14:foregroundMark x1="81879" y1="60684" x2="87420" y2="41026"/>
                        <a14:foregroundMark x1="91275" y1="27350" x2="87919" y2="19658"/>
                        <a14:foregroundMark x1="94631" y1="33333" x2="94631" y2="33333"/>
                        <a14:foregroundMark x1="29530" y1="72650" x2="29530" y2="72650"/>
                        <a14:foregroundMark x1="6711" y1="85470" x2="6711" y2="85470"/>
                        <a14:foregroundMark x1="24832" y1="49573" x2="24832" y2="49573"/>
                        <a14:foregroundMark x1="20134" y1="58120" x2="20134" y2="58120"/>
                        <a14:foregroundMark x1="16107" y1="65812" x2="16107" y2="65812"/>
                        <a14:foregroundMark x1="16107" y1="58974" x2="16107" y2="58974"/>
                        <a14:foregroundMark x1="34228" y1="41880" x2="34228" y2="41880"/>
                        <a14:foregroundMark x1="34899" y1="37607" x2="34899" y2="37607"/>
                        <a14:foregroundMark x1="40940" y1="24786" x2="40940" y2="24786"/>
                        <a14:foregroundMark x1="46309" y1="29915" x2="46309" y2="29915"/>
                        <a14:foregroundMark x1="33557" y1="27350" x2="33557" y2="27350"/>
                        <a14:foregroundMark x1="41611" y1="21368" x2="41611" y2="21368"/>
                        <a14:foregroundMark x1="59732" y1="11966" x2="59732" y2="11966"/>
                        <a14:foregroundMark x1="15436" y1="83761" x2="15436" y2="83761"/>
                        <a14:foregroundMark x1="15436" y1="77778" x2="15436" y2="77778"/>
                        <a14:foregroundMark x1="12752" y1="69231" x2="12752" y2="69231"/>
                        <a14:foregroundMark x1="18792" y1="51282" x2="18792" y2="51282"/>
                        <a14:foregroundMark x1="69128" y1="18803" x2="69128" y2="18803"/>
                        <a14:foregroundMark x1="65101" y1="9402" x2="65101" y2="9402"/>
                        <a14:foregroundMark x1="70470" y1="8547" x2="70470" y2="8547"/>
                        <a14:foregroundMark x1="32886" y1="29915" x2="32886" y2="29915"/>
                        <a14:foregroundMark x1="36913" y1="33333" x2="36913" y2="33333"/>
                        <a14:foregroundMark x1="43624" y1="38462" x2="43624" y2="38462"/>
                        <a14:foregroundMark x1="46980" y1="44444" x2="46980" y2="44444"/>
                        <a14:foregroundMark x1="26846" y1="24786" x2="26846" y2="24786"/>
                        <a14:foregroundMark x1="22148" y1="23932" x2="22148" y2="23932"/>
                        <a14:foregroundMark x1="85906" y1="42735" x2="85906" y2="42735"/>
                        <a14:foregroundMark x1="30201" y1="26496" x2="30201" y2="26496"/>
                        <a14:foregroundMark x1="32215" y1="29060" x2="32215" y2="29060"/>
                        <a14:foregroundMark x1="33557" y1="29915" x2="33557" y2="29915"/>
                        <a14:foregroundMark x1="32886" y1="29915" x2="32886" y2="29915"/>
                        <a14:foregroundMark x1="32886" y1="29915" x2="32886" y2="29915"/>
                        <a14:foregroundMark x1="32215" y1="30769" x2="32215" y2="30769"/>
                        <a14:backgroundMark x1="12081" y1="22222" x2="12081" y2="22222"/>
                        <a14:backgroundMark x1="12752" y1="14530" x2="12752" y2="14530"/>
                        <a14:backgroundMark x1="19463" y1="11111" x2="37584" y2="12821"/>
                        <a14:backgroundMark x1="31544" y1="30769" x2="31544" y2="30769"/>
                        <a14:backgroundMark x1="85235" y1="41026" x2="85235" y2="41026"/>
                        <a14:backgroundMark x1="70470" y1="7692" x2="70470" y2="7692"/>
                      </a14:backgroundRemoval>
                    </a14:imgEffect>
                  </a14:imgLayer>
                </a14:imgProps>
              </a:ext>
            </a:extLst>
          </a:blip>
          <a:stretch>
            <a:fillRect/>
          </a:stretch>
        </p:blipFill>
        <p:spPr>
          <a:xfrm>
            <a:off x="48128" y="6393009"/>
            <a:ext cx="559323" cy="439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01">
                                            <p:bg/>
                                          </p:spTgt>
                                        </p:tgtEl>
                                        <p:attrNameLst>
                                          <p:attrName>style.visibility</p:attrName>
                                        </p:attrNameLst>
                                      </p:cBhvr>
                                      <p:to>
                                        <p:strVal val="visible"/>
                                      </p:to>
                                    </p:set>
                                    <p:animEffect transition="in" filter="fade">
                                      <p:cBhvr>
                                        <p:cTn id="7" dur="500"/>
                                        <p:tgtEl>
                                          <p:spTgt spid="201">
                                            <p:bg/>
                                          </p:spTgt>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201">
                                            <p:txEl>
                                              <p:pRg st="0" end="0"/>
                                            </p:txEl>
                                          </p:spTgt>
                                        </p:tgtEl>
                                        <p:attrNameLst>
                                          <p:attrName>style.visibility</p:attrName>
                                        </p:attrNameLst>
                                      </p:cBhvr>
                                      <p:to>
                                        <p:strVal val="visible"/>
                                      </p:to>
                                    </p:set>
                                    <p:animEffect transition="in" filter="fade">
                                      <p:cBhvr>
                                        <p:cTn id="11" dur="500"/>
                                        <p:tgtEl>
                                          <p:spTgt spid="201">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nodeType="clickEffect">
                                  <p:stCondLst>
                                    <p:cond delay="0"/>
                                  </p:stCondLst>
                                  <p:childTnLst>
                                    <p:set>
                                      <p:cBhvr>
                                        <p:cTn id="15" dur="1" fill="hold">
                                          <p:stCondLst>
                                            <p:cond delay="0"/>
                                          </p:stCondLst>
                                        </p:cTn>
                                        <p:tgtEl>
                                          <p:spTgt spid="203"/>
                                        </p:tgtEl>
                                        <p:attrNameLst>
                                          <p:attrName>style.visibility</p:attrName>
                                        </p:attrNameLst>
                                      </p:cBhvr>
                                      <p:to>
                                        <p:strVal val="visible"/>
                                      </p:to>
                                    </p:set>
                                    <p:animEffect transition="in" filter="fade">
                                      <p:cBhvr>
                                        <p:cTn id="16" dur="2000"/>
                                        <p:tgtEl>
                                          <p:spTgt spid="203"/>
                                        </p:tgtEl>
                                      </p:cBhvr>
                                    </p:animEffect>
                                    <p:anim calcmode="lin" valueType="num">
                                      <p:cBhvr>
                                        <p:cTn id="17" dur="2000" fill="hold"/>
                                        <p:tgtEl>
                                          <p:spTgt spid="203"/>
                                        </p:tgtEl>
                                        <p:attrNameLst>
                                          <p:attrName>ppt_w</p:attrName>
                                        </p:attrNameLst>
                                      </p:cBhvr>
                                      <p:tavLst>
                                        <p:tav tm="0" fmla="#ppt_w*sin(2.5*pi*$)">
                                          <p:val>
                                            <p:fltVal val="0"/>
                                          </p:val>
                                        </p:tav>
                                        <p:tav tm="100000">
                                          <p:val>
                                            <p:fltVal val="1"/>
                                          </p:val>
                                        </p:tav>
                                      </p:tavLst>
                                    </p:anim>
                                    <p:anim calcmode="lin" valueType="num">
                                      <p:cBhvr>
                                        <p:cTn id="18" dur="2000" fill="hold"/>
                                        <p:tgtEl>
                                          <p:spTgt spid="203"/>
                                        </p:tgtEl>
                                        <p:attrNameLst>
                                          <p:attrName>ppt_h</p:attrName>
                                        </p:attrNameLst>
                                      </p:cBhvr>
                                      <p:tavLst>
                                        <p:tav tm="0">
                                          <p:val>
                                            <p:strVal val="#ppt_h"/>
                                          </p:val>
                                        </p:tav>
                                        <p:tav tm="100000">
                                          <p:val>
                                            <p:strVal val="#ppt_h"/>
                                          </p:val>
                                        </p:tav>
                                      </p:tavLst>
                                    </p:anim>
                                  </p:childTnLst>
                                </p:cTn>
                              </p:par>
                              <p:par>
                                <p:cTn id="19" presetID="10" presetClass="entr" presetSubtype="0" fill="hold" grpId="0" nodeType="withEffect">
                                  <p:stCondLst>
                                    <p:cond delay="500"/>
                                  </p:stCondLst>
                                  <p:childTnLst>
                                    <p:set>
                                      <p:cBhvr>
                                        <p:cTn id="20" dur="1" fill="hold">
                                          <p:stCondLst>
                                            <p:cond delay="0"/>
                                          </p:stCondLst>
                                        </p:cTn>
                                        <p:tgtEl>
                                          <p:spTgt spid="201">
                                            <p:txEl>
                                              <p:pRg st="2" end="2"/>
                                            </p:txEl>
                                          </p:spTgt>
                                        </p:tgtEl>
                                        <p:attrNameLst>
                                          <p:attrName>style.visibility</p:attrName>
                                        </p:attrNameLst>
                                      </p:cBhvr>
                                      <p:to>
                                        <p:strVal val="visible"/>
                                      </p:to>
                                    </p:set>
                                    <p:animEffect transition="in" filter="fade">
                                      <p:cBhvr>
                                        <p:cTn id="21" dur="1500"/>
                                        <p:tgtEl>
                                          <p:spTgt spid="201">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202">
                                            <p:txEl>
                                              <p:pRg st="0" end="0"/>
                                            </p:txEl>
                                          </p:spTgt>
                                        </p:tgtEl>
                                        <p:attrNameLst>
                                          <p:attrName>style.visibility</p:attrName>
                                        </p:attrNameLst>
                                      </p:cBhvr>
                                      <p:to>
                                        <p:strVal val="visible"/>
                                      </p:to>
                                    </p:set>
                                    <p:anim calcmode="lin" valueType="num">
                                      <p:cBhvr additive="base">
                                        <p:cTn id="26" dur="500" fill="hold"/>
                                        <p:tgtEl>
                                          <p:spTgt spid="202">
                                            <p:txEl>
                                              <p:pRg st="0" end="0"/>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202">
                                            <p:txEl>
                                              <p:pRg st="0" end="0"/>
                                            </p:txEl>
                                          </p:spTgt>
                                        </p:tgtEl>
                                        <p:attrNameLst>
                                          <p:attrName>ppt_y</p:attrName>
                                        </p:attrNameLst>
                                      </p:cBhvr>
                                      <p:tavLst>
                                        <p:tav tm="0">
                                          <p:val>
                                            <p:strVal val="1+#ppt_h/2"/>
                                          </p:val>
                                        </p:tav>
                                        <p:tav tm="100000">
                                          <p:val>
                                            <p:strVal val="#ppt_y"/>
                                          </p:val>
                                        </p:tav>
                                      </p:tavLst>
                                    </p:anim>
                                  </p:childTnLst>
                                </p:cTn>
                              </p:par>
                            </p:childTnLst>
                          </p:cTn>
                        </p:par>
                        <p:par>
                          <p:cTn id="28" fill="hold">
                            <p:stCondLst>
                              <p:cond delay="500"/>
                            </p:stCondLst>
                            <p:childTnLst>
                              <p:par>
                                <p:cTn id="29" presetID="22" presetClass="entr" presetSubtype="1"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up)">
                                      <p:cBhvr>
                                        <p:cTn id="31" dur="1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202">
                                            <p:txEl>
                                              <p:pRg st="1" end="1"/>
                                            </p:txEl>
                                          </p:spTgt>
                                        </p:tgtEl>
                                        <p:attrNameLst>
                                          <p:attrName>style.visibility</p:attrName>
                                        </p:attrNameLst>
                                      </p:cBhvr>
                                      <p:to>
                                        <p:strVal val="visible"/>
                                      </p:to>
                                    </p:set>
                                    <p:anim calcmode="lin" valueType="num">
                                      <p:cBhvr additive="base">
                                        <p:cTn id="36" dur="500" fill="hold"/>
                                        <p:tgtEl>
                                          <p:spTgt spid="202">
                                            <p:txEl>
                                              <p:pRg st="1" end="1"/>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202">
                                            <p:txEl>
                                              <p:pRg st="1" end="1"/>
                                            </p:txEl>
                                          </p:spTgt>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2000"/>
                                  </p:stCondLst>
                                  <p:childTnLst>
                                    <p:set>
                                      <p:cBhvr>
                                        <p:cTn id="39" dur="1" fill="hold">
                                          <p:stCondLst>
                                            <p:cond delay="0"/>
                                          </p:stCondLst>
                                        </p:cTn>
                                        <p:tgtEl>
                                          <p:spTgt spid="202">
                                            <p:txEl>
                                              <p:pRg st="2" end="2"/>
                                            </p:txEl>
                                          </p:spTgt>
                                        </p:tgtEl>
                                        <p:attrNameLst>
                                          <p:attrName>style.visibility</p:attrName>
                                        </p:attrNameLst>
                                      </p:cBhvr>
                                      <p:to>
                                        <p:strVal val="visible"/>
                                      </p:to>
                                    </p:set>
                                    <p:anim calcmode="lin" valueType="num">
                                      <p:cBhvr additive="base">
                                        <p:cTn id="40" dur="500" fill="hold"/>
                                        <p:tgtEl>
                                          <p:spTgt spid="202">
                                            <p:txEl>
                                              <p:pRg st="2" end="2"/>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20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7">
                                            <p:txEl>
                                              <p:pRg st="0" end="0"/>
                                            </p:txEl>
                                          </p:spTgt>
                                        </p:tgtEl>
                                        <p:attrNameLst>
                                          <p:attrName>style.visibility</p:attrName>
                                        </p:attrNameLst>
                                      </p:cBhvr>
                                      <p:to>
                                        <p:strVal val="visible"/>
                                      </p:to>
                                    </p:set>
                                    <p:anim calcmode="lin" valueType="num">
                                      <p:cBhvr additive="base">
                                        <p:cTn id="46"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7">
                                            <p:txEl>
                                              <p:pRg st="1" end="1"/>
                                            </p:txEl>
                                          </p:spTgt>
                                        </p:tgtEl>
                                        <p:attrNameLst>
                                          <p:attrName>style.visibility</p:attrName>
                                        </p:attrNameLst>
                                      </p:cBhvr>
                                      <p:to>
                                        <p:strVal val="visible"/>
                                      </p:to>
                                    </p:set>
                                    <p:anim calcmode="lin" valueType="num">
                                      <p:cBhvr additive="base">
                                        <p:cTn id="52"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53"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 grpId="0" uiExpand="1" build="p" animBg="1"/>
      <p:bldP spid="202" grpId="0" uiExpand="1" build="p"/>
      <p:bldP spid="6" grpId="0" animBg="1"/>
      <p:bldP spid="7"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pic>
        <p:nvPicPr>
          <p:cNvPr id="127" name="Google Shape;127;p7"/>
          <p:cNvPicPr preferRelativeResize="0"/>
          <p:nvPr/>
        </p:nvPicPr>
        <p:blipFill rotWithShape="1">
          <a:blip r:embed="rId3">
            <a:alphaModFix/>
          </a:blip>
          <a:srcRect/>
          <a:stretch/>
        </p:blipFill>
        <p:spPr>
          <a:xfrm>
            <a:off x="4238068" y="4798458"/>
            <a:ext cx="2435008" cy="1280343"/>
          </a:xfrm>
          <a:prstGeom prst="rect">
            <a:avLst/>
          </a:prstGeom>
          <a:noFill/>
          <a:ln>
            <a:noFill/>
          </a:ln>
        </p:spPr>
      </p:pic>
      <p:pic>
        <p:nvPicPr>
          <p:cNvPr id="128" name="Google Shape;128;p7" descr="RÃ©sultat de recherche d'images pour &quot;lunette sport&quot;"/>
          <p:cNvPicPr preferRelativeResize="0"/>
          <p:nvPr/>
        </p:nvPicPr>
        <p:blipFill rotWithShape="1">
          <a:blip r:embed="rId4">
            <a:alphaModFix/>
          </a:blip>
          <a:srcRect/>
          <a:stretch/>
        </p:blipFill>
        <p:spPr>
          <a:xfrm>
            <a:off x="2231754" y="4851818"/>
            <a:ext cx="2317037" cy="1419712"/>
          </a:xfrm>
          <a:prstGeom prst="rect">
            <a:avLst/>
          </a:prstGeom>
          <a:noFill/>
          <a:ln>
            <a:noFill/>
          </a:ln>
        </p:spPr>
      </p:pic>
      <p:sp>
        <p:nvSpPr>
          <p:cNvPr id="130" name="Google Shape;130;p7"/>
          <p:cNvSpPr/>
          <p:nvPr/>
        </p:nvSpPr>
        <p:spPr>
          <a:xfrm>
            <a:off x="0" y="1370013"/>
            <a:ext cx="9144000" cy="946677"/>
          </a:xfrm>
          <a:prstGeom prst="rect">
            <a:avLst/>
          </a:prstGeom>
          <a:solidFill>
            <a:srgbClr val="1B305B"/>
          </a:solidFill>
          <a:ln>
            <a:noFill/>
          </a:ln>
        </p:spPr>
        <p:txBody>
          <a:bodyPr spcFirstLastPara="1" wrap="square" lIns="91425" tIns="45700" rIns="91425" bIns="45700" anchor="ctr" anchorCtr="0">
            <a:noAutofit/>
          </a:bodyPr>
          <a:lstStyle/>
          <a:p>
            <a:pPr marL="342900" lvl="4" indent="-342900" algn="ctr">
              <a:buClr>
                <a:schemeClr val="lt1"/>
              </a:buClr>
              <a:buSzPts val="2160"/>
              <a:buFont typeface="Arial"/>
              <a:buChar char="•"/>
            </a:pPr>
            <a:r>
              <a:rPr lang="it-IT" sz="2800" b="0" i="0" u="none" strike="noStrike" cap="none" dirty="0">
                <a:solidFill>
                  <a:schemeClr val="lt1"/>
                </a:solidFill>
                <a:latin typeface="Calibri"/>
                <a:ea typeface="Calibri"/>
                <a:cs typeface="Calibri"/>
                <a:sym typeface="Calibri"/>
              </a:rPr>
              <a:t>Quali dei seguenti </a:t>
            </a:r>
            <a:r>
              <a:rPr lang="it-IT" sz="2800" dirty="0">
                <a:solidFill>
                  <a:schemeClr val="lt1"/>
                </a:solidFill>
                <a:latin typeface="Calibri"/>
                <a:ea typeface="Calibri"/>
                <a:cs typeface="Calibri"/>
                <a:sym typeface="Calibri"/>
              </a:rPr>
              <a:t>elementi sono</a:t>
            </a:r>
            <a:r>
              <a:rPr lang="it-IT" sz="2800" b="0" i="0" u="none" strike="noStrike" cap="none" dirty="0">
                <a:solidFill>
                  <a:schemeClr val="lt1"/>
                </a:solidFill>
                <a:latin typeface="Calibri"/>
                <a:ea typeface="Calibri"/>
                <a:cs typeface="Calibri"/>
                <a:sym typeface="Calibri"/>
              </a:rPr>
              <a:t> consentiti?</a:t>
            </a:r>
            <a:endParaRPr lang="it-IT" sz="1600" b="0" i="0" u="none" strike="noStrike" cap="none" dirty="0">
              <a:solidFill>
                <a:schemeClr val="lt1"/>
              </a:solidFill>
              <a:sym typeface="Arial"/>
            </a:endParaRPr>
          </a:p>
          <a:p>
            <a:pPr marL="342900" lvl="4" indent="-342900" algn="ctr">
              <a:buClr>
                <a:schemeClr val="lt1"/>
              </a:buClr>
              <a:buSzPts val="2160"/>
              <a:buFont typeface="Arial"/>
              <a:buChar char="•"/>
            </a:pPr>
            <a:r>
              <a:rPr lang="it-IT" sz="2800" b="0" i="0" u="none" strike="noStrike" cap="none" dirty="0">
                <a:solidFill>
                  <a:schemeClr val="lt1"/>
                </a:solidFill>
                <a:latin typeface="Calibri"/>
                <a:ea typeface="Calibri"/>
                <a:cs typeface="Calibri"/>
                <a:sym typeface="Calibri"/>
              </a:rPr>
              <a:t>Li </a:t>
            </a:r>
            <a:r>
              <a:rPr lang="it-IT" sz="2800" dirty="0">
                <a:solidFill>
                  <a:schemeClr val="lt1"/>
                </a:solidFill>
                <a:latin typeface="Calibri"/>
                <a:ea typeface="Calibri"/>
                <a:cs typeface="Calibri"/>
                <a:sym typeface="Calibri"/>
              </a:rPr>
              <a:t>dobbiamo controllare</a:t>
            </a:r>
            <a:r>
              <a:rPr lang="it-IT" sz="2800" b="0" i="0" u="none" strike="noStrike" cap="none" dirty="0">
                <a:solidFill>
                  <a:schemeClr val="lt1"/>
                </a:solidFill>
                <a:latin typeface="Calibri"/>
                <a:ea typeface="Calibri"/>
                <a:cs typeface="Calibri"/>
                <a:sym typeface="Calibri"/>
              </a:rPr>
              <a:t>, </a:t>
            </a:r>
            <a:r>
              <a:rPr lang="it-IT" sz="2800" dirty="0">
                <a:solidFill>
                  <a:schemeClr val="lt1"/>
                </a:solidFill>
                <a:latin typeface="Calibri"/>
                <a:ea typeface="Calibri"/>
                <a:cs typeface="Calibri"/>
                <a:sym typeface="Calibri"/>
              </a:rPr>
              <a:t>ma quando</a:t>
            </a:r>
            <a:r>
              <a:rPr lang="it-IT" sz="2800" b="0" i="0" u="none" strike="noStrike" cap="none" dirty="0">
                <a:solidFill>
                  <a:schemeClr val="lt1"/>
                </a:solidFill>
                <a:latin typeface="Calibri"/>
                <a:ea typeface="Calibri"/>
                <a:cs typeface="Calibri"/>
                <a:sym typeface="Calibri"/>
              </a:rPr>
              <a:t>?</a:t>
            </a:r>
            <a:endParaRPr lang="it-IT" sz="1600" b="0" i="0" u="none" strike="noStrike" cap="none" dirty="0">
              <a:solidFill>
                <a:schemeClr val="lt1"/>
              </a:solidFill>
              <a:sym typeface="Arial"/>
            </a:endParaRPr>
          </a:p>
        </p:txBody>
      </p:sp>
      <p:pic>
        <p:nvPicPr>
          <p:cNvPr id="131" name="Google Shape;131;p7"/>
          <p:cNvPicPr preferRelativeResize="0"/>
          <p:nvPr/>
        </p:nvPicPr>
        <p:blipFill rotWithShape="1">
          <a:blip r:embed="rId5">
            <a:alphaModFix/>
          </a:blip>
          <a:srcRect/>
          <a:stretch/>
        </p:blipFill>
        <p:spPr>
          <a:xfrm>
            <a:off x="514356" y="2538862"/>
            <a:ext cx="2466975" cy="1847850"/>
          </a:xfrm>
          <a:prstGeom prst="rect">
            <a:avLst/>
          </a:prstGeom>
          <a:noFill/>
          <a:ln>
            <a:noFill/>
          </a:ln>
        </p:spPr>
      </p:pic>
      <p:pic>
        <p:nvPicPr>
          <p:cNvPr id="132" name="Google Shape;132;p7"/>
          <p:cNvPicPr preferRelativeResize="0"/>
          <p:nvPr/>
        </p:nvPicPr>
        <p:blipFill rotWithShape="1">
          <a:blip r:embed="rId6">
            <a:alphaModFix/>
          </a:blip>
          <a:srcRect/>
          <a:stretch/>
        </p:blipFill>
        <p:spPr>
          <a:xfrm>
            <a:off x="3339473" y="2358224"/>
            <a:ext cx="2362572" cy="2362572"/>
          </a:xfrm>
          <a:prstGeom prst="rect">
            <a:avLst/>
          </a:prstGeom>
          <a:noFill/>
          <a:ln>
            <a:noFill/>
          </a:ln>
        </p:spPr>
      </p:pic>
      <p:pic>
        <p:nvPicPr>
          <p:cNvPr id="133" name="Google Shape;133;p7"/>
          <p:cNvPicPr preferRelativeResize="0"/>
          <p:nvPr/>
        </p:nvPicPr>
        <p:blipFill rotWithShape="1">
          <a:blip r:embed="rId7">
            <a:alphaModFix/>
          </a:blip>
          <a:srcRect/>
          <a:stretch/>
        </p:blipFill>
        <p:spPr>
          <a:xfrm>
            <a:off x="6261694" y="2449517"/>
            <a:ext cx="2381250" cy="1933575"/>
          </a:xfrm>
          <a:prstGeom prst="rect">
            <a:avLst/>
          </a:prstGeom>
          <a:noFill/>
          <a:ln>
            <a:noFill/>
          </a:ln>
        </p:spPr>
      </p:pic>
      <p:pic>
        <p:nvPicPr>
          <p:cNvPr id="134" name="Google Shape;134;p7"/>
          <p:cNvPicPr preferRelativeResize="0"/>
          <p:nvPr/>
        </p:nvPicPr>
        <p:blipFill rotWithShape="1">
          <a:blip r:embed="rId8">
            <a:alphaModFix/>
          </a:blip>
          <a:srcRect l="16238"/>
          <a:stretch/>
        </p:blipFill>
        <p:spPr>
          <a:xfrm>
            <a:off x="690594" y="4713354"/>
            <a:ext cx="1334764" cy="1804984"/>
          </a:xfrm>
          <a:prstGeom prst="ellipse">
            <a:avLst/>
          </a:prstGeom>
          <a:noFill/>
          <a:ln>
            <a:noFill/>
          </a:ln>
        </p:spPr>
      </p:pic>
      <p:pic>
        <p:nvPicPr>
          <p:cNvPr id="135" name="Google Shape;135;p7"/>
          <p:cNvPicPr preferRelativeResize="0"/>
          <p:nvPr/>
        </p:nvPicPr>
        <p:blipFill rotWithShape="1">
          <a:blip r:embed="rId9">
            <a:alphaModFix/>
          </a:blip>
          <a:srcRect/>
          <a:stretch/>
        </p:blipFill>
        <p:spPr>
          <a:xfrm>
            <a:off x="2748277" y="5753619"/>
            <a:ext cx="741325" cy="721816"/>
          </a:xfrm>
          <a:prstGeom prst="rect">
            <a:avLst/>
          </a:prstGeom>
          <a:noFill/>
          <a:ln>
            <a:noFill/>
          </a:ln>
        </p:spPr>
      </p:pic>
      <p:pic>
        <p:nvPicPr>
          <p:cNvPr id="136" name="Google Shape;136;p7"/>
          <p:cNvPicPr preferRelativeResize="0"/>
          <p:nvPr/>
        </p:nvPicPr>
        <p:blipFill rotWithShape="1">
          <a:blip r:embed="rId10">
            <a:alphaModFix/>
          </a:blip>
          <a:srcRect/>
          <a:stretch/>
        </p:blipFill>
        <p:spPr>
          <a:xfrm>
            <a:off x="176365" y="3514177"/>
            <a:ext cx="785282" cy="868915"/>
          </a:xfrm>
          <a:prstGeom prst="rect">
            <a:avLst/>
          </a:prstGeom>
          <a:noFill/>
          <a:ln>
            <a:noFill/>
          </a:ln>
        </p:spPr>
      </p:pic>
      <p:pic>
        <p:nvPicPr>
          <p:cNvPr id="137" name="Google Shape;137;p7"/>
          <p:cNvPicPr preferRelativeResize="0"/>
          <p:nvPr/>
        </p:nvPicPr>
        <p:blipFill rotWithShape="1">
          <a:blip r:embed="rId10">
            <a:alphaModFix/>
          </a:blip>
          <a:srcRect/>
          <a:stretch/>
        </p:blipFill>
        <p:spPr>
          <a:xfrm>
            <a:off x="2946832" y="3778998"/>
            <a:ext cx="785282" cy="868915"/>
          </a:xfrm>
          <a:prstGeom prst="rect">
            <a:avLst/>
          </a:prstGeom>
          <a:noFill/>
          <a:ln>
            <a:noFill/>
          </a:ln>
        </p:spPr>
      </p:pic>
      <p:pic>
        <p:nvPicPr>
          <p:cNvPr id="138" name="Google Shape;138;p7"/>
          <p:cNvPicPr preferRelativeResize="0"/>
          <p:nvPr/>
        </p:nvPicPr>
        <p:blipFill rotWithShape="1">
          <a:blip r:embed="rId10">
            <a:alphaModFix/>
          </a:blip>
          <a:srcRect/>
          <a:stretch/>
        </p:blipFill>
        <p:spPr>
          <a:xfrm>
            <a:off x="7150629" y="3844439"/>
            <a:ext cx="785282" cy="868915"/>
          </a:xfrm>
          <a:prstGeom prst="rect">
            <a:avLst/>
          </a:prstGeom>
          <a:noFill/>
          <a:ln>
            <a:noFill/>
          </a:ln>
        </p:spPr>
      </p:pic>
      <p:pic>
        <p:nvPicPr>
          <p:cNvPr id="139" name="Google Shape;139;p7"/>
          <p:cNvPicPr preferRelativeResize="0"/>
          <p:nvPr/>
        </p:nvPicPr>
        <p:blipFill rotWithShape="1">
          <a:blip r:embed="rId10">
            <a:alphaModFix/>
          </a:blip>
          <a:srcRect/>
          <a:stretch/>
        </p:blipFill>
        <p:spPr>
          <a:xfrm>
            <a:off x="163290" y="5319161"/>
            <a:ext cx="785282" cy="868915"/>
          </a:xfrm>
          <a:prstGeom prst="rect">
            <a:avLst/>
          </a:prstGeom>
          <a:noFill/>
          <a:ln>
            <a:noFill/>
          </a:ln>
        </p:spPr>
      </p:pic>
      <p:pic>
        <p:nvPicPr>
          <p:cNvPr id="140" name="Google Shape;140;p7"/>
          <p:cNvPicPr preferRelativeResize="0"/>
          <p:nvPr/>
        </p:nvPicPr>
        <p:blipFill rotWithShape="1">
          <a:blip r:embed="rId9">
            <a:alphaModFix/>
          </a:blip>
          <a:srcRect/>
          <a:stretch/>
        </p:blipFill>
        <p:spPr>
          <a:xfrm>
            <a:off x="5008766" y="5470755"/>
            <a:ext cx="741325" cy="721816"/>
          </a:xfrm>
          <a:prstGeom prst="rect">
            <a:avLst/>
          </a:prstGeom>
          <a:noFill/>
          <a:ln>
            <a:noFill/>
          </a:ln>
        </p:spPr>
      </p:pic>
      <p:pic>
        <p:nvPicPr>
          <p:cNvPr id="3" name="Picture 2" descr="A picture containing indoor, bicycle, table, sitting&#10;&#10;Description automatically generated">
            <a:extLst>
              <a:ext uri="{FF2B5EF4-FFF2-40B4-BE49-F238E27FC236}">
                <a16:creationId xmlns:a16="http://schemas.microsoft.com/office/drawing/2014/main" id="{2F1F6E27-1820-4610-A731-517AF786844A}"/>
              </a:ext>
            </a:extLst>
          </p:cNvPr>
          <p:cNvPicPr>
            <a:picLocks noChangeAspect="1"/>
          </p:cNvPicPr>
          <p:nvPr/>
        </p:nvPicPr>
        <p:blipFill>
          <a:blip r:embed="rId11"/>
          <a:stretch>
            <a:fillRect/>
          </a:stretch>
        </p:blipFill>
        <p:spPr>
          <a:xfrm>
            <a:off x="6450511" y="4703342"/>
            <a:ext cx="2410173" cy="1772093"/>
          </a:xfrm>
          <a:prstGeom prst="roundRect">
            <a:avLst/>
          </a:prstGeom>
          <a:effectLst>
            <a:softEdge rad="114300"/>
          </a:effectLst>
        </p:spPr>
      </p:pic>
      <p:pic>
        <p:nvPicPr>
          <p:cNvPr id="18" name="Google Shape;139;p7">
            <a:extLst>
              <a:ext uri="{FF2B5EF4-FFF2-40B4-BE49-F238E27FC236}">
                <a16:creationId xmlns:a16="http://schemas.microsoft.com/office/drawing/2014/main" id="{9A3BE59C-D119-4AE9-B4A6-EBA5CC5D03EC}"/>
              </a:ext>
            </a:extLst>
          </p:cNvPr>
          <p:cNvPicPr preferRelativeResize="0"/>
          <p:nvPr/>
        </p:nvPicPr>
        <p:blipFill rotWithShape="1">
          <a:blip r:embed="rId10">
            <a:alphaModFix/>
          </a:blip>
          <a:srcRect/>
          <a:stretch/>
        </p:blipFill>
        <p:spPr>
          <a:xfrm>
            <a:off x="7407729" y="5688371"/>
            <a:ext cx="785282" cy="868915"/>
          </a:xfrm>
          <a:prstGeom prst="rect">
            <a:avLst/>
          </a:prstGeom>
          <a:noFill/>
          <a:ln>
            <a:noFill/>
          </a:ln>
        </p:spPr>
      </p:pic>
      <p:sp>
        <p:nvSpPr>
          <p:cNvPr id="21" name="Google Shape;200;p14">
            <a:extLst>
              <a:ext uri="{FF2B5EF4-FFF2-40B4-BE49-F238E27FC236}">
                <a16:creationId xmlns:a16="http://schemas.microsoft.com/office/drawing/2014/main" id="{4502747E-C4B1-4A16-B729-A9456ACC3A99}"/>
              </a:ext>
            </a:extLst>
          </p:cNvPr>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buSzPts val="3600"/>
            </a:pPr>
            <a:r>
              <a:rPr lang="it-IT" noProof="0" dirty="0">
                <a:latin typeface="Arial" panose="020B0604020202020204" pitchFamily="34" charset="0"/>
                <a:ea typeface="Calibri"/>
                <a:cs typeface="Arial" panose="020B0604020202020204" pitchFamily="34" charset="0"/>
                <a:sym typeface="Calibri"/>
              </a:rPr>
              <a:t>Controllo dei Giocatori</a:t>
            </a:r>
            <a:endParaRPr lang="it-IT" sz="5400" noProof="0" dirty="0">
              <a:latin typeface="Arial" panose="020B0604020202020204" pitchFamily="34" charset="0"/>
              <a:cs typeface="Arial" panose="020B0604020202020204" pitchFamily="34" charset="0"/>
            </a:endParaRPr>
          </a:p>
        </p:txBody>
      </p:sp>
      <p:pic>
        <p:nvPicPr>
          <p:cNvPr id="19" name="Picture 18">
            <a:extLst>
              <a:ext uri="{FF2B5EF4-FFF2-40B4-BE49-F238E27FC236}">
                <a16:creationId xmlns:a16="http://schemas.microsoft.com/office/drawing/2014/main" id="{5B7B6530-E461-4CFF-9D41-CBDD4F609C8F}"/>
              </a:ext>
            </a:extLst>
          </p:cNvPr>
          <p:cNvPicPr>
            <a:picLocks noChangeAspect="1"/>
          </p:cNvPicPr>
          <p:nvPr/>
        </p:nvPicPr>
        <p:blipFill>
          <a:blip r:embed="rId12">
            <a:extLst>
              <a:ext uri="{BEBA8EAE-BF5A-486C-A8C5-ECC9F3942E4B}">
                <a14:imgProps xmlns:a14="http://schemas.microsoft.com/office/drawing/2010/main">
                  <a14:imgLayer r:embed="rId13">
                    <a14:imgEffect>
                      <a14:backgroundRemoval t="8547" b="89744" l="6040" r="94631">
                        <a14:foregroundMark x1="42953" y1="63248" x2="41611" y2="72650"/>
                        <a14:foregroundMark x1="38926" y1="59829" x2="46980" y2="62393"/>
                        <a14:foregroundMark x1="40268" y1="59829" x2="40268" y2="59829"/>
                        <a14:foregroundMark x1="71141" y1="70940" x2="81879" y2="61538"/>
                        <a14:foregroundMark x1="81879" y1="61538" x2="81879" y2="61538"/>
                        <a14:foregroundMark x1="81879" y1="60684" x2="91275" y2="27350"/>
                        <a14:foregroundMark x1="91275" y1="27350" x2="87919" y2="19658"/>
                        <a14:foregroundMark x1="94631" y1="33333" x2="94631" y2="33333"/>
                        <a14:foregroundMark x1="29530" y1="72650" x2="29530" y2="72650"/>
                        <a14:foregroundMark x1="6711" y1="85470" x2="6711" y2="85470"/>
                        <a14:foregroundMark x1="24832" y1="49573" x2="24832" y2="49573"/>
                        <a14:foregroundMark x1="20134" y1="58120" x2="20134" y2="58120"/>
                        <a14:foregroundMark x1="16107" y1="65812" x2="16107" y2="65812"/>
                        <a14:foregroundMark x1="16107" y1="58974" x2="16107" y2="58974"/>
                        <a14:foregroundMark x1="34228" y1="41880" x2="34228" y2="41880"/>
                        <a14:foregroundMark x1="34899" y1="37607" x2="34899" y2="37607"/>
                        <a14:foregroundMark x1="40940" y1="24786" x2="40940" y2="24786"/>
                        <a14:foregroundMark x1="46309" y1="29915" x2="46309" y2="29915"/>
                        <a14:foregroundMark x1="33557" y1="27350" x2="33557" y2="27350"/>
                        <a14:foregroundMark x1="41611" y1="21368" x2="41611" y2="21368"/>
                        <a14:foregroundMark x1="59732" y1="11966" x2="59732" y2="11966"/>
                        <a14:foregroundMark x1="15436" y1="83761" x2="15436" y2="83761"/>
                        <a14:foregroundMark x1="15436" y1="77778" x2="15436" y2="77778"/>
                        <a14:foregroundMark x1="12752" y1="69231" x2="12752" y2="69231"/>
                        <a14:foregroundMark x1="18792" y1="51282" x2="18792" y2="51282"/>
                        <a14:foregroundMark x1="69128" y1="18803" x2="69128" y2="18803"/>
                        <a14:foregroundMark x1="65101" y1="9402" x2="65101" y2="9402"/>
                        <a14:foregroundMark x1="70470" y1="8547" x2="70470" y2="8547"/>
                        <a14:foregroundMark x1="32886" y1="29915" x2="32886" y2="29915"/>
                        <a14:foregroundMark x1="36913" y1="33333" x2="36913" y2="33333"/>
                        <a14:foregroundMark x1="43624" y1="38462" x2="43624" y2="38462"/>
                        <a14:foregroundMark x1="46980" y1="44444" x2="46980" y2="44444"/>
                        <a14:foregroundMark x1="26846" y1="24786" x2="26846" y2="24786"/>
                        <a14:foregroundMark x1="22148" y1="23932" x2="22148" y2="23932"/>
                        <a14:foregroundMark x1="85906" y1="42735" x2="85906" y2="42735"/>
                        <a14:foregroundMark x1="30201" y1="26496" x2="30201" y2="26496"/>
                        <a14:foregroundMark x1="32215" y1="29060" x2="32215" y2="29060"/>
                        <a14:foregroundMark x1="33557" y1="29915" x2="33557" y2="29915"/>
                        <a14:foregroundMark x1="32886" y1="29915" x2="32886" y2="29915"/>
                        <a14:foregroundMark x1="32886" y1="29915" x2="32886" y2="29915"/>
                        <a14:foregroundMark x1="32215" y1="30769" x2="32215" y2="30769"/>
                        <a14:backgroundMark x1="12081" y1="22222" x2="12081" y2="22222"/>
                        <a14:backgroundMark x1="12752" y1="14530" x2="12752" y2="14530"/>
                        <a14:backgroundMark x1="19463" y1="11111" x2="37584" y2="12821"/>
                        <a14:backgroundMark x1="31544" y1="30769" x2="31544" y2="30769"/>
                      </a14:backgroundRemoval>
                    </a14:imgEffect>
                  </a14:imgLayer>
                </a14:imgProps>
              </a:ext>
            </a:extLst>
          </a:blip>
          <a:stretch>
            <a:fillRect/>
          </a:stretch>
        </p:blipFill>
        <p:spPr>
          <a:xfrm>
            <a:off x="48903" y="6394488"/>
            <a:ext cx="559643" cy="43945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0">
                                            <p:bg/>
                                          </p:spTgt>
                                        </p:tgtEl>
                                        <p:attrNameLst>
                                          <p:attrName>style.visibility</p:attrName>
                                        </p:attrNameLst>
                                      </p:cBhvr>
                                      <p:to>
                                        <p:strVal val="visible"/>
                                      </p:to>
                                    </p:set>
                                    <p:animEffect transition="in" filter="fade">
                                      <p:cBhvr>
                                        <p:cTn id="7" dur="500"/>
                                        <p:tgtEl>
                                          <p:spTgt spid="130">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0">
                                            <p:txEl>
                                              <p:pRg st="0" end="0"/>
                                            </p:txEl>
                                          </p:spTgt>
                                        </p:tgtEl>
                                        <p:attrNameLst>
                                          <p:attrName>style.visibility</p:attrName>
                                        </p:attrNameLst>
                                      </p:cBhvr>
                                      <p:to>
                                        <p:strVal val="visible"/>
                                      </p:to>
                                    </p:set>
                                    <p:animEffect transition="in" filter="fade">
                                      <p:cBhvr>
                                        <p:cTn id="10" dur="500"/>
                                        <p:tgtEl>
                                          <p:spTgt spid="130">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31"/>
                                        </p:tgtEl>
                                        <p:attrNameLst>
                                          <p:attrName>style.visibility</p:attrName>
                                        </p:attrNameLst>
                                      </p:cBhvr>
                                      <p:to>
                                        <p:strVal val="visible"/>
                                      </p:to>
                                    </p:set>
                                    <p:animEffect transition="in" filter="fade">
                                      <p:cBhvr>
                                        <p:cTn id="15" dur="500"/>
                                        <p:tgtEl>
                                          <p:spTgt spid="131"/>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249"/>
                                          </p:stCondLst>
                                        </p:cTn>
                                        <p:tgtEl>
                                          <p:spTgt spid="136"/>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32"/>
                                        </p:tgtEl>
                                        <p:attrNameLst>
                                          <p:attrName>style.visibility</p:attrName>
                                        </p:attrNameLst>
                                      </p:cBhvr>
                                      <p:to>
                                        <p:strVal val="visible"/>
                                      </p:to>
                                    </p:set>
                                    <p:animEffect transition="in" filter="fade">
                                      <p:cBhvr>
                                        <p:cTn id="24" dur="250"/>
                                        <p:tgtEl>
                                          <p:spTgt spid="132"/>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249"/>
                                          </p:stCondLst>
                                        </p:cTn>
                                        <p:tgtEl>
                                          <p:spTgt spid="13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33"/>
                                        </p:tgtEl>
                                        <p:attrNameLst>
                                          <p:attrName>style.visibility</p:attrName>
                                        </p:attrNameLst>
                                      </p:cBhvr>
                                      <p:to>
                                        <p:strVal val="visible"/>
                                      </p:to>
                                    </p:set>
                                    <p:animEffect transition="in" filter="fade">
                                      <p:cBhvr>
                                        <p:cTn id="33" dur="250"/>
                                        <p:tgtEl>
                                          <p:spTgt spid="133"/>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249"/>
                                          </p:stCondLst>
                                        </p:cTn>
                                        <p:tgtEl>
                                          <p:spTgt spid="138"/>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34"/>
                                        </p:tgtEl>
                                        <p:attrNameLst>
                                          <p:attrName>style.visibility</p:attrName>
                                        </p:attrNameLst>
                                      </p:cBhvr>
                                      <p:to>
                                        <p:strVal val="visible"/>
                                      </p:to>
                                    </p:set>
                                    <p:animEffect transition="in" filter="fade">
                                      <p:cBhvr>
                                        <p:cTn id="42" dur="250"/>
                                        <p:tgtEl>
                                          <p:spTgt spid="134"/>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249"/>
                                          </p:stCondLst>
                                        </p:cTn>
                                        <p:tgtEl>
                                          <p:spTgt spid="13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28"/>
                                        </p:tgtEl>
                                        <p:attrNameLst>
                                          <p:attrName>style.visibility</p:attrName>
                                        </p:attrNameLst>
                                      </p:cBhvr>
                                      <p:to>
                                        <p:strVal val="visible"/>
                                      </p:to>
                                    </p:set>
                                    <p:animEffect transition="in" filter="fade">
                                      <p:cBhvr>
                                        <p:cTn id="51" dur="250"/>
                                        <p:tgtEl>
                                          <p:spTgt spid="128"/>
                                        </p:tgtEl>
                                      </p:cBhvr>
                                    </p:animEffec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249"/>
                                          </p:stCondLst>
                                        </p:cTn>
                                        <p:tgtEl>
                                          <p:spTgt spid="135"/>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127"/>
                                        </p:tgtEl>
                                        <p:attrNameLst>
                                          <p:attrName>style.visibility</p:attrName>
                                        </p:attrNameLst>
                                      </p:cBhvr>
                                      <p:to>
                                        <p:strVal val="visible"/>
                                      </p:to>
                                    </p:set>
                                    <p:animEffect transition="in" filter="fade">
                                      <p:cBhvr>
                                        <p:cTn id="60" dur="250"/>
                                        <p:tgtEl>
                                          <p:spTgt spid="127"/>
                                        </p:tgtEl>
                                      </p:cBhvr>
                                    </p:animEffec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249"/>
                                          </p:stCondLst>
                                        </p:cTn>
                                        <p:tgtEl>
                                          <p:spTgt spid="140"/>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childTnLst>
                                    <p:set>
                                      <p:cBhvr>
                                        <p:cTn id="68" dur="1" fill="hold">
                                          <p:stCondLst>
                                            <p:cond delay="0"/>
                                          </p:stCondLst>
                                        </p:cTn>
                                        <p:tgtEl>
                                          <p:spTgt spid="3"/>
                                        </p:tgtEl>
                                        <p:attrNameLst>
                                          <p:attrName>style.visibility</p:attrName>
                                        </p:attrNameLst>
                                      </p:cBhvr>
                                      <p:to>
                                        <p:strVal val="visible"/>
                                      </p:to>
                                    </p:set>
                                    <p:animEffect transition="in" filter="fade">
                                      <p:cBhvr>
                                        <p:cTn id="69" dur="250"/>
                                        <p:tgtEl>
                                          <p:spTgt spid="3"/>
                                        </p:tgtEl>
                                      </p:cBhvr>
                                    </p:animEffect>
                                  </p:childTnLst>
                                </p:cTn>
                              </p:par>
                            </p:childTnLst>
                          </p:cTn>
                        </p:par>
                      </p:childTnLst>
                    </p:cTn>
                  </p:par>
                  <p:par>
                    <p:cTn id="70" fill="hold">
                      <p:stCondLst>
                        <p:cond delay="indefinite"/>
                      </p:stCondLst>
                      <p:childTnLst>
                        <p:par>
                          <p:cTn id="71" fill="hold">
                            <p:stCondLst>
                              <p:cond delay="0"/>
                            </p:stCondLst>
                            <p:childTnLst>
                              <p:par>
                                <p:cTn id="72" presetID="1" presetClass="entr" presetSubtype="0" fill="hold" nodeType="clickEffect">
                                  <p:stCondLst>
                                    <p:cond delay="0"/>
                                  </p:stCondLst>
                                  <p:childTnLst>
                                    <p:set>
                                      <p:cBhvr>
                                        <p:cTn id="73" dur="1" fill="hold">
                                          <p:stCondLst>
                                            <p:cond delay="249"/>
                                          </p:stCondLst>
                                        </p:cTn>
                                        <p:tgtEl>
                                          <p:spTgt spid="18"/>
                                        </p:tgtEl>
                                        <p:attrNameLst>
                                          <p:attrName>style.visibility</p:attrName>
                                        </p:attrNameLst>
                                      </p:cBhvr>
                                      <p:to>
                                        <p:strVal val="visible"/>
                                      </p:to>
                                    </p:set>
                                  </p:childTnLst>
                                </p:cTn>
                              </p:par>
                            </p:childTnLst>
                          </p:cTn>
                        </p:par>
                        <p:par>
                          <p:cTn id="74" fill="hold">
                            <p:stCondLst>
                              <p:cond delay="250"/>
                            </p:stCondLst>
                            <p:childTnLst>
                              <p:par>
                                <p:cTn id="75" presetID="2" presetClass="entr" presetSubtype="4" fill="hold" grpId="0" nodeType="afterEffect">
                                  <p:stCondLst>
                                    <p:cond delay="500"/>
                                  </p:stCondLst>
                                  <p:childTnLst>
                                    <p:set>
                                      <p:cBhvr>
                                        <p:cTn id="76" dur="1" fill="hold">
                                          <p:stCondLst>
                                            <p:cond delay="0"/>
                                          </p:stCondLst>
                                        </p:cTn>
                                        <p:tgtEl>
                                          <p:spTgt spid="130">
                                            <p:txEl>
                                              <p:pRg st="1" end="1"/>
                                            </p:txEl>
                                          </p:spTgt>
                                        </p:tgtEl>
                                        <p:attrNameLst>
                                          <p:attrName>style.visibility</p:attrName>
                                        </p:attrNameLst>
                                      </p:cBhvr>
                                      <p:to>
                                        <p:strVal val="visible"/>
                                      </p:to>
                                    </p:set>
                                    <p:anim calcmode="lin" valueType="num">
                                      <p:cBhvr additive="base">
                                        <p:cTn id="77" dur="500" fill="hold"/>
                                        <p:tgtEl>
                                          <p:spTgt spid="130">
                                            <p:txEl>
                                              <p:pRg st="1" end="1"/>
                                            </p:txEl>
                                          </p:spTgt>
                                        </p:tgtEl>
                                        <p:attrNameLst>
                                          <p:attrName>ppt_x</p:attrName>
                                        </p:attrNameLst>
                                      </p:cBhvr>
                                      <p:tavLst>
                                        <p:tav tm="0">
                                          <p:val>
                                            <p:strVal val="#ppt_x"/>
                                          </p:val>
                                        </p:tav>
                                        <p:tav tm="100000">
                                          <p:val>
                                            <p:strVal val="#ppt_x"/>
                                          </p:val>
                                        </p:tav>
                                      </p:tavLst>
                                    </p:anim>
                                    <p:anim calcmode="lin" valueType="num">
                                      <p:cBhvr additive="base">
                                        <p:cTn id="78" dur="500" fill="hold"/>
                                        <p:tgtEl>
                                          <p:spTgt spid="13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uiExpand="1"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p4"/>
          <p:cNvSpPr txBox="1">
            <a:spLocks noGrp="1"/>
          </p:cNvSpPr>
          <p:nvPr>
            <p:ph type="title"/>
          </p:nvPr>
        </p:nvSpPr>
        <p:spPr>
          <a:xfrm>
            <a:off x="0" y="2108013"/>
            <a:ext cx="9144000" cy="711015"/>
          </a:xfrm>
          <a:prstGeom prst="rect">
            <a:avLst/>
          </a:prstGeom>
          <a:noFill/>
          <a:ln>
            <a:noFill/>
          </a:ln>
        </p:spPr>
        <p:txBody>
          <a:bodyPr spcFirstLastPara="1" wrap="square" lIns="91425" tIns="45700" rIns="91425" bIns="45700" anchor="t" anchorCtr="0">
            <a:noAutofit/>
          </a:bodyPr>
          <a:lstStyle/>
          <a:p>
            <a:pPr>
              <a:buSzPts val="4410"/>
            </a:pPr>
            <a:r>
              <a:rPr lang="it-IT" sz="4410" b="1" i="0" u="none" strike="noStrike" cap="none" noProof="0" dirty="0">
                <a:solidFill>
                  <a:schemeClr val="dk1"/>
                </a:solidFill>
                <a:latin typeface="Calibri"/>
                <a:ea typeface="Calibri"/>
                <a:cs typeface="Calibri"/>
                <a:sym typeface="Calibri"/>
              </a:rPr>
              <a:t>MODULO 4</a:t>
            </a:r>
            <a:br>
              <a:rPr lang="it-IT" sz="4410" b="1" i="0" u="none" strike="noStrike" cap="none" noProof="0" dirty="0">
                <a:solidFill>
                  <a:schemeClr val="dk1"/>
                </a:solidFill>
                <a:latin typeface="Arial"/>
                <a:ea typeface="Arial"/>
                <a:cs typeface="Arial"/>
                <a:sym typeface="Arial"/>
              </a:rPr>
            </a:br>
            <a:br>
              <a:rPr lang="it-IT" sz="3600" b="1" i="0" u="none" strike="noStrike" cap="none" noProof="0" dirty="0">
                <a:solidFill>
                  <a:schemeClr val="dk1"/>
                </a:solidFill>
                <a:latin typeface="Arial"/>
                <a:ea typeface="Arial"/>
                <a:cs typeface="Arial"/>
                <a:sym typeface="Arial"/>
              </a:rPr>
            </a:br>
            <a:r>
              <a:rPr lang="it-IT" sz="3600" b="1" dirty="0"/>
              <a:t>La Partita</a:t>
            </a:r>
            <a:br>
              <a:rPr lang="it-IT" sz="3600" b="0" i="0" u="none" strike="noStrike" cap="none" noProof="0" dirty="0">
                <a:solidFill>
                  <a:schemeClr val="dk1"/>
                </a:solidFill>
                <a:latin typeface="Arial"/>
                <a:ea typeface="Arial"/>
                <a:cs typeface="Arial"/>
                <a:sym typeface="Arial"/>
              </a:rPr>
            </a:br>
            <a:endParaRPr lang="it-IT" noProof="0" dirty="0"/>
          </a:p>
        </p:txBody>
      </p:sp>
    </p:spTree>
    <p:extLst>
      <p:ext uri="{BB962C8B-B14F-4D97-AF65-F5344CB8AC3E}">
        <p14:creationId xmlns:p14="http://schemas.microsoft.com/office/powerpoint/2010/main" val="27038720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16"/>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722313" marR="0" lvl="0" algn="l" rtl="0">
              <a:lnSpc>
                <a:spcPct val="100000"/>
              </a:lnSpc>
              <a:spcBef>
                <a:spcPts val="0"/>
              </a:spcBef>
              <a:spcAft>
                <a:spcPts val="0"/>
              </a:spcAft>
              <a:buClr>
                <a:schemeClr val="dk1"/>
              </a:buClr>
              <a:buSzPts val="3600"/>
              <a:buFont typeface="Calibri"/>
              <a:buNone/>
            </a:pPr>
            <a:r>
              <a:rPr lang="it-IT" dirty="0">
                <a:latin typeface="Arial" panose="020B0604020202020204" pitchFamily="34" charset="0"/>
                <a:cs typeface="Arial" panose="020B0604020202020204" pitchFamily="34" charset="0"/>
                <a:sym typeface="Calibri"/>
              </a:rPr>
              <a:t>L'Inizio</a:t>
            </a:r>
            <a:r>
              <a:rPr lang="it-IT" noProof="0" dirty="0">
                <a:latin typeface="Arial" panose="020B0604020202020204" pitchFamily="34" charset="0"/>
                <a:cs typeface="Arial" panose="020B0604020202020204" pitchFamily="34" charset="0"/>
                <a:sym typeface="Calibri"/>
              </a:rPr>
              <a:t> della Partita</a:t>
            </a:r>
            <a:endParaRPr lang="it-IT" sz="5400" noProof="0" dirty="0">
              <a:latin typeface="Arial" panose="020B0604020202020204" pitchFamily="34" charset="0"/>
              <a:cs typeface="Arial" panose="020B0604020202020204" pitchFamily="34" charset="0"/>
            </a:endParaRPr>
          </a:p>
        </p:txBody>
      </p:sp>
      <p:sp>
        <p:nvSpPr>
          <p:cNvPr id="11" name="Text Placeholder 10">
            <a:extLst>
              <a:ext uri="{FF2B5EF4-FFF2-40B4-BE49-F238E27FC236}">
                <a16:creationId xmlns:a16="http://schemas.microsoft.com/office/drawing/2014/main" id="{D98BCD5B-7379-467A-9617-566D2FDAD448}"/>
              </a:ext>
            </a:extLst>
          </p:cNvPr>
          <p:cNvSpPr>
            <a:spLocks noGrp="1"/>
          </p:cNvSpPr>
          <p:nvPr>
            <p:ph type="body" idx="1"/>
          </p:nvPr>
        </p:nvSpPr>
        <p:spPr/>
        <p:txBody>
          <a:bodyPr/>
          <a:lstStyle/>
          <a:p>
            <a:endParaRPr lang="it-IT"/>
          </a:p>
        </p:txBody>
      </p:sp>
      <p:sp>
        <p:nvSpPr>
          <p:cNvPr id="215" name="Google Shape;215;p16"/>
          <p:cNvSpPr/>
          <p:nvPr/>
        </p:nvSpPr>
        <p:spPr>
          <a:xfrm>
            <a:off x="0" y="1375784"/>
            <a:ext cx="9144000" cy="661000"/>
          </a:xfrm>
          <a:prstGeom prst="rect">
            <a:avLst/>
          </a:prstGeom>
          <a:solidFill>
            <a:srgbClr val="1B305B"/>
          </a:solidFill>
          <a:ln>
            <a:noFill/>
          </a:ln>
        </p:spPr>
        <p:txBody>
          <a:bodyPr spcFirstLastPara="1" wrap="square" lIns="91425" tIns="45700" rIns="91425" bIns="45700" anchor="ctr" anchorCtr="0">
            <a:noAutofit/>
          </a:bodyPr>
          <a:lstStyle/>
          <a:p>
            <a:pPr marL="722313" marR="0" lvl="0" algn="l" rtl="0">
              <a:lnSpc>
                <a:spcPct val="100000"/>
              </a:lnSpc>
              <a:spcBef>
                <a:spcPts val="0"/>
              </a:spcBef>
              <a:spcAft>
                <a:spcPts val="0"/>
              </a:spcAft>
              <a:buClr>
                <a:srgbClr val="000000"/>
              </a:buClr>
              <a:buSzPts val="2800"/>
              <a:buFont typeface="Arial"/>
              <a:buNone/>
              <a:tabLst>
                <a:tab pos="625475" algn="l"/>
              </a:tabLst>
            </a:pPr>
            <a:r>
              <a:rPr lang="it-IT" sz="2800" dirty="0">
                <a:solidFill>
                  <a:srgbClr val="FFFFFF"/>
                </a:solidFill>
              </a:rPr>
              <a:t>Chi dovrebbe essere dove</a:t>
            </a:r>
            <a:r>
              <a:rPr lang="it-IT" sz="2800" b="0" i="0" u="none" strike="noStrike" cap="none" dirty="0">
                <a:solidFill>
                  <a:srgbClr val="FFFFFF"/>
                </a:solidFill>
                <a:latin typeface="Arial"/>
                <a:ea typeface="Arial"/>
                <a:cs typeface="Arial"/>
                <a:sym typeface="Arial"/>
              </a:rPr>
              <a:t>?</a:t>
            </a:r>
            <a:endParaRPr lang="it-IT" sz="1400" b="0" i="0" u="none" strike="noStrike" cap="none" dirty="0">
              <a:solidFill>
                <a:srgbClr val="FFFFFF"/>
              </a:solidFill>
              <a:latin typeface="Arial"/>
              <a:ea typeface="Arial"/>
              <a:cs typeface="Arial"/>
              <a:sym typeface="Arial"/>
            </a:endParaRPr>
          </a:p>
        </p:txBody>
      </p:sp>
      <p:grpSp>
        <p:nvGrpSpPr>
          <p:cNvPr id="216" name="Google Shape;216;p16"/>
          <p:cNvGrpSpPr/>
          <p:nvPr/>
        </p:nvGrpSpPr>
        <p:grpSpPr>
          <a:xfrm>
            <a:off x="1854679" y="2632704"/>
            <a:ext cx="5003322" cy="3247457"/>
            <a:chOff x="1764248" y="2220297"/>
            <a:chExt cx="5760000" cy="4279570"/>
          </a:xfrm>
        </p:grpSpPr>
        <p:grpSp>
          <p:nvGrpSpPr>
            <p:cNvPr id="217" name="Google Shape;217;p16"/>
            <p:cNvGrpSpPr/>
            <p:nvPr/>
          </p:nvGrpSpPr>
          <p:grpSpPr>
            <a:xfrm>
              <a:off x="1764248" y="2564904"/>
              <a:ext cx="5760000" cy="3600000"/>
              <a:chOff x="1331913" y="2927349"/>
              <a:chExt cx="5760000" cy="3600000"/>
            </a:xfrm>
          </p:grpSpPr>
          <p:sp>
            <p:nvSpPr>
              <p:cNvPr id="218" name="Google Shape;218;p16"/>
              <p:cNvSpPr/>
              <p:nvPr/>
            </p:nvSpPr>
            <p:spPr>
              <a:xfrm>
                <a:off x="1331913" y="2927349"/>
                <a:ext cx="5760000" cy="3600000"/>
              </a:xfrm>
              <a:prstGeom prst="rect">
                <a:avLst/>
              </a:prstGeom>
              <a:solidFill>
                <a:srgbClr val="92D050"/>
              </a:solidFill>
              <a:ln w="2857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9" name="Google Shape;219;p16"/>
              <p:cNvSpPr/>
              <p:nvPr/>
            </p:nvSpPr>
            <p:spPr>
              <a:xfrm>
                <a:off x="1691913" y="2927349"/>
                <a:ext cx="5040000" cy="3600000"/>
              </a:xfrm>
              <a:prstGeom prst="rect">
                <a:avLst/>
              </a:prstGeom>
              <a:noFill/>
              <a:ln w="2857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0" name="Google Shape;220;p16"/>
              <p:cNvSpPr/>
              <p:nvPr/>
            </p:nvSpPr>
            <p:spPr>
              <a:xfrm>
                <a:off x="2051913" y="2927349"/>
                <a:ext cx="4320000" cy="3600000"/>
              </a:xfrm>
              <a:prstGeom prst="rect">
                <a:avLst/>
              </a:prstGeom>
              <a:noFill/>
              <a:ln w="28575" cap="flat" cmpd="sng">
                <a:solidFill>
                  <a:schemeClr val="dk1"/>
                </a:solidFill>
                <a:prstDash val="lgDash"/>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1" name="Google Shape;221;p16"/>
              <p:cNvSpPr/>
              <p:nvPr/>
            </p:nvSpPr>
            <p:spPr>
              <a:xfrm>
                <a:off x="3491913" y="2927349"/>
                <a:ext cx="1440000" cy="3600000"/>
              </a:xfrm>
              <a:prstGeom prst="rect">
                <a:avLst/>
              </a:prstGeom>
              <a:noFill/>
              <a:ln w="28575" cap="flat" cmpd="sng">
                <a:solidFill>
                  <a:schemeClr val="dk1"/>
                </a:solidFill>
                <a:prstDash val="lgDash"/>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2" name="Google Shape;222;p16"/>
              <p:cNvSpPr/>
              <p:nvPr/>
            </p:nvSpPr>
            <p:spPr>
              <a:xfrm>
                <a:off x="4211913" y="2927349"/>
                <a:ext cx="0" cy="3600000"/>
              </a:xfrm>
              <a:prstGeom prst="rect">
                <a:avLst/>
              </a:prstGeom>
              <a:noFill/>
              <a:ln w="2857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23" name="Google Shape;223;p16"/>
            <p:cNvSpPr/>
            <p:nvPr/>
          </p:nvSpPr>
          <p:spPr>
            <a:xfrm>
              <a:off x="3924247" y="6283867"/>
              <a:ext cx="1440000" cy="216000"/>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chemeClr val="dk1"/>
                </a:solidFill>
                <a:latin typeface="Arial"/>
                <a:ea typeface="Arial"/>
                <a:cs typeface="Arial"/>
                <a:sym typeface="Arial"/>
              </a:endParaRPr>
            </a:p>
          </p:txBody>
        </p:sp>
        <p:sp>
          <p:nvSpPr>
            <p:cNvPr id="224" name="Google Shape;224;p16"/>
            <p:cNvSpPr/>
            <p:nvPr/>
          </p:nvSpPr>
          <p:spPr>
            <a:xfrm>
              <a:off x="3924248" y="2220297"/>
              <a:ext cx="1440000" cy="216000"/>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chemeClr val="dk1"/>
                </a:solidFill>
                <a:latin typeface="Arial"/>
                <a:ea typeface="Arial"/>
                <a:cs typeface="Arial"/>
                <a:sym typeface="Arial"/>
              </a:endParaRPr>
            </a:p>
          </p:txBody>
        </p:sp>
      </p:grpSp>
      <p:grpSp>
        <p:nvGrpSpPr>
          <p:cNvPr id="225" name="Google Shape;225;p16"/>
          <p:cNvGrpSpPr/>
          <p:nvPr/>
        </p:nvGrpSpPr>
        <p:grpSpPr>
          <a:xfrm>
            <a:off x="4356340" y="3127995"/>
            <a:ext cx="517584" cy="2405156"/>
            <a:chOff x="4356340" y="3127995"/>
            <a:chExt cx="517584" cy="2405156"/>
          </a:xfrm>
        </p:grpSpPr>
        <p:sp>
          <p:nvSpPr>
            <p:cNvPr id="226" name="Google Shape;226;p16"/>
            <p:cNvSpPr/>
            <p:nvPr/>
          </p:nvSpPr>
          <p:spPr>
            <a:xfrm>
              <a:off x="4356340" y="4149306"/>
              <a:ext cx="172528" cy="172528"/>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27" name="Google Shape;227;p16"/>
            <p:cNvSpPr/>
            <p:nvPr/>
          </p:nvSpPr>
          <p:spPr>
            <a:xfrm>
              <a:off x="4528868" y="4525992"/>
              <a:ext cx="172528" cy="172528"/>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28" name="Google Shape;228;p16"/>
            <p:cNvSpPr/>
            <p:nvPr/>
          </p:nvSpPr>
          <p:spPr>
            <a:xfrm>
              <a:off x="4426430" y="3651503"/>
              <a:ext cx="172528" cy="172528"/>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29" name="Google Shape;229;p16"/>
            <p:cNvSpPr/>
            <p:nvPr/>
          </p:nvSpPr>
          <p:spPr>
            <a:xfrm>
              <a:off x="4574158" y="3127995"/>
              <a:ext cx="172528" cy="172528"/>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30" name="Google Shape;230;p16"/>
            <p:cNvSpPr/>
            <p:nvPr/>
          </p:nvSpPr>
          <p:spPr>
            <a:xfrm>
              <a:off x="4598958" y="4984585"/>
              <a:ext cx="172528" cy="172528"/>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31" name="Google Shape;231;p16"/>
            <p:cNvSpPr/>
            <p:nvPr/>
          </p:nvSpPr>
          <p:spPr>
            <a:xfrm>
              <a:off x="4701396" y="5360623"/>
              <a:ext cx="172528" cy="172528"/>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grpSp>
        <p:nvGrpSpPr>
          <p:cNvPr id="232" name="Google Shape;232;p16"/>
          <p:cNvGrpSpPr/>
          <p:nvPr/>
        </p:nvGrpSpPr>
        <p:grpSpPr>
          <a:xfrm>
            <a:off x="3535753" y="3127689"/>
            <a:ext cx="199484" cy="2439960"/>
            <a:chOff x="3535753" y="3127689"/>
            <a:chExt cx="199484" cy="2439960"/>
          </a:xfrm>
        </p:grpSpPr>
        <p:sp>
          <p:nvSpPr>
            <p:cNvPr id="233" name="Google Shape;233;p16"/>
            <p:cNvSpPr/>
            <p:nvPr/>
          </p:nvSpPr>
          <p:spPr>
            <a:xfrm>
              <a:off x="3558397" y="4163553"/>
              <a:ext cx="172528" cy="172528"/>
            </a:xfrm>
            <a:prstGeom prst="ellipse">
              <a:avLst/>
            </a:prstGeom>
            <a:solidFill>
              <a:schemeClr val="accent2"/>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34" name="Google Shape;234;p16"/>
            <p:cNvSpPr/>
            <p:nvPr/>
          </p:nvSpPr>
          <p:spPr>
            <a:xfrm>
              <a:off x="3558396" y="3666753"/>
              <a:ext cx="172528" cy="172528"/>
            </a:xfrm>
            <a:prstGeom prst="ellipse">
              <a:avLst/>
            </a:prstGeom>
            <a:solidFill>
              <a:schemeClr val="accent2"/>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35" name="Google Shape;235;p16"/>
            <p:cNvSpPr/>
            <p:nvPr/>
          </p:nvSpPr>
          <p:spPr>
            <a:xfrm>
              <a:off x="3535753" y="3127689"/>
              <a:ext cx="172528" cy="172528"/>
            </a:xfrm>
            <a:prstGeom prst="ellipse">
              <a:avLst/>
            </a:prstGeom>
            <a:solidFill>
              <a:schemeClr val="accent2"/>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36" name="Google Shape;236;p16"/>
            <p:cNvSpPr/>
            <p:nvPr/>
          </p:nvSpPr>
          <p:spPr>
            <a:xfrm>
              <a:off x="3562709" y="4535843"/>
              <a:ext cx="172528" cy="172528"/>
            </a:xfrm>
            <a:prstGeom prst="ellipse">
              <a:avLst/>
            </a:prstGeom>
            <a:solidFill>
              <a:schemeClr val="accent2"/>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37" name="Google Shape;237;p16"/>
            <p:cNvSpPr/>
            <p:nvPr/>
          </p:nvSpPr>
          <p:spPr>
            <a:xfrm>
              <a:off x="3558396" y="4984585"/>
              <a:ext cx="172528" cy="172528"/>
            </a:xfrm>
            <a:prstGeom prst="ellipse">
              <a:avLst/>
            </a:prstGeom>
            <a:solidFill>
              <a:schemeClr val="accent2"/>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38" name="Google Shape;238;p16"/>
            <p:cNvSpPr/>
            <p:nvPr/>
          </p:nvSpPr>
          <p:spPr>
            <a:xfrm>
              <a:off x="3535753" y="5395121"/>
              <a:ext cx="172528" cy="172528"/>
            </a:xfrm>
            <a:prstGeom prst="ellipse">
              <a:avLst/>
            </a:prstGeom>
            <a:solidFill>
              <a:schemeClr val="accent2"/>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grpSp>
        <p:nvGrpSpPr>
          <p:cNvPr id="6" name="Group 5">
            <a:extLst>
              <a:ext uri="{FF2B5EF4-FFF2-40B4-BE49-F238E27FC236}">
                <a16:creationId xmlns:a16="http://schemas.microsoft.com/office/drawing/2014/main" id="{3B397B41-A2A2-418E-8E59-4FB13BE92CB8}"/>
              </a:ext>
            </a:extLst>
          </p:cNvPr>
          <p:cNvGrpSpPr/>
          <p:nvPr/>
        </p:nvGrpSpPr>
        <p:grpSpPr>
          <a:xfrm>
            <a:off x="7366241" y="2317803"/>
            <a:ext cx="984129" cy="307777"/>
            <a:chOff x="7366241" y="2317803"/>
            <a:chExt cx="984129" cy="307777"/>
          </a:xfrm>
        </p:grpSpPr>
        <p:sp>
          <p:nvSpPr>
            <p:cNvPr id="243" name="Google Shape;243;p16"/>
            <p:cNvSpPr/>
            <p:nvPr/>
          </p:nvSpPr>
          <p:spPr>
            <a:xfrm>
              <a:off x="7366241" y="2371802"/>
              <a:ext cx="172528" cy="186154"/>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44" name="Google Shape;244;p16"/>
            <p:cNvSpPr txBox="1"/>
            <p:nvPr/>
          </p:nvSpPr>
          <p:spPr>
            <a:xfrm>
              <a:off x="7538769" y="2317803"/>
              <a:ext cx="811601"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dirty="0">
                  <a:solidFill>
                    <a:srgbClr val="000000"/>
                  </a:solidFill>
                  <a:latin typeface="Arial"/>
                  <a:ea typeface="Arial"/>
                  <a:cs typeface="Arial"/>
                  <a:sym typeface="Arial"/>
                </a:rPr>
                <a:t>Attack</a:t>
              </a:r>
              <a:endParaRPr sz="1400" b="0" i="0" u="none" strike="noStrike" cap="none" dirty="0">
                <a:solidFill>
                  <a:srgbClr val="000000"/>
                </a:solidFill>
                <a:latin typeface="Arial"/>
                <a:ea typeface="Arial"/>
                <a:cs typeface="Arial"/>
                <a:sym typeface="Arial"/>
              </a:endParaRPr>
            </a:p>
          </p:txBody>
        </p:sp>
      </p:grpSp>
      <p:grpSp>
        <p:nvGrpSpPr>
          <p:cNvPr id="9" name="Group 8">
            <a:extLst>
              <a:ext uri="{FF2B5EF4-FFF2-40B4-BE49-F238E27FC236}">
                <a16:creationId xmlns:a16="http://schemas.microsoft.com/office/drawing/2014/main" id="{CB0046BA-8DC4-4903-824B-4A9AD32184E4}"/>
              </a:ext>
            </a:extLst>
          </p:cNvPr>
          <p:cNvGrpSpPr/>
          <p:nvPr/>
        </p:nvGrpSpPr>
        <p:grpSpPr>
          <a:xfrm>
            <a:off x="7366241" y="2909815"/>
            <a:ext cx="1130778" cy="307777"/>
            <a:chOff x="7366241" y="2909815"/>
            <a:chExt cx="1130778" cy="307777"/>
          </a:xfrm>
        </p:grpSpPr>
        <p:sp>
          <p:nvSpPr>
            <p:cNvPr id="246" name="Google Shape;246;p16"/>
            <p:cNvSpPr txBox="1"/>
            <p:nvPr/>
          </p:nvSpPr>
          <p:spPr>
            <a:xfrm>
              <a:off x="7538769" y="2909815"/>
              <a:ext cx="958250"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dirty="0">
                  <a:solidFill>
                    <a:srgbClr val="000000"/>
                  </a:solidFill>
                  <a:latin typeface="Arial"/>
                  <a:ea typeface="Arial"/>
                  <a:cs typeface="Arial"/>
                  <a:sym typeface="Arial"/>
                </a:rPr>
                <a:t>Referees</a:t>
              </a:r>
              <a:endParaRPr sz="1400" b="0" i="0" u="none" strike="noStrike" cap="none" dirty="0">
                <a:solidFill>
                  <a:srgbClr val="000000"/>
                </a:solidFill>
                <a:latin typeface="Arial"/>
                <a:ea typeface="Arial"/>
                <a:cs typeface="Arial"/>
                <a:sym typeface="Arial"/>
              </a:endParaRPr>
            </a:p>
          </p:txBody>
        </p:sp>
        <p:sp>
          <p:nvSpPr>
            <p:cNvPr id="247" name="Google Shape;247;p16"/>
            <p:cNvSpPr/>
            <p:nvPr/>
          </p:nvSpPr>
          <p:spPr>
            <a:xfrm>
              <a:off x="7366241" y="2971342"/>
              <a:ext cx="172528" cy="172528"/>
            </a:xfrm>
            <a:prstGeom prst="ellipse">
              <a:avLst/>
            </a:prstGeom>
            <a:solidFill>
              <a:srgbClr val="FFFF00"/>
            </a:solidFill>
            <a:ln w="25400" cap="flat" cmpd="sng">
              <a:solidFill>
                <a:srgbClr val="F5F53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grpSp>
        <p:nvGrpSpPr>
          <p:cNvPr id="7" name="Group 6">
            <a:extLst>
              <a:ext uri="{FF2B5EF4-FFF2-40B4-BE49-F238E27FC236}">
                <a16:creationId xmlns:a16="http://schemas.microsoft.com/office/drawing/2014/main" id="{8537628D-5233-4119-9F99-29FBB457237B}"/>
              </a:ext>
            </a:extLst>
          </p:cNvPr>
          <p:cNvGrpSpPr/>
          <p:nvPr/>
        </p:nvGrpSpPr>
        <p:grpSpPr>
          <a:xfrm>
            <a:off x="7366241" y="2613809"/>
            <a:ext cx="1055298" cy="307777"/>
            <a:chOff x="7366241" y="2613809"/>
            <a:chExt cx="1055298" cy="307777"/>
          </a:xfrm>
        </p:grpSpPr>
        <p:sp>
          <p:nvSpPr>
            <p:cNvPr id="245" name="Google Shape;245;p16"/>
            <p:cNvSpPr txBox="1"/>
            <p:nvPr/>
          </p:nvSpPr>
          <p:spPr>
            <a:xfrm>
              <a:off x="7538769" y="2613809"/>
              <a:ext cx="882770"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dirty="0">
                  <a:solidFill>
                    <a:srgbClr val="000000"/>
                  </a:solidFill>
                  <a:latin typeface="Arial"/>
                  <a:ea typeface="Arial"/>
                  <a:cs typeface="Arial"/>
                  <a:sym typeface="Arial"/>
                </a:rPr>
                <a:t>Defence</a:t>
              </a:r>
              <a:endParaRPr sz="1400" b="0" i="0" u="none" strike="noStrike" cap="none" dirty="0">
                <a:solidFill>
                  <a:srgbClr val="000000"/>
                </a:solidFill>
                <a:latin typeface="Arial"/>
                <a:ea typeface="Arial"/>
                <a:cs typeface="Arial"/>
                <a:sym typeface="Arial"/>
              </a:endParaRPr>
            </a:p>
          </p:txBody>
        </p:sp>
        <p:sp>
          <p:nvSpPr>
            <p:cNvPr id="248" name="Google Shape;248;p16"/>
            <p:cNvSpPr/>
            <p:nvPr/>
          </p:nvSpPr>
          <p:spPr>
            <a:xfrm>
              <a:off x="7366241" y="2663565"/>
              <a:ext cx="172528" cy="172528"/>
            </a:xfrm>
            <a:prstGeom prst="ellipse">
              <a:avLst/>
            </a:prstGeom>
            <a:solidFill>
              <a:schemeClr val="accent2"/>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sp>
        <p:nvSpPr>
          <p:cNvPr id="249" name="Google Shape;249;p16"/>
          <p:cNvSpPr/>
          <p:nvPr/>
        </p:nvSpPr>
        <p:spPr>
          <a:xfrm>
            <a:off x="1669421" y="2887348"/>
            <a:ext cx="173868" cy="686117"/>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chemeClr val="dk1"/>
              </a:solidFill>
              <a:latin typeface="Arial"/>
              <a:ea typeface="Arial"/>
              <a:cs typeface="Arial"/>
              <a:sym typeface="Arial"/>
            </a:endParaRPr>
          </a:p>
        </p:txBody>
      </p:sp>
      <p:sp>
        <p:nvSpPr>
          <p:cNvPr id="250" name="Google Shape;250;p16"/>
          <p:cNvSpPr/>
          <p:nvPr/>
        </p:nvSpPr>
        <p:spPr>
          <a:xfrm>
            <a:off x="1674137" y="4941778"/>
            <a:ext cx="173868" cy="686117"/>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chemeClr val="dk1"/>
              </a:solidFill>
              <a:latin typeface="Arial"/>
              <a:ea typeface="Arial"/>
              <a:cs typeface="Arial"/>
              <a:sym typeface="Arial"/>
            </a:endParaRPr>
          </a:p>
        </p:txBody>
      </p:sp>
      <p:sp>
        <p:nvSpPr>
          <p:cNvPr id="251" name="Google Shape;251;p16"/>
          <p:cNvSpPr/>
          <p:nvPr/>
        </p:nvSpPr>
        <p:spPr>
          <a:xfrm>
            <a:off x="6870619" y="2886864"/>
            <a:ext cx="173868" cy="686117"/>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chemeClr val="dk1"/>
              </a:solidFill>
              <a:latin typeface="Arial"/>
              <a:ea typeface="Arial"/>
              <a:cs typeface="Arial"/>
              <a:sym typeface="Arial"/>
            </a:endParaRPr>
          </a:p>
        </p:txBody>
      </p:sp>
      <p:sp>
        <p:nvSpPr>
          <p:cNvPr id="252" name="Google Shape;252;p16"/>
          <p:cNvSpPr/>
          <p:nvPr/>
        </p:nvSpPr>
        <p:spPr>
          <a:xfrm>
            <a:off x="6885609" y="4941782"/>
            <a:ext cx="173868" cy="686117"/>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chemeClr val="dk1"/>
              </a:solidFill>
              <a:latin typeface="Arial"/>
              <a:ea typeface="Arial"/>
              <a:cs typeface="Arial"/>
              <a:sym typeface="Arial"/>
            </a:endParaRPr>
          </a:p>
        </p:txBody>
      </p:sp>
      <p:cxnSp>
        <p:nvCxnSpPr>
          <p:cNvPr id="3" name="Straight Arrow Connector 2">
            <a:extLst>
              <a:ext uri="{FF2B5EF4-FFF2-40B4-BE49-F238E27FC236}">
                <a16:creationId xmlns:a16="http://schemas.microsoft.com/office/drawing/2014/main" id="{6B951FF7-F521-49EC-9230-DF9F5892229A}"/>
              </a:ext>
            </a:extLst>
          </p:cNvPr>
          <p:cNvCxnSpPr/>
          <p:nvPr/>
        </p:nvCxnSpPr>
        <p:spPr>
          <a:xfrm flipH="1">
            <a:off x="3178177" y="6194018"/>
            <a:ext cx="2178121" cy="0"/>
          </a:xfrm>
          <a:prstGeom prst="straightConnector1">
            <a:avLst/>
          </a:prstGeom>
          <a:ln w="41275">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ED38BCD5-8B19-4C31-B84F-A7E2EB2083C9}"/>
              </a:ext>
            </a:extLst>
          </p:cNvPr>
          <p:cNvSpPr txBox="1"/>
          <p:nvPr/>
        </p:nvSpPr>
        <p:spPr>
          <a:xfrm>
            <a:off x="3685196" y="5810962"/>
            <a:ext cx="1743069" cy="461665"/>
          </a:xfrm>
          <a:prstGeom prst="rect">
            <a:avLst/>
          </a:prstGeom>
          <a:noFill/>
        </p:spPr>
        <p:txBody>
          <a:bodyPr wrap="square" rtlCol="0">
            <a:spAutoFit/>
          </a:bodyPr>
          <a:lstStyle/>
          <a:p>
            <a:r>
              <a:rPr lang="en-GB" sz="2400" err="1">
                <a:solidFill>
                  <a:schemeClr val="accent1">
                    <a:lumMod val="75000"/>
                  </a:schemeClr>
                </a:solidFill>
              </a:rPr>
              <a:t>attacco</a:t>
            </a:r>
            <a:endParaRPr lang="en-GB" sz="2400">
              <a:solidFill>
                <a:schemeClr val="accent1">
                  <a:lumMod val="75000"/>
                </a:schemeClr>
              </a:solidFill>
            </a:endParaRPr>
          </a:p>
        </p:txBody>
      </p:sp>
      <p:sp>
        <p:nvSpPr>
          <p:cNvPr id="239" name="Google Shape;239;p16"/>
          <p:cNvSpPr/>
          <p:nvPr/>
        </p:nvSpPr>
        <p:spPr>
          <a:xfrm>
            <a:off x="3837047" y="4730216"/>
            <a:ext cx="172528" cy="172528"/>
          </a:xfrm>
          <a:prstGeom prst="ellipse">
            <a:avLst/>
          </a:prstGeom>
          <a:solidFill>
            <a:srgbClr val="FFFF00"/>
          </a:solidFill>
          <a:ln w="25400" cap="flat" cmpd="sng">
            <a:solidFill>
              <a:schemeClr val="tx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 name="TextBox 3">
            <a:extLst>
              <a:ext uri="{FF2B5EF4-FFF2-40B4-BE49-F238E27FC236}">
                <a16:creationId xmlns:a16="http://schemas.microsoft.com/office/drawing/2014/main" id="{AD8172B8-DEDA-4D99-9E79-C9D3B47BF0FC}"/>
              </a:ext>
            </a:extLst>
          </p:cNvPr>
          <p:cNvSpPr txBox="1"/>
          <p:nvPr/>
        </p:nvSpPr>
        <p:spPr>
          <a:xfrm>
            <a:off x="-66921" y="4065527"/>
            <a:ext cx="2181247" cy="1200329"/>
          </a:xfrm>
          <a:prstGeom prst="rect">
            <a:avLst/>
          </a:prstGeom>
          <a:noFill/>
        </p:spPr>
        <p:txBody>
          <a:bodyPr wrap="square" rtlCol="0">
            <a:spAutoFit/>
          </a:bodyPr>
          <a:lstStyle/>
          <a:p>
            <a:pPr algn="ctr"/>
            <a:r>
              <a:rPr lang="en-GB" sz="2400" dirty="0">
                <a:solidFill>
                  <a:schemeClr val="dk1"/>
                </a:solidFill>
                <a:latin typeface="Calibri"/>
                <a:ea typeface="Calibri"/>
                <a:cs typeface="Calibri"/>
                <a:sym typeface="Calibri"/>
              </a:rPr>
              <a:t>o</a:t>
            </a:r>
            <a:r>
              <a:rPr lang="en-GB" sz="2400" b="0" i="0" u="none" strike="noStrike" cap="none" dirty="0">
                <a:solidFill>
                  <a:schemeClr val="dk1"/>
                </a:solidFill>
                <a:latin typeface="Calibri"/>
                <a:ea typeface="Calibri"/>
                <a:cs typeface="Calibri"/>
                <a:sym typeface="Calibri"/>
              </a:rPr>
              <a:t>n-field/</a:t>
            </a:r>
          </a:p>
          <a:p>
            <a:pPr algn="ctr"/>
            <a:r>
              <a:rPr lang="en-GB" sz="2400" dirty="0">
                <a:solidFill>
                  <a:schemeClr val="dk1"/>
                </a:solidFill>
                <a:latin typeface="Calibri"/>
                <a:cs typeface="Calibri"/>
                <a:sym typeface="Calibri"/>
              </a:rPr>
              <a:t>control</a:t>
            </a:r>
          </a:p>
          <a:p>
            <a:pPr algn="ctr"/>
            <a:r>
              <a:rPr lang="en-GB" sz="2400" dirty="0">
                <a:solidFill>
                  <a:schemeClr val="dk1"/>
                </a:solidFill>
                <a:latin typeface="Calibri"/>
                <a:cs typeface="Calibri"/>
              </a:rPr>
              <a:t>ref</a:t>
            </a:r>
          </a:p>
        </p:txBody>
      </p:sp>
      <p:cxnSp>
        <p:nvCxnSpPr>
          <p:cNvPr id="8" name="Straight Arrow Connector 7">
            <a:extLst>
              <a:ext uri="{FF2B5EF4-FFF2-40B4-BE49-F238E27FC236}">
                <a16:creationId xmlns:a16="http://schemas.microsoft.com/office/drawing/2014/main" id="{ECB09F5B-81EC-4B2E-BC96-A8B88A278D4F}"/>
              </a:ext>
            </a:extLst>
          </p:cNvPr>
          <p:cNvCxnSpPr>
            <a:cxnSpLocks/>
          </p:cNvCxnSpPr>
          <p:nvPr/>
        </p:nvCxnSpPr>
        <p:spPr>
          <a:xfrm>
            <a:off x="1669421" y="4612256"/>
            <a:ext cx="2140018" cy="204224"/>
          </a:xfrm>
          <a:prstGeom prst="straightConnector1">
            <a:avLst/>
          </a:prstGeom>
          <a:ln w="34925">
            <a:solidFill>
              <a:srgbClr val="FFFF00"/>
            </a:solidFill>
            <a:tailEnd type="triangle"/>
          </a:ln>
        </p:spPr>
        <p:style>
          <a:lnRef idx="1">
            <a:schemeClr val="dk1"/>
          </a:lnRef>
          <a:fillRef idx="0">
            <a:schemeClr val="dk1"/>
          </a:fillRef>
          <a:effectRef idx="0">
            <a:schemeClr val="dk1"/>
          </a:effectRef>
          <a:fontRef idx="minor">
            <a:schemeClr val="tx1"/>
          </a:fontRef>
        </p:style>
      </p:cxnSp>
      <p:grpSp>
        <p:nvGrpSpPr>
          <p:cNvPr id="240" name="Google Shape;240;p16"/>
          <p:cNvGrpSpPr/>
          <p:nvPr/>
        </p:nvGrpSpPr>
        <p:grpSpPr>
          <a:xfrm>
            <a:off x="3612313" y="2707390"/>
            <a:ext cx="172528" cy="3113905"/>
            <a:chOff x="3612313" y="2707390"/>
            <a:chExt cx="172528" cy="3113905"/>
          </a:xfrm>
        </p:grpSpPr>
        <p:sp>
          <p:nvSpPr>
            <p:cNvPr id="241" name="Google Shape;241;p16"/>
            <p:cNvSpPr/>
            <p:nvPr/>
          </p:nvSpPr>
          <p:spPr>
            <a:xfrm>
              <a:off x="3612313" y="2707390"/>
              <a:ext cx="172528" cy="172528"/>
            </a:xfrm>
            <a:prstGeom prst="ellipse">
              <a:avLst/>
            </a:prstGeom>
            <a:solidFill>
              <a:srgbClr val="FFFF00"/>
            </a:solidFill>
            <a:ln w="25400" cap="flat" cmpd="sng">
              <a:solidFill>
                <a:schemeClr val="tx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42" name="Google Shape;242;p16"/>
            <p:cNvSpPr/>
            <p:nvPr/>
          </p:nvSpPr>
          <p:spPr>
            <a:xfrm>
              <a:off x="3612313" y="5648767"/>
              <a:ext cx="172528" cy="172528"/>
            </a:xfrm>
            <a:prstGeom prst="ellipse">
              <a:avLst/>
            </a:prstGeom>
            <a:solidFill>
              <a:srgbClr val="FFFF00"/>
            </a:solidFill>
            <a:ln w="25400" cap="flat" cmpd="sng">
              <a:solidFill>
                <a:schemeClr val="tx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sp>
        <p:nvSpPr>
          <p:cNvPr id="2" name="TextBox 1">
            <a:extLst>
              <a:ext uri="{FF2B5EF4-FFF2-40B4-BE49-F238E27FC236}">
                <a16:creationId xmlns:a16="http://schemas.microsoft.com/office/drawing/2014/main" id="{13294728-0CCC-4159-B7FB-D46D569BDB1B}"/>
              </a:ext>
            </a:extLst>
          </p:cNvPr>
          <p:cNvSpPr txBox="1"/>
          <p:nvPr/>
        </p:nvSpPr>
        <p:spPr>
          <a:xfrm>
            <a:off x="1843289" y="2126987"/>
            <a:ext cx="3665144" cy="461665"/>
          </a:xfrm>
          <a:prstGeom prst="rect">
            <a:avLst/>
          </a:prstGeom>
          <a:noFill/>
        </p:spPr>
        <p:txBody>
          <a:bodyPr wrap="square" rtlCol="0">
            <a:spAutoFit/>
          </a:bodyPr>
          <a:lstStyle/>
          <a:p>
            <a:pPr algn="ctr"/>
            <a:r>
              <a:rPr lang="en-GB" sz="2400" b="0" i="0" u="none" strike="noStrike" cap="none" dirty="0">
                <a:solidFill>
                  <a:schemeClr val="dk1"/>
                </a:solidFill>
                <a:latin typeface="Calibri"/>
                <a:ea typeface="Calibri"/>
                <a:cs typeface="Calibri"/>
                <a:sym typeface="Calibri"/>
              </a:rPr>
              <a:t>side-line/buddy/support ref</a:t>
            </a:r>
          </a:p>
        </p:txBody>
      </p:sp>
      <p:cxnSp>
        <p:nvCxnSpPr>
          <p:cNvPr id="10" name="Straight Arrow Connector 9">
            <a:extLst>
              <a:ext uri="{FF2B5EF4-FFF2-40B4-BE49-F238E27FC236}">
                <a16:creationId xmlns:a16="http://schemas.microsoft.com/office/drawing/2014/main" id="{3AAE8B34-58BA-46B0-8348-BBC012983299}"/>
              </a:ext>
            </a:extLst>
          </p:cNvPr>
          <p:cNvCxnSpPr>
            <a:cxnSpLocks/>
          </p:cNvCxnSpPr>
          <p:nvPr/>
        </p:nvCxnSpPr>
        <p:spPr>
          <a:xfrm>
            <a:off x="3391156" y="2533995"/>
            <a:ext cx="221157" cy="21103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0" name="Google Shape;239;p16">
            <a:extLst>
              <a:ext uri="{FF2B5EF4-FFF2-40B4-BE49-F238E27FC236}">
                <a16:creationId xmlns:a16="http://schemas.microsoft.com/office/drawing/2014/main" id="{7BE85B0D-4137-4FCD-82F4-EE955CD39988}"/>
              </a:ext>
            </a:extLst>
          </p:cNvPr>
          <p:cNvSpPr/>
          <p:nvPr/>
        </p:nvSpPr>
        <p:spPr>
          <a:xfrm rot="5400000">
            <a:off x="4340096" y="4181846"/>
            <a:ext cx="52443" cy="188386"/>
          </a:xfrm>
          <a:prstGeom prst="ellipse">
            <a:avLst/>
          </a:prstGeom>
          <a:solidFill>
            <a:srgbClr val="FF0000"/>
          </a:solidFill>
          <a:ln w="25400" cap="flat" cmpd="sng">
            <a:solidFill>
              <a:schemeClr val="tx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4064971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childTnLst>
                                </p:cTn>
                              </p:par>
                            </p:childTnLst>
                          </p:cTn>
                        </p:par>
                        <p:par>
                          <p:cTn id="10" fill="hold">
                            <p:stCondLst>
                              <p:cond delay="0"/>
                            </p:stCondLst>
                            <p:childTnLst>
                              <p:par>
                                <p:cTn id="11" presetID="22" presetClass="entr" presetSubtype="2"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right)">
                                      <p:cBhvr>
                                        <p:cTn id="13" dur="500"/>
                                        <p:tgtEl>
                                          <p:spTgt spid="3"/>
                                        </p:tgtEl>
                                      </p:cBhvr>
                                    </p:animEffect>
                                  </p:childTnLst>
                                </p:cTn>
                              </p:par>
                              <p:par>
                                <p:cTn id="14" presetID="1"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225"/>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232"/>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4"/>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par>
                          <p:cTn id="41" fill="hold">
                            <p:stCondLst>
                              <p:cond delay="500"/>
                            </p:stCondLst>
                            <p:childTnLst>
                              <p:par>
                                <p:cTn id="42" presetID="1" presetClass="entr" presetSubtype="0" fill="hold" grpId="0" nodeType="afterEffect">
                                  <p:stCondLst>
                                    <p:cond delay="0"/>
                                  </p:stCondLst>
                                  <p:childTnLst>
                                    <p:set>
                                      <p:cBhvr>
                                        <p:cTn id="43" dur="1" fill="hold">
                                          <p:stCondLst>
                                            <p:cond delay="0"/>
                                          </p:stCondLst>
                                        </p:cTn>
                                        <p:tgtEl>
                                          <p:spTgt spid="239"/>
                                        </p:tgtEl>
                                        <p:attrNameLst>
                                          <p:attrName>style.visibility</p:attrName>
                                        </p:attrNameLst>
                                      </p:cBhvr>
                                      <p:to>
                                        <p:strVal val="visible"/>
                                      </p:to>
                                    </p:set>
                                  </p:childTnLst>
                                </p:cTn>
                              </p:par>
                            </p:childTnLst>
                          </p:cTn>
                        </p:par>
                        <p:par>
                          <p:cTn id="44" fill="hold">
                            <p:stCondLst>
                              <p:cond delay="500"/>
                            </p:stCondLst>
                            <p:childTnLst>
                              <p:par>
                                <p:cTn id="45" presetID="1" presetClass="entr" presetSubtype="0" fill="hold" grpId="0" nodeType="afterEffect">
                                  <p:stCondLst>
                                    <p:cond delay="0"/>
                                  </p:stCondLst>
                                  <p:childTnLst>
                                    <p:set>
                                      <p:cBhvr>
                                        <p:cTn id="46" dur="1" fill="hold">
                                          <p:stCondLst>
                                            <p:cond delay="749"/>
                                          </p:stCondLst>
                                        </p:cTn>
                                        <p:tgtEl>
                                          <p:spTgt spid="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left)">
                                      <p:cBhvr>
                                        <p:cTn id="51" dur="500"/>
                                        <p:tgtEl>
                                          <p:spTgt spid="10"/>
                                        </p:tgtEl>
                                      </p:cBhvr>
                                    </p:animEffect>
                                  </p:childTnLst>
                                </p:cTn>
                              </p:par>
                            </p:childTnLst>
                          </p:cTn>
                        </p:par>
                        <p:par>
                          <p:cTn id="52" fill="hold">
                            <p:stCondLst>
                              <p:cond delay="500"/>
                            </p:stCondLst>
                            <p:childTnLst>
                              <p:par>
                                <p:cTn id="53" presetID="1" presetClass="entr" presetSubtype="0" fill="hold" nodeType="afterEffect">
                                  <p:stCondLst>
                                    <p:cond delay="0"/>
                                  </p:stCondLst>
                                  <p:childTnLst>
                                    <p:set>
                                      <p:cBhvr>
                                        <p:cTn id="54" dur="1" fill="hold">
                                          <p:stCondLst>
                                            <p:cond delay="0"/>
                                          </p:stCondLst>
                                        </p:cTn>
                                        <p:tgtEl>
                                          <p:spTgt spid="2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39" grpId="0" animBg="1"/>
      <p:bldP spid="4" grpId="0"/>
      <p:bldP spid="2" grpId="0"/>
      <p:bldP spid="5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32"/>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r>
              <a:rPr lang="it-IT" dirty="0"/>
              <a:t>Effettuare il </a:t>
            </a:r>
            <a:r>
              <a:rPr lang="it-IT" dirty="0" err="1"/>
              <a:t>Tap</a:t>
            </a:r>
            <a:endParaRPr lang="it-IT" noProof="0" dirty="0"/>
          </a:p>
        </p:txBody>
      </p:sp>
      <p:grpSp>
        <p:nvGrpSpPr>
          <p:cNvPr id="11" name="Groupe 10"/>
          <p:cNvGrpSpPr/>
          <p:nvPr/>
        </p:nvGrpSpPr>
        <p:grpSpPr>
          <a:xfrm>
            <a:off x="207844" y="1733436"/>
            <a:ext cx="1810003" cy="2594250"/>
            <a:chOff x="269488" y="1733436"/>
            <a:chExt cx="1810003" cy="2594250"/>
          </a:xfrm>
        </p:grpSpPr>
        <p:sp>
          <p:nvSpPr>
            <p:cNvPr id="2" name="ZoneTexte 1"/>
            <p:cNvSpPr txBox="1"/>
            <p:nvPr/>
          </p:nvSpPr>
          <p:spPr>
            <a:xfrm>
              <a:off x="409785" y="4019909"/>
              <a:ext cx="1311418" cy="307777"/>
            </a:xfrm>
            <a:prstGeom prst="rect">
              <a:avLst/>
            </a:prstGeom>
            <a:noFill/>
          </p:spPr>
          <p:txBody>
            <a:bodyPr wrap="square" lIns="91440" tIns="45720" rIns="91440" bIns="45720" rtlCol="0" anchor="t">
              <a:spAutoFit/>
            </a:bodyPr>
            <a:lstStyle/>
            <a:p>
              <a:pPr lvl="0" algn="ctr">
                <a:buClr>
                  <a:srgbClr val="000000"/>
                </a:buClr>
              </a:pPr>
              <a:r>
                <a:rPr lang="fr-FR" sz="1400" kern="0" dirty="0">
                  <a:solidFill>
                    <a:srgbClr val="000000"/>
                  </a:solidFill>
                  <a:cs typeface="Arial"/>
                  <a:sym typeface="Arial"/>
                </a:rPr>
                <a:t>1- </a:t>
              </a:r>
              <a:r>
                <a:rPr lang="fr-FR" dirty="0" err="1"/>
                <a:t>Appoggiala</a:t>
              </a:r>
              <a:endParaRPr lang="fr-FR" sz="1400" b="0" i="0" u="none" strike="noStrike" kern="0" cap="none" spc="0" normalizeH="0" baseline="0" noProof="0" dirty="0" err="1">
                <a:ln>
                  <a:noFill/>
                </a:ln>
                <a:solidFill>
                  <a:srgbClr val="000000"/>
                </a:solidFill>
                <a:effectLst/>
                <a:uLnTx/>
                <a:uFillTx/>
                <a:latin typeface="Arial"/>
                <a:cs typeface="Arial"/>
              </a:endParaRPr>
            </a:p>
          </p:txBody>
        </p:sp>
        <p:pic>
          <p:nvPicPr>
            <p:cNvPr id="4" name="Image 3"/>
            <p:cNvPicPr>
              <a:picLocks noChangeAspect="1"/>
            </p:cNvPicPr>
            <p:nvPr/>
          </p:nvPicPr>
          <p:blipFill>
            <a:blip r:embed="rId3"/>
            <a:stretch>
              <a:fillRect/>
            </a:stretch>
          </p:blipFill>
          <p:spPr>
            <a:xfrm>
              <a:off x="269488" y="1733436"/>
              <a:ext cx="1810003" cy="2286319"/>
            </a:xfrm>
            <a:prstGeom prst="rect">
              <a:avLst/>
            </a:prstGeom>
          </p:spPr>
        </p:pic>
      </p:grpSp>
      <p:grpSp>
        <p:nvGrpSpPr>
          <p:cNvPr id="12" name="Groupe 11"/>
          <p:cNvGrpSpPr/>
          <p:nvPr/>
        </p:nvGrpSpPr>
        <p:grpSpPr>
          <a:xfrm>
            <a:off x="2206190" y="1790594"/>
            <a:ext cx="1800476" cy="2536939"/>
            <a:chOff x="2390033" y="1790594"/>
            <a:chExt cx="1800476" cy="2536939"/>
          </a:xfrm>
        </p:grpSpPr>
        <p:sp>
          <p:nvSpPr>
            <p:cNvPr id="6" name="ZoneTexte 5"/>
            <p:cNvSpPr txBox="1"/>
            <p:nvPr/>
          </p:nvSpPr>
          <p:spPr>
            <a:xfrm>
              <a:off x="2439191" y="4019756"/>
              <a:ext cx="1266374" cy="307777"/>
            </a:xfrm>
            <a:prstGeom prst="rect">
              <a:avLst/>
            </a:prstGeom>
            <a:noFill/>
          </p:spPr>
          <p:txBody>
            <a:bodyPr wrap="square" lIns="91440" tIns="45720" rIns="91440" bIns="45720" rtlCol="0" anchor="t">
              <a:spAutoFit/>
            </a:bodyPr>
            <a:lstStyle/>
            <a:p>
              <a:pPr lvl="0" algn="ctr">
                <a:buClr>
                  <a:srgbClr val="000000"/>
                </a:buClr>
              </a:pPr>
              <a:r>
                <a:rPr kumimoji="0" lang="fr-FR" sz="1400" b="0" i="0" u="none" strike="noStrike" kern="0" cap="none" spc="0" normalizeH="0" baseline="0" noProof="0" dirty="0">
                  <a:ln>
                    <a:noFill/>
                  </a:ln>
                  <a:solidFill>
                    <a:srgbClr val="000000"/>
                  </a:solidFill>
                  <a:effectLst/>
                  <a:uLnTx/>
                  <a:uFillTx/>
                  <a:latin typeface="Arial"/>
                  <a:cs typeface="Arial"/>
                  <a:sym typeface="Arial"/>
                </a:rPr>
                <a:t>2 </a:t>
              </a:r>
              <a:r>
                <a:rPr lang="fr-FR" sz="1400" kern="0" dirty="0">
                  <a:solidFill>
                    <a:srgbClr val="000000"/>
                  </a:solidFill>
                  <a:cs typeface="Arial"/>
                  <a:sym typeface="Arial"/>
                </a:rPr>
                <a:t>- </a:t>
              </a:r>
              <a:r>
                <a:rPr lang="fr-FR" dirty="0" err="1"/>
                <a:t>Rilasciala</a:t>
              </a:r>
              <a:endParaRPr kumimoji="0" lang="fr-FR" sz="1400" b="0" i="0" u="none" strike="noStrike" kern="0" cap="none" spc="0" normalizeH="0" baseline="0" noProof="0" dirty="0">
                <a:ln>
                  <a:noFill/>
                </a:ln>
                <a:solidFill>
                  <a:srgbClr val="000000"/>
                </a:solidFill>
                <a:effectLst/>
                <a:uLnTx/>
                <a:uFillTx/>
                <a:latin typeface="Arial"/>
                <a:cs typeface="Arial"/>
                <a:sym typeface="Arial"/>
              </a:endParaRPr>
            </a:p>
          </p:txBody>
        </p:sp>
        <p:pic>
          <p:nvPicPr>
            <p:cNvPr id="5" name="Image 4"/>
            <p:cNvPicPr>
              <a:picLocks noChangeAspect="1"/>
            </p:cNvPicPr>
            <p:nvPr/>
          </p:nvPicPr>
          <p:blipFill>
            <a:blip r:embed="rId4"/>
            <a:stretch>
              <a:fillRect/>
            </a:stretch>
          </p:blipFill>
          <p:spPr>
            <a:xfrm>
              <a:off x="2390033" y="1790594"/>
              <a:ext cx="1800476" cy="2229161"/>
            </a:xfrm>
            <a:prstGeom prst="rect">
              <a:avLst/>
            </a:prstGeom>
          </p:spPr>
        </p:pic>
      </p:grpSp>
      <p:grpSp>
        <p:nvGrpSpPr>
          <p:cNvPr id="13" name="Groupe 12"/>
          <p:cNvGrpSpPr/>
          <p:nvPr/>
        </p:nvGrpSpPr>
        <p:grpSpPr>
          <a:xfrm>
            <a:off x="4716016" y="1809647"/>
            <a:ext cx="1428949" cy="2517886"/>
            <a:chOff x="4999739" y="1809647"/>
            <a:chExt cx="1428949" cy="2517886"/>
          </a:xfrm>
        </p:grpSpPr>
        <p:sp>
          <p:nvSpPr>
            <p:cNvPr id="7" name="ZoneTexte 6"/>
            <p:cNvSpPr txBox="1"/>
            <p:nvPr/>
          </p:nvSpPr>
          <p:spPr>
            <a:xfrm>
              <a:off x="5079793" y="4019756"/>
              <a:ext cx="1266374" cy="307777"/>
            </a:xfrm>
            <a:prstGeom prst="rect">
              <a:avLst/>
            </a:prstGeom>
            <a:noFill/>
          </p:spPr>
          <p:txBody>
            <a:bodyPr wrap="square" lIns="91440" tIns="45720" rIns="91440" bIns="45720" rtlCol="0" anchor="t">
              <a:spAutoFit/>
            </a:bodyPr>
            <a:lstStyle/>
            <a:p>
              <a:pPr algn="ctr"/>
              <a:r>
                <a:rPr kumimoji="0" lang="fr-FR" sz="1400" b="0" i="0" u="none" strike="noStrike" kern="0" cap="none" spc="0" normalizeH="0" baseline="0" noProof="0">
                  <a:ln>
                    <a:noFill/>
                  </a:ln>
                  <a:solidFill>
                    <a:srgbClr val="000000"/>
                  </a:solidFill>
                  <a:effectLst/>
                  <a:uLnTx/>
                  <a:uFillTx/>
                  <a:latin typeface="Arial"/>
                  <a:cs typeface="Arial"/>
                  <a:sym typeface="Arial"/>
                </a:rPr>
                <a:t>3 </a:t>
              </a:r>
              <a:r>
                <a:rPr lang="fr-FR"/>
                <a:t>– Calciala </a:t>
              </a:r>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pic>
          <p:nvPicPr>
            <p:cNvPr id="9" name="Image 8"/>
            <p:cNvPicPr>
              <a:picLocks noChangeAspect="1"/>
            </p:cNvPicPr>
            <p:nvPr/>
          </p:nvPicPr>
          <p:blipFill>
            <a:blip r:embed="rId5"/>
            <a:stretch>
              <a:fillRect/>
            </a:stretch>
          </p:blipFill>
          <p:spPr>
            <a:xfrm>
              <a:off x="4999739" y="1809647"/>
              <a:ext cx="1428949" cy="2210108"/>
            </a:xfrm>
            <a:prstGeom prst="rect">
              <a:avLst/>
            </a:prstGeom>
          </p:spPr>
        </p:pic>
      </p:grpSp>
      <p:grpSp>
        <p:nvGrpSpPr>
          <p:cNvPr id="14" name="Groupe 13"/>
          <p:cNvGrpSpPr/>
          <p:nvPr/>
        </p:nvGrpSpPr>
        <p:grpSpPr>
          <a:xfrm>
            <a:off x="6608682" y="1628800"/>
            <a:ext cx="2131890" cy="2684040"/>
            <a:chOff x="7000429" y="2047805"/>
            <a:chExt cx="1676027" cy="2198387"/>
          </a:xfrm>
        </p:grpSpPr>
        <p:sp>
          <p:nvSpPr>
            <p:cNvPr id="8" name="ZoneTexte 7"/>
            <p:cNvSpPr txBox="1"/>
            <p:nvPr/>
          </p:nvSpPr>
          <p:spPr>
            <a:xfrm>
              <a:off x="7105104" y="3994105"/>
              <a:ext cx="1571352" cy="252087"/>
            </a:xfrm>
            <a:prstGeom prst="rect">
              <a:avLst/>
            </a:prstGeom>
            <a:noFill/>
          </p:spPr>
          <p:txBody>
            <a:bodyPr wrap="square" lIns="91440" tIns="45720" rIns="91440" bIns="45720" rtlCol="0" anchor="t">
              <a:spAutoFit/>
            </a:bodyPr>
            <a:lstStyle/>
            <a:p>
              <a:pPr lvl="0" algn="ctr">
                <a:buClr>
                  <a:srgbClr val="000000"/>
                </a:buClr>
              </a:pPr>
              <a:r>
                <a:rPr kumimoji="0" lang="fr-FR" sz="1400" b="0" i="0" u="none" strike="noStrike" kern="0" cap="none" spc="0" normalizeH="0" baseline="0" noProof="0" dirty="0">
                  <a:ln>
                    <a:noFill/>
                  </a:ln>
                  <a:solidFill>
                    <a:srgbClr val="000000"/>
                  </a:solidFill>
                  <a:effectLst/>
                  <a:uLnTx/>
                  <a:uFillTx/>
                  <a:latin typeface="Arial"/>
                  <a:cs typeface="Arial"/>
                  <a:sym typeface="Arial"/>
                </a:rPr>
                <a:t>4 </a:t>
              </a:r>
              <a:r>
                <a:rPr lang="fr-FR" sz="1400" kern="0" dirty="0">
                  <a:solidFill>
                    <a:srgbClr val="000000"/>
                  </a:solidFill>
                  <a:cs typeface="Arial"/>
                  <a:sym typeface="Arial"/>
                </a:rPr>
                <a:t>- </a:t>
              </a:r>
              <a:r>
                <a:rPr lang="fr-FR" dirty="0" err="1"/>
                <a:t>Raccoglila</a:t>
              </a:r>
              <a:endParaRPr lang="fr-FR" sz="1400" b="0" i="0" u="none" strike="noStrike" kern="0" cap="none" spc="0" normalizeH="0" baseline="0" noProof="0" dirty="0" err="1">
                <a:ln>
                  <a:noFill/>
                </a:ln>
                <a:solidFill>
                  <a:srgbClr val="000000"/>
                </a:solidFill>
                <a:effectLst/>
                <a:uLnTx/>
                <a:uFillTx/>
                <a:latin typeface="Arial"/>
                <a:cs typeface="Arial"/>
              </a:endParaRPr>
            </a:p>
          </p:txBody>
        </p:sp>
        <p:pic>
          <p:nvPicPr>
            <p:cNvPr id="10" name="Image 9"/>
            <p:cNvPicPr>
              <a:picLocks noChangeAspect="1"/>
            </p:cNvPicPr>
            <p:nvPr/>
          </p:nvPicPr>
          <p:blipFill>
            <a:blip r:embed="rId6"/>
            <a:stretch>
              <a:fillRect/>
            </a:stretch>
          </p:blipFill>
          <p:spPr>
            <a:xfrm>
              <a:off x="7000429" y="2047805"/>
              <a:ext cx="1590897" cy="1971950"/>
            </a:xfrm>
            <a:prstGeom prst="rect">
              <a:avLst/>
            </a:prstGeom>
          </p:spPr>
        </p:pic>
      </p:grpSp>
      <p:sp>
        <p:nvSpPr>
          <p:cNvPr id="15" name="ZoneTexte 14"/>
          <p:cNvSpPr txBox="1"/>
          <p:nvPr/>
        </p:nvSpPr>
        <p:spPr>
          <a:xfrm>
            <a:off x="4857117" y="4404735"/>
            <a:ext cx="2458429" cy="738664"/>
          </a:xfrm>
          <a:prstGeom prst="rect">
            <a:avLst/>
          </a:prstGeom>
          <a:noFill/>
        </p:spPr>
        <p:txBody>
          <a:bodyPr wrap="square" lIns="91440" tIns="45720" rIns="91440" bIns="45720" rtlCol="0" anchor="t">
            <a:spAutoFit/>
          </a:bodyPr>
          <a:lstStyle/>
          <a:p>
            <a:pPr marL="285750" lvl="0" indent="-285750">
              <a:buClr>
                <a:srgbClr val="000000"/>
              </a:buClr>
              <a:buFont typeface="Arial" panose="020B0604020202020204" pitchFamily="34" charset="0"/>
              <a:buChar char="•"/>
            </a:pPr>
            <a:r>
              <a:rPr lang="fr-FR" sz="1400" kern="0" dirty="0" err="1">
                <a:solidFill>
                  <a:srgbClr val="00B050"/>
                </a:solidFill>
                <a:cs typeface="Arial"/>
                <a:sym typeface="Arial"/>
              </a:rPr>
              <a:t>Qualsiasi</a:t>
            </a:r>
            <a:r>
              <a:rPr lang="fr-FR" sz="1400" kern="0" dirty="0">
                <a:solidFill>
                  <a:srgbClr val="00B050"/>
                </a:solidFill>
                <a:cs typeface="Arial"/>
                <a:sym typeface="Arial"/>
              </a:rPr>
              <a:t> </a:t>
            </a:r>
            <a:r>
              <a:rPr lang="fr-FR" sz="1400" kern="0" dirty="0" err="1">
                <a:solidFill>
                  <a:srgbClr val="00B050"/>
                </a:solidFill>
                <a:cs typeface="Arial"/>
                <a:sym typeface="Arial"/>
              </a:rPr>
              <a:t>direzione</a:t>
            </a:r>
            <a:endParaRPr lang="fr-FR" sz="1400" kern="0" dirty="0">
              <a:solidFill>
                <a:srgbClr val="00B050"/>
              </a:solidFill>
              <a:cs typeface="Arial"/>
              <a:sym typeface="Arial"/>
            </a:endParaRPr>
          </a:p>
          <a:p>
            <a:pPr marL="285750" lvl="0" indent="-285750">
              <a:buClr>
                <a:srgbClr val="000000"/>
              </a:buClr>
              <a:buFont typeface="Arial" panose="020B0604020202020204" pitchFamily="34" charset="0"/>
              <a:buChar char="•"/>
            </a:pPr>
            <a:r>
              <a:rPr lang="fr-FR" sz="1400" kern="0" dirty="0" err="1">
                <a:solidFill>
                  <a:srgbClr val="00B050"/>
                </a:solidFill>
                <a:cs typeface="Arial"/>
                <a:sym typeface="Arial"/>
              </a:rPr>
              <a:t>fino</a:t>
            </a:r>
            <a:r>
              <a:rPr lang="fr-FR" sz="1400" kern="0" dirty="0">
                <a:solidFill>
                  <a:srgbClr val="00B050"/>
                </a:solidFill>
                <a:cs typeface="Arial"/>
                <a:sym typeface="Arial"/>
              </a:rPr>
              <a:t> 1m</a:t>
            </a:r>
          </a:p>
          <a:p>
            <a:pPr marL="285750" lvl="0" indent="-285750">
              <a:buClr>
                <a:srgbClr val="000000"/>
              </a:buClr>
              <a:buFont typeface="Arial" panose="020B0604020202020204" pitchFamily="34" charset="0"/>
              <a:buChar char="•"/>
            </a:pPr>
            <a:r>
              <a:rPr lang="fr-FR" sz="1400" kern="0" dirty="0">
                <a:solidFill>
                  <a:srgbClr val="00B050"/>
                </a:solidFill>
                <a:cs typeface="Arial"/>
                <a:sym typeface="Arial"/>
              </a:rPr>
              <a:t>La </a:t>
            </a:r>
            <a:r>
              <a:rPr lang="fr-FR" sz="1400" kern="0" dirty="0" err="1">
                <a:solidFill>
                  <a:srgbClr val="00B050"/>
                </a:solidFill>
                <a:cs typeface="Arial"/>
                <a:sym typeface="Arial"/>
              </a:rPr>
              <a:t>difesa</a:t>
            </a:r>
            <a:r>
              <a:rPr lang="fr-FR" sz="1400" kern="0" dirty="0">
                <a:solidFill>
                  <a:srgbClr val="00B050"/>
                </a:solidFill>
                <a:cs typeface="Arial"/>
                <a:sym typeface="Arial"/>
              </a:rPr>
              <a:t> </a:t>
            </a:r>
            <a:r>
              <a:rPr lang="fr-FR" sz="1400" kern="0" dirty="0" err="1">
                <a:solidFill>
                  <a:srgbClr val="00B050"/>
                </a:solidFill>
                <a:cs typeface="Arial"/>
                <a:sym typeface="Arial"/>
              </a:rPr>
              <a:t>può</a:t>
            </a:r>
            <a:r>
              <a:rPr lang="fr-FR" sz="1400" kern="0" dirty="0">
                <a:solidFill>
                  <a:srgbClr val="00B050"/>
                </a:solidFill>
                <a:cs typeface="Arial"/>
                <a:sym typeface="Arial"/>
              </a:rPr>
              <a:t> </a:t>
            </a:r>
            <a:r>
              <a:rPr lang="fr-FR" dirty="0" err="1">
                <a:solidFill>
                  <a:srgbClr val="00B050"/>
                </a:solidFill>
              </a:rPr>
              <a:t>avanzare</a:t>
            </a:r>
            <a:endParaRPr kumimoji="0" lang="fr-FR" sz="1400" b="0" i="0" u="none" strike="noStrike" kern="0" cap="none" spc="0" normalizeH="0" baseline="0" noProof="0" dirty="0">
              <a:ln>
                <a:noFill/>
              </a:ln>
              <a:solidFill>
                <a:srgbClr val="00B050"/>
              </a:solidFill>
              <a:effectLst/>
              <a:uLnTx/>
              <a:uFillTx/>
              <a:latin typeface="Arial"/>
              <a:cs typeface="Arial"/>
              <a:sym typeface="Arial"/>
            </a:endParaRPr>
          </a:p>
        </p:txBody>
      </p:sp>
      <p:sp>
        <p:nvSpPr>
          <p:cNvPr id="3" name="TextBox 2">
            <a:extLst>
              <a:ext uri="{FF2B5EF4-FFF2-40B4-BE49-F238E27FC236}">
                <a16:creationId xmlns:a16="http://schemas.microsoft.com/office/drawing/2014/main" id="{4C5977E8-FD98-4C7C-B858-F3AD08E42695}"/>
              </a:ext>
            </a:extLst>
          </p:cNvPr>
          <p:cNvSpPr txBox="1"/>
          <p:nvPr/>
        </p:nvSpPr>
        <p:spPr>
          <a:xfrm>
            <a:off x="971600" y="1310164"/>
            <a:ext cx="4942519" cy="369332"/>
          </a:xfrm>
          <a:prstGeom prst="rect">
            <a:avLst/>
          </a:prstGeom>
          <a:noFill/>
        </p:spPr>
        <p:txBody>
          <a:bodyPr wrap="square" rtlCol="0">
            <a:spAutoFit/>
          </a:bodyPr>
          <a:lstStyle/>
          <a:p>
            <a:r>
              <a:rPr lang="it-IT"/>
              <a:t>Riguardo la palla, il giocatore deve ... </a:t>
            </a:r>
            <a:endParaRPr lang="en-GB"/>
          </a:p>
        </p:txBody>
      </p:sp>
      <p:sp>
        <p:nvSpPr>
          <p:cNvPr id="17" name="ZoneTexte 14">
            <a:extLst>
              <a:ext uri="{FF2B5EF4-FFF2-40B4-BE49-F238E27FC236}">
                <a16:creationId xmlns:a16="http://schemas.microsoft.com/office/drawing/2014/main" id="{7ED5AA2B-A598-4D89-A157-C609DCCCCC9F}"/>
              </a:ext>
            </a:extLst>
          </p:cNvPr>
          <p:cNvSpPr txBox="1"/>
          <p:nvPr/>
        </p:nvSpPr>
        <p:spPr>
          <a:xfrm>
            <a:off x="2266832" y="4389273"/>
            <a:ext cx="2665235" cy="523220"/>
          </a:xfrm>
          <a:prstGeom prst="rect">
            <a:avLst/>
          </a:prstGeom>
          <a:noFill/>
        </p:spPr>
        <p:txBody>
          <a:bodyPr wrap="square" lIns="91440" tIns="45720" rIns="91440" bIns="45720" rtlCol="0" anchor="t">
            <a:spAutoFit/>
          </a:bodyPr>
          <a:lstStyle/>
          <a:p>
            <a:pPr marL="285750" indent="-285750">
              <a:buChar char="•"/>
            </a:pPr>
            <a:r>
              <a:rPr lang="fr-FR" sz="1400" kern="0" dirty="0">
                <a:solidFill>
                  <a:schemeClr val="bg2"/>
                </a:solidFill>
                <a:cs typeface="Arial"/>
                <a:sym typeface="Arial"/>
              </a:rPr>
              <a:t>Per </a:t>
            </a:r>
            <a:r>
              <a:rPr lang="fr-FR" sz="1400" kern="0" dirty="0" err="1">
                <a:solidFill>
                  <a:schemeClr val="bg2"/>
                </a:solidFill>
                <a:cs typeface="Arial"/>
                <a:sym typeface="Arial"/>
              </a:rPr>
              <a:t>iniziare</a:t>
            </a:r>
            <a:r>
              <a:rPr lang="fr-FR" sz="1400" kern="0" dirty="0">
                <a:solidFill>
                  <a:schemeClr val="bg2"/>
                </a:solidFill>
                <a:cs typeface="Arial"/>
                <a:sym typeface="Arial"/>
              </a:rPr>
              <a:t> o </a:t>
            </a:r>
            <a:r>
              <a:rPr lang="fr-FR" dirty="0" err="1">
                <a:solidFill>
                  <a:schemeClr val="bg2"/>
                </a:solidFill>
              </a:rPr>
              <a:t>ricominciare</a:t>
            </a:r>
            <a:r>
              <a:rPr lang="fr-FR" dirty="0">
                <a:solidFill>
                  <a:schemeClr val="bg2"/>
                </a:solidFill>
              </a:rPr>
              <a:t> </a:t>
            </a:r>
            <a:r>
              <a:rPr lang="fr-FR" dirty="0" err="1">
                <a:solidFill>
                  <a:schemeClr val="bg2"/>
                </a:solidFill>
              </a:rPr>
              <a:t>aspetta</a:t>
            </a:r>
            <a:r>
              <a:rPr lang="fr-FR" sz="1400" kern="0" dirty="0">
                <a:solidFill>
                  <a:schemeClr val="bg2"/>
                </a:solidFill>
                <a:cs typeface="Arial"/>
                <a:sym typeface="Arial"/>
              </a:rPr>
              <a:t> il </a:t>
            </a:r>
            <a:r>
              <a:rPr lang="fr-FR" sz="1400" kern="0" dirty="0" err="1">
                <a:solidFill>
                  <a:schemeClr val="bg2"/>
                </a:solidFill>
                <a:cs typeface="Arial"/>
                <a:sym typeface="Arial"/>
              </a:rPr>
              <a:t>fischio</a:t>
            </a:r>
            <a:endParaRPr lang="fr-FR" dirty="0">
              <a:solidFill>
                <a:schemeClr val="bg2"/>
              </a:solidFill>
            </a:endParaRPr>
          </a:p>
        </p:txBody>
      </p:sp>
      <p:sp>
        <p:nvSpPr>
          <p:cNvPr id="18" name="ZoneTexte 14">
            <a:extLst>
              <a:ext uri="{FF2B5EF4-FFF2-40B4-BE49-F238E27FC236}">
                <a16:creationId xmlns:a16="http://schemas.microsoft.com/office/drawing/2014/main" id="{9B2E1971-8FAC-4863-AFB5-F66507CE406F}"/>
              </a:ext>
            </a:extLst>
          </p:cNvPr>
          <p:cNvSpPr txBox="1"/>
          <p:nvPr/>
        </p:nvSpPr>
        <p:spPr>
          <a:xfrm>
            <a:off x="340943" y="4447744"/>
            <a:ext cx="2131891" cy="307777"/>
          </a:xfrm>
          <a:prstGeom prst="rect">
            <a:avLst/>
          </a:prstGeom>
          <a:noFill/>
        </p:spPr>
        <p:txBody>
          <a:bodyPr wrap="square" rtlCol="0">
            <a:spAutoFit/>
          </a:bodyPr>
          <a:lstStyle/>
          <a:p>
            <a:pPr marL="285750" lvl="0" indent="-285750">
              <a:buClr>
                <a:srgbClr val="000000"/>
              </a:buClr>
              <a:buFont typeface="Arial" panose="020B0604020202020204" pitchFamily="34" charset="0"/>
              <a:buChar char="•"/>
            </a:pPr>
            <a:r>
              <a:rPr lang="fr-FR" sz="1400" kern="0" noProof="0" dirty="0">
                <a:solidFill>
                  <a:srgbClr val="00B050"/>
                </a:solidFill>
                <a:cs typeface="Arial"/>
                <a:sym typeface="Arial"/>
              </a:rPr>
              <a:t>Sul </a:t>
            </a:r>
            <a:r>
              <a:rPr lang="fr-FR" sz="1400" kern="0" noProof="0" dirty="0" err="1">
                <a:solidFill>
                  <a:srgbClr val="00B050"/>
                </a:solidFill>
                <a:cs typeface="Arial"/>
                <a:sym typeface="Arial"/>
              </a:rPr>
              <a:t>punto</a:t>
            </a:r>
            <a:r>
              <a:rPr lang="fr-FR" sz="1400" kern="0" noProof="0" dirty="0">
                <a:solidFill>
                  <a:srgbClr val="00B050"/>
                </a:solidFill>
                <a:cs typeface="Arial"/>
                <a:sym typeface="Arial"/>
              </a:rPr>
              <a:t> </a:t>
            </a:r>
          </a:p>
        </p:txBody>
      </p:sp>
      <p:pic>
        <p:nvPicPr>
          <p:cNvPr id="19" name="Picture 18">
            <a:extLst>
              <a:ext uri="{FF2B5EF4-FFF2-40B4-BE49-F238E27FC236}">
                <a16:creationId xmlns:a16="http://schemas.microsoft.com/office/drawing/2014/main" id="{2F67B452-DD72-42CC-935B-9995B191E6A6}"/>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8547" b="89744" l="6040" r="94631">
                        <a14:foregroundMark x1="42953" y1="63248" x2="41611" y2="72650"/>
                        <a14:foregroundMark x1="38926" y1="59829" x2="46980" y2="62393"/>
                        <a14:foregroundMark x1="40268" y1="59829" x2="40268" y2="59829"/>
                        <a14:foregroundMark x1="71141" y1="70940" x2="81879" y2="61538"/>
                        <a14:foregroundMark x1="81879" y1="61538" x2="81879" y2="61538"/>
                        <a14:foregroundMark x1="81879" y1="60684" x2="91275" y2="27350"/>
                        <a14:foregroundMark x1="91275" y1="27350" x2="87919" y2="19658"/>
                        <a14:foregroundMark x1="94631" y1="33333" x2="94631" y2="33333"/>
                        <a14:foregroundMark x1="29530" y1="72650" x2="29530" y2="72650"/>
                        <a14:foregroundMark x1="6711" y1="85470" x2="6711" y2="85470"/>
                        <a14:foregroundMark x1="24832" y1="49573" x2="24832" y2="49573"/>
                        <a14:foregroundMark x1="20134" y1="58120" x2="20134" y2="58120"/>
                        <a14:foregroundMark x1="16107" y1="65812" x2="16107" y2="65812"/>
                        <a14:foregroundMark x1="16107" y1="58974" x2="16107" y2="58974"/>
                        <a14:foregroundMark x1="34228" y1="41880" x2="34228" y2="41880"/>
                        <a14:foregroundMark x1="34899" y1="37607" x2="34899" y2="37607"/>
                        <a14:foregroundMark x1="40940" y1="24786" x2="40940" y2="24786"/>
                        <a14:foregroundMark x1="46309" y1="29915" x2="46309" y2="29915"/>
                        <a14:foregroundMark x1="33557" y1="27350" x2="33557" y2="27350"/>
                        <a14:foregroundMark x1="41611" y1="21368" x2="41611" y2="21368"/>
                        <a14:foregroundMark x1="59732" y1="11966" x2="59732" y2="11966"/>
                        <a14:foregroundMark x1="15436" y1="83761" x2="15436" y2="83761"/>
                        <a14:foregroundMark x1="15436" y1="77778" x2="15436" y2="77778"/>
                        <a14:foregroundMark x1="12752" y1="69231" x2="12752" y2="69231"/>
                        <a14:foregroundMark x1="18792" y1="51282" x2="18792" y2="51282"/>
                        <a14:foregroundMark x1="69128" y1="18803" x2="69128" y2="18803"/>
                        <a14:foregroundMark x1="65101" y1="9402" x2="65101" y2="9402"/>
                        <a14:foregroundMark x1="70470" y1="8547" x2="70470" y2="8547"/>
                        <a14:foregroundMark x1="32886" y1="29915" x2="32886" y2="29915"/>
                        <a14:foregroundMark x1="36913" y1="33333" x2="36913" y2="33333"/>
                        <a14:foregroundMark x1="43624" y1="38462" x2="43624" y2="38462"/>
                        <a14:foregroundMark x1="46980" y1="44444" x2="46980" y2="44444"/>
                        <a14:foregroundMark x1="26846" y1="24786" x2="26846" y2="24786"/>
                        <a14:foregroundMark x1="22148" y1="23932" x2="22148" y2="23932"/>
                        <a14:foregroundMark x1="85906" y1="42735" x2="85906" y2="42735"/>
                        <a14:foregroundMark x1="30201" y1="26496" x2="30201" y2="26496"/>
                        <a14:foregroundMark x1="32215" y1="29060" x2="32215" y2="29060"/>
                        <a14:foregroundMark x1="33557" y1="29915" x2="33557" y2="29915"/>
                        <a14:foregroundMark x1="32886" y1="29915" x2="32886" y2="29915"/>
                        <a14:foregroundMark x1="32886" y1="29915" x2="32886" y2="29915"/>
                        <a14:foregroundMark x1="32215" y1="30769" x2="32215" y2="30769"/>
                        <a14:backgroundMark x1="12081" y1="22222" x2="12081" y2="22222"/>
                        <a14:backgroundMark x1="12752" y1="14530" x2="12752" y2="14530"/>
                        <a14:backgroundMark x1="19463" y1="11111" x2="37584" y2="12821"/>
                        <a14:backgroundMark x1="31544" y1="30769" x2="31544" y2="30769"/>
                      </a14:backgroundRemoval>
                    </a14:imgEffect>
                  </a14:imgLayer>
                </a14:imgProps>
              </a:ext>
            </a:extLst>
          </a:blip>
          <a:stretch>
            <a:fillRect/>
          </a:stretch>
        </p:blipFill>
        <p:spPr>
          <a:xfrm>
            <a:off x="48903" y="6394488"/>
            <a:ext cx="559643" cy="43945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2BDBAB-B667-4E46-96A7-28265AAA470E}"/>
              </a:ext>
            </a:extLst>
          </p:cNvPr>
          <p:cNvSpPr>
            <a:spLocks noGrp="1"/>
          </p:cNvSpPr>
          <p:nvPr>
            <p:ph type="title"/>
          </p:nvPr>
        </p:nvSpPr>
        <p:spPr/>
        <p:txBody>
          <a:bodyPr/>
          <a:lstStyle/>
          <a:p>
            <a:r>
              <a:rPr lang="it-IT" dirty="0"/>
              <a:t>Note speciali</a:t>
            </a:r>
          </a:p>
        </p:txBody>
      </p:sp>
      <p:sp>
        <p:nvSpPr>
          <p:cNvPr id="3" name="Text Placeholder 2">
            <a:extLst>
              <a:ext uri="{FF2B5EF4-FFF2-40B4-BE49-F238E27FC236}">
                <a16:creationId xmlns:a16="http://schemas.microsoft.com/office/drawing/2014/main" id="{BEDC6DE7-A8B3-4BF7-9C05-7058D43058A8}"/>
              </a:ext>
            </a:extLst>
          </p:cNvPr>
          <p:cNvSpPr>
            <a:spLocks noGrp="1"/>
          </p:cNvSpPr>
          <p:nvPr>
            <p:ph type="body" idx="1"/>
          </p:nvPr>
        </p:nvSpPr>
        <p:spPr/>
        <p:txBody>
          <a:bodyPr/>
          <a:lstStyle/>
          <a:p>
            <a:pPr marL="722313">
              <a:buNone/>
            </a:pPr>
            <a:endParaRPr lang="it-IT" sz="2800" dirty="0"/>
          </a:p>
          <a:p>
            <a:pPr marL="722313">
              <a:buNone/>
            </a:pPr>
            <a:r>
              <a:rPr lang="it-IT" sz="2800" dirty="0"/>
              <a:t>Il corso è valido</a:t>
            </a:r>
          </a:p>
          <a:p>
            <a:pPr marL="722313" lvl="1" indent="0">
              <a:buNone/>
            </a:pPr>
            <a:endParaRPr lang="it-IT" sz="2400" dirty="0"/>
          </a:p>
          <a:p>
            <a:pPr marL="722313" lvl="1" indent="0">
              <a:buNone/>
            </a:pPr>
            <a:r>
              <a:rPr lang="it-IT" sz="2400" dirty="0"/>
              <a:t>Manca la praticità e il ‘on-field </a:t>
            </a:r>
            <a:r>
              <a:rPr lang="en-GB" sz="2400" dirty="0"/>
              <a:t>assessment</a:t>
            </a:r>
            <a:r>
              <a:rPr lang="it-IT" sz="2400" dirty="0"/>
              <a:t>’ </a:t>
            </a:r>
            <a:br>
              <a:rPr lang="it-IT" sz="2400" dirty="0"/>
            </a:br>
            <a:r>
              <a:rPr lang="it-IT" sz="2400" dirty="0"/>
              <a:t>[ed l’esame].</a:t>
            </a:r>
          </a:p>
          <a:p>
            <a:pPr marL="722313" lvl="1" indent="0">
              <a:buNone/>
            </a:pPr>
            <a:endParaRPr lang="it-IT" sz="2400" dirty="0"/>
          </a:p>
          <a:p>
            <a:pPr marL="722313" lvl="1" indent="0">
              <a:buNone/>
            </a:pPr>
            <a:r>
              <a:rPr lang="it-IT" sz="2400" dirty="0"/>
              <a:t>I video spiegazione</a:t>
            </a:r>
          </a:p>
        </p:txBody>
      </p:sp>
    </p:spTree>
    <p:extLst>
      <p:ext uri="{BB962C8B-B14F-4D97-AF65-F5344CB8AC3E}">
        <p14:creationId xmlns:p14="http://schemas.microsoft.com/office/powerpoint/2010/main" val="4024126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left)">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left)">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wipe(left)">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32"/>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r>
              <a:rPr lang="it-IT" dirty="0"/>
              <a:t>I </a:t>
            </a:r>
            <a:r>
              <a:rPr lang="it-IT" dirty="0" err="1"/>
              <a:t>Tap</a:t>
            </a:r>
            <a:endParaRPr lang="it-IT" noProof="0" dirty="0"/>
          </a:p>
        </p:txBody>
      </p:sp>
      <p:sp>
        <p:nvSpPr>
          <p:cNvPr id="2" name="Text Placeholder 1">
            <a:extLst>
              <a:ext uri="{FF2B5EF4-FFF2-40B4-BE49-F238E27FC236}">
                <a16:creationId xmlns:a16="http://schemas.microsoft.com/office/drawing/2014/main" id="{7BC49190-08AC-4DB0-A7DF-843834B25E5A}"/>
              </a:ext>
            </a:extLst>
          </p:cNvPr>
          <p:cNvSpPr>
            <a:spLocks noGrp="1"/>
          </p:cNvSpPr>
          <p:nvPr>
            <p:ph type="body" idx="1"/>
          </p:nvPr>
        </p:nvSpPr>
        <p:spPr>
          <a:xfrm>
            <a:off x="0" y="1370013"/>
            <a:ext cx="9143999" cy="4525963"/>
          </a:xfrm>
        </p:spPr>
        <p:txBody>
          <a:bodyPr/>
          <a:lstStyle/>
          <a:p>
            <a:endParaRPr lang="it-IT" dirty="0"/>
          </a:p>
        </p:txBody>
      </p:sp>
      <p:sp>
        <p:nvSpPr>
          <p:cNvPr id="20" name="Google Shape;347;p26">
            <a:extLst>
              <a:ext uri="{FF2B5EF4-FFF2-40B4-BE49-F238E27FC236}">
                <a16:creationId xmlns:a16="http://schemas.microsoft.com/office/drawing/2014/main" id="{52F7882F-E38C-4D56-9A7C-18256FFBFD9C}"/>
              </a:ext>
            </a:extLst>
          </p:cNvPr>
          <p:cNvSpPr/>
          <p:nvPr/>
        </p:nvSpPr>
        <p:spPr>
          <a:xfrm>
            <a:off x="4571999" y="1223559"/>
            <a:ext cx="4572000" cy="2811727"/>
          </a:xfrm>
          <a:prstGeom prst="rect">
            <a:avLst/>
          </a:prstGeom>
          <a:solidFill>
            <a:schemeClr val="accent5">
              <a:lumMod val="60000"/>
              <a:lumOff val="40000"/>
            </a:schemeClr>
          </a:solidFill>
          <a:ln>
            <a:noFill/>
          </a:ln>
        </p:spPr>
        <p:txBody>
          <a:bodyPr spcFirstLastPara="1" wrap="square" lIns="91425" tIns="45700" rIns="91425" bIns="45700" anchor="t" anchorCtr="0">
            <a:noAutofit/>
          </a:bodyPr>
          <a:lstStyle/>
          <a:p>
            <a:pPr>
              <a:buClr>
                <a:srgbClr val="FFFFFF"/>
              </a:buClr>
              <a:buSzPts val="2800"/>
            </a:pPr>
            <a:r>
              <a:rPr lang="it-IT" sz="2400" i="1" u="sng" dirty="0">
                <a:solidFill>
                  <a:schemeClr val="tx1"/>
                </a:solidFill>
                <a:latin typeface="Arial" panose="020B0604020202020204" pitchFamily="34" charset="0"/>
                <a:ea typeface="Times New Roman" panose="02020603050405020304" pitchFamily="18" charset="0"/>
                <a:cs typeface="Arial" panose="020B0604020202020204" pitchFamily="34" charset="0"/>
              </a:rPr>
              <a:t>di Punizione</a:t>
            </a:r>
            <a:endParaRPr lang="it-IT" sz="2400" i="1" u="sng" dirty="0">
              <a:solidFill>
                <a:schemeClr val="tx1"/>
              </a:solidFill>
              <a:latin typeface="Arial" panose="020B0604020202020204" pitchFamily="34" charset="0"/>
              <a:ea typeface="Times New Roman" panose="02020603050405020304" pitchFamily="18" charset="0"/>
              <a:cs typeface="Arial" panose="020B0604020202020204" pitchFamily="34" charset="0"/>
              <a:sym typeface="Calibri"/>
            </a:endParaRPr>
          </a:p>
          <a:p>
            <a:pPr marL="457200" indent="-457200">
              <a:buClr>
                <a:schemeClr val="bg2">
                  <a:lumMod val="75000"/>
                </a:schemeClr>
              </a:buClr>
              <a:buSzPts val="2800"/>
              <a:buFont typeface="Arial"/>
              <a:buChar char="•"/>
            </a:pPr>
            <a:r>
              <a:rPr lang="it-IT" sz="2600" dirty="0">
                <a:solidFill>
                  <a:schemeClr val="bg2">
                    <a:lumMod val="75000"/>
                  </a:schemeClr>
                </a:solidFill>
                <a:latin typeface="Calibri"/>
                <a:cs typeface="Calibri"/>
                <a:sym typeface="Calibri"/>
              </a:rPr>
              <a:t>Sul Punto</a:t>
            </a:r>
          </a:p>
          <a:p>
            <a:pPr marL="457200" indent="-457200">
              <a:buClr>
                <a:schemeClr val="bg2">
                  <a:lumMod val="75000"/>
                </a:schemeClr>
              </a:buClr>
              <a:buSzPts val="2800"/>
              <a:buFont typeface="Arial"/>
              <a:buChar char="•"/>
            </a:pPr>
            <a:r>
              <a:rPr lang="it-IT" sz="2600" dirty="0">
                <a:solidFill>
                  <a:schemeClr val="bg2">
                    <a:lumMod val="75000"/>
                  </a:schemeClr>
                </a:solidFill>
                <a:latin typeface="Calibri"/>
                <a:cs typeface="Calibri"/>
              </a:rPr>
              <a:t>Senza indugiare</a:t>
            </a:r>
            <a:r>
              <a:rPr lang="it-IT" sz="2600" baseline="30000" dirty="0">
                <a:solidFill>
                  <a:schemeClr val="bg2">
                    <a:lumMod val="75000"/>
                  </a:schemeClr>
                </a:solidFill>
                <a:latin typeface="Calibri"/>
                <a:cs typeface="Calibri"/>
              </a:rPr>
              <a:t>1</a:t>
            </a:r>
            <a:r>
              <a:rPr lang="it-IT" sz="2600" dirty="0">
                <a:solidFill>
                  <a:schemeClr val="bg2">
                    <a:lumMod val="75000"/>
                  </a:schemeClr>
                </a:solidFill>
                <a:latin typeface="Calibri"/>
                <a:cs typeface="Calibri"/>
              </a:rPr>
              <a:t> </a:t>
            </a:r>
          </a:p>
          <a:p>
            <a:pPr marL="457200" indent="-457200">
              <a:buClr>
                <a:schemeClr val="bg2">
                  <a:lumMod val="75000"/>
                </a:schemeClr>
              </a:buClr>
              <a:buSzPts val="2800"/>
              <a:buFont typeface="Arial"/>
              <a:buChar char="•"/>
            </a:pPr>
            <a:r>
              <a:rPr lang="it-IT" sz="2600" dirty="0">
                <a:solidFill>
                  <a:schemeClr val="bg2">
                    <a:lumMod val="75000"/>
                  </a:schemeClr>
                </a:solidFill>
                <a:latin typeface="Calibri"/>
                <a:cs typeface="Calibri"/>
              </a:rPr>
              <a:t>Dopo il Punto</a:t>
            </a:r>
          </a:p>
          <a:p>
            <a:pPr marL="457200" indent="-457200">
              <a:buClr>
                <a:schemeClr val="bg2">
                  <a:lumMod val="75000"/>
                </a:schemeClr>
              </a:buClr>
              <a:buSzPts val="2800"/>
              <a:buFont typeface="Arial"/>
              <a:buChar char="•"/>
            </a:pPr>
            <a:endParaRPr lang="it-IT" sz="2600" dirty="0">
              <a:solidFill>
                <a:schemeClr val="bg2">
                  <a:lumMod val="75000"/>
                </a:schemeClr>
              </a:solidFill>
              <a:latin typeface="Calibri"/>
              <a:cs typeface="Calibri"/>
            </a:endParaRPr>
          </a:p>
          <a:p>
            <a:pPr marL="457200" indent="-457200">
              <a:buClr>
                <a:schemeClr val="bg2">
                  <a:lumMod val="75000"/>
                </a:schemeClr>
              </a:buClr>
              <a:buSzPts val="2800"/>
              <a:buFont typeface="Arial"/>
              <a:buChar char="•"/>
            </a:pPr>
            <a:endParaRPr lang="it-IT" sz="2600" dirty="0">
              <a:solidFill>
                <a:schemeClr val="bg2">
                  <a:lumMod val="75000"/>
                </a:schemeClr>
              </a:solidFill>
              <a:latin typeface="Calibri"/>
              <a:cs typeface="Calibri"/>
            </a:endParaRPr>
          </a:p>
          <a:p>
            <a:pPr marL="457200" indent="-457200">
              <a:buClr>
                <a:schemeClr val="bg2">
                  <a:lumMod val="75000"/>
                </a:schemeClr>
              </a:buClr>
              <a:buSzPts val="2800"/>
              <a:buFont typeface="Arial"/>
              <a:buChar char="•"/>
            </a:pPr>
            <a:r>
              <a:rPr lang="it-IT" sz="2600" dirty="0">
                <a:solidFill>
                  <a:schemeClr val="bg2">
                    <a:lumMod val="75000"/>
                  </a:schemeClr>
                </a:solidFill>
                <a:latin typeface="Calibri"/>
                <a:cs typeface="Calibri"/>
              </a:rPr>
              <a:t>Può eseguire un Rollball</a:t>
            </a:r>
            <a:r>
              <a:rPr lang="it-IT" sz="2600" baseline="30000" dirty="0">
                <a:solidFill>
                  <a:schemeClr val="bg2">
                    <a:lumMod val="75000"/>
                  </a:schemeClr>
                </a:solidFill>
                <a:latin typeface="Calibri"/>
                <a:cs typeface="Calibri"/>
              </a:rPr>
              <a:t>3</a:t>
            </a:r>
          </a:p>
          <a:p>
            <a:r>
              <a:rPr lang="en-GB" sz="2800" dirty="0">
                <a:solidFill>
                  <a:schemeClr val="bg2">
                    <a:lumMod val="60000"/>
                    <a:lumOff val="40000"/>
                  </a:schemeClr>
                </a:solidFill>
                <a:latin typeface="Calibri"/>
                <a:cs typeface="Calibri"/>
              </a:rPr>
              <a:t>	</a:t>
            </a:r>
          </a:p>
        </p:txBody>
      </p:sp>
      <p:sp>
        <p:nvSpPr>
          <p:cNvPr id="21" name="Google Shape;347;p26">
            <a:extLst>
              <a:ext uri="{FF2B5EF4-FFF2-40B4-BE49-F238E27FC236}">
                <a16:creationId xmlns:a16="http://schemas.microsoft.com/office/drawing/2014/main" id="{18EDF64A-339B-49EC-8D58-0727EFCEEE31}"/>
              </a:ext>
            </a:extLst>
          </p:cNvPr>
          <p:cNvSpPr/>
          <p:nvPr/>
        </p:nvSpPr>
        <p:spPr>
          <a:xfrm>
            <a:off x="1" y="1223559"/>
            <a:ext cx="4572000" cy="2811728"/>
          </a:xfrm>
          <a:prstGeom prst="rect">
            <a:avLst/>
          </a:prstGeom>
          <a:solidFill>
            <a:srgbClr val="1B305B"/>
          </a:solidFill>
          <a:ln>
            <a:noFill/>
          </a:ln>
        </p:spPr>
        <p:txBody>
          <a:bodyPr spcFirstLastPara="1" wrap="square" lIns="91425" tIns="45700" rIns="91425" bIns="45700" anchor="t" anchorCtr="0">
            <a:noAutofit/>
          </a:bodyPr>
          <a:lstStyle/>
          <a:p>
            <a:pPr>
              <a:buClr>
                <a:srgbClr val="FFFFFF"/>
              </a:buClr>
              <a:buSzPts val="2800"/>
            </a:pPr>
            <a:r>
              <a:rPr lang="it-IT" sz="2400" i="1" u="sng" dirty="0">
                <a:solidFill>
                  <a:schemeClr val="tx1"/>
                </a:solidFill>
                <a:latin typeface="Arial" panose="020B0604020202020204" pitchFamily="34" charset="0"/>
                <a:ea typeface="Times New Roman" panose="02020603050405020304" pitchFamily="18" charset="0"/>
                <a:cs typeface="Arial" panose="020B0604020202020204" pitchFamily="34" charset="0"/>
              </a:rPr>
              <a:t>dell’inizio, o ripresa del gioco</a:t>
            </a:r>
            <a:endParaRPr lang="it-IT" sz="2400" i="1" u="sng" dirty="0">
              <a:solidFill>
                <a:schemeClr val="tx1"/>
              </a:solidFill>
              <a:latin typeface="Arial" panose="020B0604020202020204" pitchFamily="34" charset="0"/>
              <a:ea typeface="Times New Roman" panose="02020603050405020304" pitchFamily="18" charset="0"/>
              <a:cs typeface="Arial" panose="020B0604020202020204" pitchFamily="34" charset="0"/>
              <a:sym typeface="Calibri"/>
            </a:endParaRPr>
          </a:p>
          <a:p>
            <a:pPr marL="457200" indent="-457200">
              <a:buClr>
                <a:srgbClr val="FFFFFF"/>
              </a:buClr>
              <a:buSzPts val="2800"/>
              <a:buFont typeface="Arial"/>
              <a:buChar char="•"/>
            </a:pPr>
            <a:r>
              <a:rPr lang="it-IT" sz="2600" dirty="0">
                <a:solidFill>
                  <a:srgbClr val="FFFFFF"/>
                </a:solidFill>
                <a:latin typeface="Calibri"/>
                <a:cs typeface="Calibri"/>
                <a:sym typeface="Calibri"/>
              </a:rPr>
              <a:t>Sul Punto (The Mark)</a:t>
            </a:r>
          </a:p>
          <a:p>
            <a:pPr marL="457200" indent="-457200">
              <a:buClr>
                <a:srgbClr val="FFFFFF"/>
              </a:buClr>
              <a:buSzPts val="2800"/>
              <a:buFont typeface="Arial"/>
              <a:buChar char="•"/>
            </a:pPr>
            <a:r>
              <a:rPr lang="it-IT" sz="2600" dirty="0">
                <a:solidFill>
                  <a:srgbClr val="FFFFFF"/>
                </a:solidFill>
                <a:latin typeface="Calibri"/>
                <a:cs typeface="Calibri"/>
              </a:rPr>
              <a:t>Senza indugiare</a:t>
            </a:r>
            <a:r>
              <a:rPr lang="it-IT" sz="2600" baseline="30000" dirty="0">
                <a:solidFill>
                  <a:srgbClr val="FFFFFF"/>
                </a:solidFill>
                <a:latin typeface="Calibri"/>
                <a:cs typeface="Calibri"/>
              </a:rPr>
              <a:t>1</a:t>
            </a:r>
          </a:p>
          <a:p>
            <a:pPr marL="457200" indent="-457200">
              <a:buClr>
                <a:srgbClr val="FFFFFF"/>
              </a:buClr>
              <a:buSzPts val="2800"/>
              <a:buFont typeface="Arial"/>
              <a:buChar char="•"/>
            </a:pPr>
            <a:r>
              <a:rPr lang="it-IT" sz="2600" dirty="0">
                <a:solidFill>
                  <a:srgbClr val="FFFFFF"/>
                </a:solidFill>
                <a:latin typeface="Calibri"/>
                <a:cs typeface="Calibri"/>
              </a:rPr>
              <a:t>Dopo il fischio</a:t>
            </a:r>
          </a:p>
          <a:p>
            <a:pPr marL="457200" indent="-457200">
              <a:buClr>
                <a:srgbClr val="FFFFFF"/>
              </a:buClr>
              <a:buSzPts val="2800"/>
              <a:buFont typeface="Arial"/>
              <a:buChar char="•"/>
            </a:pPr>
            <a:r>
              <a:rPr lang="it-IT" sz="2600" dirty="0">
                <a:solidFill>
                  <a:srgbClr val="FFFFFF"/>
                </a:solidFill>
                <a:latin typeface="Calibri"/>
                <a:cs typeface="Calibri"/>
              </a:rPr>
              <a:t>Tutti gli attaccanti in gioco</a:t>
            </a:r>
            <a:r>
              <a:rPr lang="it-IT" sz="2600" baseline="30000" dirty="0">
                <a:solidFill>
                  <a:srgbClr val="FFFFFF"/>
                </a:solidFill>
                <a:latin typeface="Calibri"/>
                <a:cs typeface="Calibri"/>
              </a:rPr>
              <a:t>2</a:t>
            </a:r>
            <a:endParaRPr lang="it-IT" sz="2600" dirty="0">
              <a:solidFill>
                <a:srgbClr val="FFFFFF"/>
              </a:solidFill>
              <a:latin typeface="Calibri"/>
              <a:cs typeface="Calibri"/>
            </a:endParaRPr>
          </a:p>
          <a:p>
            <a:pPr marL="457200" indent="-457200">
              <a:buClr>
                <a:srgbClr val="FFFFFF"/>
              </a:buClr>
              <a:buSzPts val="2800"/>
              <a:buFont typeface="Arial"/>
              <a:buChar char="•"/>
            </a:pPr>
            <a:r>
              <a:rPr lang="it-IT" sz="2600" dirty="0">
                <a:solidFill>
                  <a:srgbClr val="FFFFFF"/>
                </a:solidFill>
                <a:latin typeface="Calibri"/>
                <a:cs typeface="Calibri"/>
              </a:rPr>
              <a:t>Almeno 4 difensori in gioco</a:t>
            </a:r>
            <a:r>
              <a:rPr lang="it-IT" sz="2600" baseline="30000" dirty="0">
                <a:solidFill>
                  <a:srgbClr val="FFFFFF"/>
                </a:solidFill>
                <a:latin typeface="Calibri"/>
                <a:cs typeface="Calibri"/>
              </a:rPr>
              <a:t>2</a:t>
            </a:r>
          </a:p>
          <a:p>
            <a:pPr marL="457200" indent="-457200">
              <a:buClr>
                <a:srgbClr val="FFFFFF"/>
              </a:buClr>
              <a:buSzPts val="2800"/>
              <a:buFont typeface="Arial"/>
              <a:buChar char="•"/>
            </a:pPr>
            <a:r>
              <a:rPr lang="it-IT" sz="2600" dirty="0">
                <a:solidFill>
                  <a:srgbClr val="FFFFFF"/>
                </a:solidFill>
                <a:latin typeface="Calibri"/>
                <a:cs typeface="Calibri"/>
              </a:rPr>
              <a:t>Richiedere di ripeterlo</a:t>
            </a:r>
            <a:r>
              <a:rPr lang="it-IT" sz="2600" baseline="30000" dirty="0">
                <a:solidFill>
                  <a:srgbClr val="FFFFFF"/>
                </a:solidFill>
                <a:latin typeface="Calibri"/>
                <a:cs typeface="Calibri"/>
              </a:rPr>
              <a:t>3</a:t>
            </a:r>
            <a:r>
              <a:rPr lang="it-IT" sz="2600" dirty="0">
                <a:solidFill>
                  <a:srgbClr val="FFFFFF"/>
                </a:solidFill>
                <a:latin typeface="Calibri"/>
                <a:cs typeface="Calibri"/>
              </a:rPr>
              <a:t> </a:t>
            </a:r>
          </a:p>
        </p:txBody>
      </p:sp>
      <p:sp>
        <p:nvSpPr>
          <p:cNvPr id="22" name="TextBox 21">
            <a:extLst>
              <a:ext uri="{FF2B5EF4-FFF2-40B4-BE49-F238E27FC236}">
                <a16:creationId xmlns:a16="http://schemas.microsoft.com/office/drawing/2014/main" id="{EB550F50-A96E-4439-8DF4-3D3B2328449C}"/>
              </a:ext>
            </a:extLst>
          </p:cNvPr>
          <p:cNvSpPr txBox="1"/>
          <p:nvPr/>
        </p:nvSpPr>
        <p:spPr>
          <a:xfrm>
            <a:off x="-1" y="4035286"/>
            <a:ext cx="9144000" cy="923330"/>
          </a:xfrm>
          <a:prstGeom prst="rect">
            <a:avLst/>
          </a:prstGeom>
          <a:noFill/>
        </p:spPr>
        <p:txBody>
          <a:bodyPr wrap="square" lIns="91440" tIns="45720" rIns="91440" bIns="45720" rtlCol="0" anchor="t">
            <a:spAutoFit/>
          </a:bodyPr>
          <a:lstStyle/>
          <a:p>
            <a:r>
              <a:rPr lang="it-IT" sz="1800" dirty="0">
                <a:solidFill>
                  <a:srgbClr val="FF0000"/>
                </a:solidFill>
              </a:rPr>
              <a:t>1) Diventa ‘Delay of game’ e poi Penalty per gli avversari</a:t>
            </a:r>
            <a:r>
              <a:rPr lang="it-IT" sz="1800" dirty="0">
                <a:solidFill>
                  <a:srgbClr val="7030A0"/>
                </a:solidFill>
              </a:rPr>
              <a:t>.</a:t>
            </a:r>
          </a:p>
          <a:p>
            <a:r>
              <a:rPr lang="it-IT" sz="1800" dirty="0">
                <a:solidFill>
                  <a:srgbClr val="00B050"/>
                </a:solidFill>
              </a:rPr>
              <a:t>2) Finché l’arbitro non indica diversamente, </a:t>
            </a:r>
            <a:br>
              <a:rPr lang="it-IT" sz="1800" dirty="0">
                <a:solidFill>
                  <a:srgbClr val="00B050"/>
                </a:solidFill>
              </a:rPr>
            </a:br>
            <a:r>
              <a:rPr lang="it-IT" sz="1800" dirty="0">
                <a:solidFill>
                  <a:srgbClr val="00B050"/>
                </a:solidFill>
              </a:rPr>
              <a:t>    il giocatore deve tornare sul punto e ripeterlo.</a:t>
            </a:r>
          </a:p>
        </p:txBody>
      </p:sp>
      <p:sp>
        <p:nvSpPr>
          <p:cNvPr id="6" name="TextBox 5">
            <a:extLst>
              <a:ext uri="{FF2B5EF4-FFF2-40B4-BE49-F238E27FC236}">
                <a16:creationId xmlns:a16="http://schemas.microsoft.com/office/drawing/2014/main" id="{2F93D6D1-175B-426A-B0A7-EABA3D9D8C08}"/>
              </a:ext>
            </a:extLst>
          </p:cNvPr>
          <p:cNvSpPr txBox="1"/>
          <p:nvPr/>
        </p:nvSpPr>
        <p:spPr>
          <a:xfrm>
            <a:off x="-48903" y="4917221"/>
            <a:ext cx="9144000" cy="954107"/>
          </a:xfrm>
          <a:prstGeom prst="rect">
            <a:avLst/>
          </a:prstGeom>
          <a:noFill/>
        </p:spPr>
        <p:txBody>
          <a:bodyPr wrap="square" lIns="91440" tIns="45720" rIns="91440" bIns="45720" rtlCol="0" anchor="t">
            <a:spAutoFit/>
          </a:bodyPr>
          <a:lstStyle/>
          <a:p>
            <a:pPr algn="ctr"/>
            <a:r>
              <a:rPr lang="it-IT" sz="2800" dirty="0">
                <a:solidFill>
                  <a:srgbClr val="7030A0"/>
                </a:solidFill>
              </a:rPr>
              <a:t>E se invece il giocatore fa un </a:t>
            </a:r>
            <a:r>
              <a:rPr lang="it-IT" sz="2800" dirty="0" err="1">
                <a:solidFill>
                  <a:srgbClr val="7030A0"/>
                </a:solidFill>
              </a:rPr>
              <a:t>Rollball</a:t>
            </a:r>
            <a:r>
              <a:rPr lang="it-IT" sz="2800" dirty="0">
                <a:solidFill>
                  <a:srgbClr val="7030A0"/>
                </a:solidFill>
              </a:rPr>
              <a:t>?</a:t>
            </a:r>
          </a:p>
          <a:p>
            <a:pPr algn="ctr"/>
            <a:r>
              <a:rPr lang="it-IT" sz="2800" dirty="0">
                <a:solidFill>
                  <a:srgbClr val="7030A0"/>
                </a:solidFill>
              </a:rPr>
              <a:t>Dipende!</a:t>
            </a:r>
            <a:endParaRPr lang="en-GB" sz="2800" dirty="0">
              <a:solidFill>
                <a:srgbClr val="7030A0"/>
              </a:solidFill>
            </a:endParaRPr>
          </a:p>
        </p:txBody>
      </p:sp>
      <p:pic>
        <p:nvPicPr>
          <p:cNvPr id="7" name="Picture 6">
            <a:extLst>
              <a:ext uri="{FF2B5EF4-FFF2-40B4-BE49-F238E27FC236}">
                <a16:creationId xmlns:a16="http://schemas.microsoft.com/office/drawing/2014/main" id="{5B325A6E-DC67-4157-8E38-6362695AA2A1}"/>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8547" b="89744" l="6040" r="94631">
                        <a14:foregroundMark x1="42953" y1="63248" x2="41611" y2="72650"/>
                        <a14:foregroundMark x1="38926" y1="59829" x2="46980" y2="62393"/>
                        <a14:foregroundMark x1="40268" y1="59829" x2="40268" y2="59829"/>
                        <a14:foregroundMark x1="71141" y1="70940" x2="81879" y2="61538"/>
                        <a14:foregroundMark x1="81879" y1="61538" x2="81879" y2="61538"/>
                        <a14:foregroundMark x1="81879" y1="60684" x2="91275" y2="27350"/>
                        <a14:foregroundMark x1="91275" y1="27350" x2="87919" y2="19658"/>
                        <a14:foregroundMark x1="94631" y1="33333" x2="94631" y2="33333"/>
                        <a14:foregroundMark x1="29530" y1="72650" x2="29530" y2="72650"/>
                        <a14:foregroundMark x1="6711" y1="85470" x2="6711" y2="85470"/>
                        <a14:foregroundMark x1="24832" y1="49573" x2="24832" y2="49573"/>
                        <a14:foregroundMark x1="20134" y1="58120" x2="20134" y2="58120"/>
                        <a14:foregroundMark x1="16107" y1="65812" x2="16107" y2="65812"/>
                        <a14:foregroundMark x1="16107" y1="58974" x2="16107" y2="58974"/>
                        <a14:foregroundMark x1="34228" y1="41880" x2="34228" y2="41880"/>
                        <a14:foregroundMark x1="34899" y1="37607" x2="34899" y2="37607"/>
                        <a14:foregroundMark x1="40940" y1="24786" x2="40940" y2="24786"/>
                        <a14:foregroundMark x1="46309" y1="29915" x2="46309" y2="29915"/>
                        <a14:foregroundMark x1="33557" y1="27350" x2="33557" y2="27350"/>
                        <a14:foregroundMark x1="41611" y1="21368" x2="41611" y2="21368"/>
                        <a14:foregroundMark x1="59732" y1="11966" x2="59732" y2="11966"/>
                        <a14:foregroundMark x1="15436" y1="83761" x2="15436" y2="83761"/>
                        <a14:foregroundMark x1="15436" y1="77778" x2="15436" y2="77778"/>
                        <a14:foregroundMark x1="12752" y1="69231" x2="12752" y2="69231"/>
                        <a14:foregroundMark x1="18792" y1="51282" x2="18792" y2="51282"/>
                        <a14:foregroundMark x1="69128" y1="18803" x2="69128" y2="18803"/>
                        <a14:foregroundMark x1="65101" y1="9402" x2="65101" y2="9402"/>
                        <a14:foregroundMark x1="70470" y1="8547" x2="70470" y2="8547"/>
                        <a14:foregroundMark x1="32886" y1="29915" x2="32886" y2="29915"/>
                        <a14:foregroundMark x1="36913" y1="33333" x2="36913" y2="33333"/>
                        <a14:foregroundMark x1="43624" y1="38462" x2="43624" y2="38462"/>
                        <a14:foregroundMark x1="46980" y1="44444" x2="46980" y2="44444"/>
                        <a14:foregroundMark x1="26846" y1="24786" x2="26846" y2="24786"/>
                        <a14:foregroundMark x1="22148" y1="23932" x2="22148" y2="23932"/>
                        <a14:foregroundMark x1="85906" y1="42735" x2="85906" y2="42735"/>
                        <a14:foregroundMark x1="30201" y1="26496" x2="30201" y2="26496"/>
                        <a14:foregroundMark x1="32215" y1="29060" x2="32215" y2="29060"/>
                        <a14:foregroundMark x1="33557" y1="29915" x2="33557" y2="29915"/>
                        <a14:foregroundMark x1="32886" y1="29915" x2="32886" y2="29915"/>
                        <a14:foregroundMark x1="32886" y1="29915" x2="32886" y2="29915"/>
                        <a14:foregroundMark x1="32215" y1="30769" x2="32215" y2="30769"/>
                        <a14:backgroundMark x1="12081" y1="22222" x2="12081" y2="22222"/>
                        <a14:backgroundMark x1="12752" y1="14530" x2="12752" y2="14530"/>
                        <a14:backgroundMark x1="19463" y1="11111" x2="37584" y2="12821"/>
                        <a14:backgroundMark x1="31544" y1="30769" x2="31544" y2="30769"/>
                      </a14:backgroundRemoval>
                    </a14:imgEffect>
                  </a14:imgLayer>
                </a14:imgProps>
              </a:ext>
            </a:extLst>
          </a:blip>
          <a:stretch>
            <a:fillRect/>
          </a:stretch>
        </p:blipFill>
        <p:spPr>
          <a:xfrm>
            <a:off x="48903" y="6394488"/>
            <a:ext cx="559643" cy="439451"/>
          </a:xfrm>
          <a:prstGeom prst="rect">
            <a:avLst/>
          </a:prstGeom>
        </p:spPr>
      </p:pic>
      <p:sp>
        <p:nvSpPr>
          <p:cNvPr id="11" name="Google Shape;347;p26">
            <a:extLst>
              <a:ext uri="{FF2B5EF4-FFF2-40B4-BE49-F238E27FC236}">
                <a16:creationId xmlns:a16="http://schemas.microsoft.com/office/drawing/2014/main" id="{0453B743-1A2D-40F8-A651-F3714A4998C6}"/>
              </a:ext>
            </a:extLst>
          </p:cNvPr>
          <p:cNvSpPr/>
          <p:nvPr/>
        </p:nvSpPr>
        <p:spPr>
          <a:xfrm>
            <a:off x="-1" y="5860099"/>
            <a:ext cx="9144000" cy="522050"/>
          </a:xfrm>
          <a:prstGeom prst="rect">
            <a:avLst/>
          </a:prstGeom>
          <a:solidFill>
            <a:schemeClr val="bg2">
              <a:lumMod val="60000"/>
              <a:lumOff val="40000"/>
            </a:schemeClr>
          </a:solidFill>
          <a:ln>
            <a:noFill/>
          </a:ln>
        </p:spPr>
        <p:txBody>
          <a:bodyPr spcFirstLastPara="1" wrap="square" lIns="91425" tIns="36000" rIns="91425" bIns="45700" anchor="t" anchorCtr="0">
            <a:noAutofit/>
          </a:bodyPr>
          <a:lstStyle/>
          <a:p>
            <a:pPr marL="715963" lvl="0" indent="-715963">
              <a:buSzPts val="1400"/>
              <a:defRPr/>
            </a:pPr>
            <a:r>
              <a:rPr lang="it-IT" dirty="0">
                <a:solidFill>
                  <a:schemeClr val="bg1"/>
                </a:solidFill>
              </a:rPr>
              <a:t>3) 18.7 Un giocatore può eseguire un </a:t>
            </a:r>
            <a:r>
              <a:rPr lang="it-IT" dirty="0" err="1">
                <a:solidFill>
                  <a:schemeClr val="bg1"/>
                </a:solidFill>
              </a:rPr>
              <a:t>Rollball</a:t>
            </a:r>
            <a:r>
              <a:rPr lang="it-IT" dirty="0">
                <a:solidFill>
                  <a:schemeClr val="bg1"/>
                </a:solidFill>
              </a:rPr>
              <a:t> al posto di un </a:t>
            </a:r>
            <a:r>
              <a:rPr lang="it-IT" dirty="0" err="1">
                <a:solidFill>
                  <a:schemeClr val="bg1"/>
                </a:solidFill>
              </a:rPr>
              <a:t>Tap</a:t>
            </a:r>
            <a:r>
              <a:rPr lang="it-IT" dirty="0">
                <a:solidFill>
                  <a:schemeClr val="bg1"/>
                </a:solidFill>
              </a:rPr>
              <a:t> di punizione. </a:t>
            </a:r>
            <a:br>
              <a:rPr lang="it-IT" dirty="0">
                <a:solidFill>
                  <a:schemeClr val="bg1"/>
                </a:solidFill>
              </a:rPr>
            </a:br>
            <a:r>
              <a:rPr lang="it-IT" dirty="0">
                <a:solidFill>
                  <a:schemeClr val="bg1"/>
                </a:solidFill>
              </a:rPr>
              <a:t>Il giocatore che riceve la palla non diventa Mediano.</a:t>
            </a:r>
            <a:endParaRPr lang="en-GB" dirty="0">
              <a:solidFill>
                <a:schemeClr val="bg1"/>
              </a:solidFill>
            </a:endParaRPr>
          </a:p>
        </p:txBody>
      </p:sp>
    </p:spTree>
    <p:extLst>
      <p:ext uri="{BB962C8B-B14F-4D97-AF65-F5344CB8AC3E}">
        <p14:creationId xmlns:p14="http://schemas.microsoft.com/office/powerpoint/2010/main" val="3943627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9"/>
                                          </p:stCondLst>
                                        </p:cTn>
                                        <p:tgtEl>
                                          <p:spTgt spid="2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20">
                                            <p:txEl>
                                              <p:pRg st="0" end="0"/>
                                            </p:txEl>
                                          </p:spTgt>
                                        </p:tgtEl>
                                        <p:attrNameLst>
                                          <p:attrName>style.visibility</p:attrName>
                                        </p:attrNameLst>
                                      </p:cBhvr>
                                      <p:to>
                                        <p:strVal val="visible"/>
                                      </p:to>
                                    </p:set>
                                    <p:animEffect transition="in" filter="fade">
                                      <p:cBhvr>
                                        <p:cTn id="11" dur="500"/>
                                        <p:tgtEl>
                                          <p:spTgt spid="20">
                                            <p:txEl>
                                              <p:pRg st="0" end="0"/>
                                            </p:txEl>
                                          </p:spTgt>
                                        </p:tgtEl>
                                      </p:cBhvr>
                                    </p:animEffect>
                                  </p:childTnLst>
                                </p:cTn>
                              </p:par>
                            </p:childTnLst>
                          </p:cTn>
                        </p:par>
                        <p:par>
                          <p:cTn id="12" fill="hold">
                            <p:stCondLst>
                              <p:cond delay="500"/>
                            </p:stCondLst>
                            <p:childTnLst>
                              <p:par>
                                <p:cTn id="13" presetID="10" presetClass="entr" presetSubtype="0" fill="hold" grpId="0" nodeType="afterEffect">
                                  <p:stCondLst>
                                    <p:cond delay="500"/>
                                  </p:stCondLst>
                                  <p:childTnLst>
                                    <p:set>
                                      <p:cBhvr>
                                        <p:cTn id="14" dur="1" fill="hold">
                                          <p:stCondLst>
                                            <p:cond delay="0"/>
                                          </p:stCondLst>
                                        </p:cTn>
                                        <p:tgtEl>
                                          <p:spTgt spid="20">
                                            <p:bg/>
                                          </p:spTgt>
                                        </p:tgtEl>
                                        <p:attrNameLst>
                                          <p:attrName>style.visibility</p:attrName>
                                        </p:attrNameLst>
                                      </p:cBhvr>
                                      <p:to>
                                        <p:strVal val="visible"/>
                                      </p:to>
                                    </p:set>
                                    <p:animEffect transition="in" filter="fade">
                                      <p:cBhvr>
                                        <p:cTn id="15" dur="1000"/>
                                        <p:tgtEl>
                                          <p:spTgt spid="20">
                                            <p:bg/>
                                          </p:spTgt>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21">
                                            <p:bg/>
                                          </p:spTgt>
                                        </p:tgtEl>
                                        <p:attrNameLst>
                                          <p:attrName>style.visibility</p:attrName>
                                        </p:attrNameLst>
                                      </p:cBhvr>
                                      <p:to>
                                        <p:strVal val="visible"/>
                                      </p:to>
                                    </p:set>
                                    <p:animEffect transition="in" filter="fade">
                                      <p:cBhvr>
                                        <p:cTn id="18" dur="1000"/>
                                        <p:tgtEl>
                                          <p:spTgt spid="21">
                                            <p:bg/>
                                          </p:spTgt>
                                        </p:tgtEl>
                                      </p:cBhvr>
                                    </p:animEffect>
                                  </p:childTnLst>
                                </p:cTn>
                              </p:par>
                              <p:par>
                                <p:cTn id="19" presetID="3" presetClass="emph" presetSubtype="2" fill="hold" nodeType="withEffect">
                                  <p:stCondLst>
                                    <p:cond delay="750"/>
                                  </p:stCondLst>
                                  <p:childTnLst>
                                    <p:animClr clrSpc="rgb" dir="cw">
                                      <p:cBhvr override="childStyle">
                                        <p:cTn id="20" dur="1000" fill="hold"/>
                                        <p:tgtEl>
                                          <p:spTgt spid="21">
                                            <p:txEl>
                                              <p:pRg st="0" end="0"/>
                                            </p:txEl>
                                          </p:spTgt>
                                        </p:tgtEl>
                                        <p:attrNameLst>
                                          <p:attrName>style.color</p:attrName>
                                        </p:attrNameLst>
                                      </p:cBhvr>
                                      <p:to>
                                        <a:srgbClr val="FFFFFF"/>
                                      </p:to>
                                    </p:animClr>
                                  </p:childTnLst>
                                </p:cTn>
                              </p:par>
                              <p:par>
                                <p:cTn id="21" presetID="3" presetClass="emph" presetSubtype="2" fill="hold" nodeType="withEffect">
                                  <p:stCondLst>
                                    <p:cond delay="750"/>
                                  </p:stCondLst>
                                  <p:childTnLst>
                                    <p:animClr clrSpc="rgb" dir="cw">
                                      <p:cBhvr override="childStyle">
                                        <p:cTn id="22" dur="1000" fill="hold"/>
                                        <p:tgtEl>
                                          <p:spTgt spid="20">
                                            <p:txEl>
                                              <p:pRg st="0" end="0"/>
                                            </p:txEl>
                                          </p:spTgt>
                                        </p:tgtEl>
                                        <p:attrNameLst>
                                          <p:attrName>style.color</p:attrName>
                                        </p:attrNameLst>
                                      </p:cBhvr>
                                      <p:to>
                                        <a:srgbClr val="17365D"/>
                                      </p:to>
                                    </p:animClr>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20">
                                            <p:txEl>
                                              <p:pRg st="1" end="1"/>
                                            </p:txEl>
                                          </p:spTgt>
                                        </p:tgtEl>
                                        <p:attrNameLst>
                                          <p:attrName>style.visibility</p:attrName>
                                        </p:attrNameLst>
                                      </p:cBhvr>
                                      <p:to>
                                        <p:strVal val="visible"/>
                                      </p:to>
                                    </p:set>
                                    <p:anim calcmode="lin" valueType="num">
                                      <p:cBhvr additive="base">
                                        <p:cTn id="27" dur="500" fill="hold"/>
                                        <p:tgtEl>
                                          <p:spTgt spid="20">
                                            <p:txEl>
                                              <p:pRg st="1" end="1"/>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20">
                                            <p:txEl>
                                              <p:pRg st="1" end="1"/>
                                            </p:txEl>
                                          </p:spTgt>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21">
                                            <p:txEl>
                                              <p:pRg st="1" end="1"/>
                                            </p:txEl>
                                          </p:spTgt>
                                        </p:tgtEl>
                                        <p:attrNameLst>
                                          <p:attrName>style.visibility</p:attrName>
                                        </p:attrNameLst>
                                      </p:cBhvr>
                                      <p:to>
                                        <p:strVal val="visible"/>
                                      </p:to>
                                    </p:set>
                                    <p:anim calcmode="lin" valueType="num">
                                      <p:cBhvr additive="base">
                                        <p:cTn id="31" dur="500" fill="hold"/>
                                        <p:tgtEl>
                                          <p:spTgt spid="21">
                                            <p:txEl>
                                              <p:pRg st="1" end="1"/>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1">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0">
                                            <p:txEl>
                                              <p:pRg st="2" end="2"/>
                                            </p:txEl>
                                          </p:spTgt>
                                        </p:tgtEl>
                                        <p:attrNameLst>
                                          <p:attrName>style.visibility</p:attrName>
                                        </p:attrNameLst>
                                      </p:cBhvr>
                                      <p:to>
                                        <p:strVal val="visible"/>
                                      </p:to>
                                    </p:set>
                                    <p:anim calcmode="lin" valueType="num">
                                      <p:cBhvr additive="base">
                                        <p:cTn id="37" dur="500" fill="hold"/>
                                        <p:tgtEl>
                                          <p:spTgt spid="20">
                                            <p:txEl>
                                              <p:pRg st="2" end="2"/>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20">
                                            <p:txEl>
                                              <p:pRg st="2" end="2"/>
                                            </p:txEl>
                                          </p:spTgt>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21">
                                            <p:txEl>
                                              <p:pRg st="2" end="2"/>
                                            </p:txEl>
                                          </p:spTgt>
                                        </p:tgtEl>
                                        <p:attrNameLst>
                                          <p:attrName>style.visibility</p:attrName>
                                        </p:attrNameLst>
                                      </p:cBhvr>
                                      <p:to>
                                        <p:strVal val="visible"/>
                                      </p:to>
                                    </p:set>
                                    <p:anim calcmode="lin" valueType="num">
                                      <p:cBhvr additive="base">
                                        <p:cTn id="41" dur="500" fill="hold"/>
                                        <p:tgtEl>
                                          <p:spTgt spid="21">
                                            <p:txEl>
                                              <p:pRg st="2" end="2"/>
                                            </p:txEl>
                                          </p:spTgt>
                                        </p:tgtEl>
                                        <p:attrNameLst>
                                          <p:attrName>ppt_x</p:attrName>
                                        </p:attrNameLst>
                                      </p:cBhvr>
                                      <p:tavLst>
                                        <p:tav tm="0">
                                          <p:val>
                                            <p:strVal val="0-#ppt_w/2"/>
                                          </p:val>
                                        </p:tav>
                                        <p:tav tm="100000">
                                          <p:val>
                                            <p:strVal val="#ppt_x"/>
                                          </p:val>
                                        </p:tav>
                                      </p:tavLst>
                                    </p:anim>
                                    <p:anim calcmode="lin" valueType="num">
                                      <p:cBhvr additive="base">
                                        <p:cTn id="42" dur="500" fill="hold"/>
                                        <p:tgtEl>
                                          <p:spTgt spid="21">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20">
                                            <p:txEl>
                                              <p:pRg st="3" end="3"/>
                                            </p:txEl>
                                          </p:spTgt>
                                        </p:tgtEl>
                                        <p:attrNameLst>
                                          <p:attrName>style.visibility</p:attrName>
                                        </p:attrNameLst>
                                      </p:cBhvr>
                                      <p:to>
                                        <p:strVal val="visible"/>
                                      </p:to>
                                    </p:set>
                                    <p:anim calcmode="lin" valueType="num">
                                      <p:cBhvr additive="base">
                                        <p:cTn id="51" dur="500" fill="hold"/>
                                        <p:tgtEl>
                                          <p:spTgt spid="20">
                                            <p:txEl>
                                              <p:pRg st="3" end="3"/>
                                            </p:txEl>
                                          </p:spTgt>
                                        </p:tgtEl>
                                        <p:attrNameLst>
                                          <p:attrName>ppt_x</p:attrName>
                                        </p:attrNameLst>
                                      </p:cBhvr>
                                      <p:tavLst>
                                        <p:tav tm="0">
                                          <p:val>
                                            <p:strVal val="0-#ppt_w/2"/>
                                          </p:val>
                                        </p:tav>
                                        <p:tav tm="100000">
                                          <p:val>
                                            <p:strVal val="#ppt_x"/>
                                          </p:val>
                                        </p:tav>
                                      </p:tavLst>
                                    </p:anim>
                                    <p:anim calcmode="lin" valueType="num">
                                      <p:cBhvr additive="base">
                                        <p:cTn id="52" dur="500" fill="hold"/>
                                        <p:tgtEl>
                                          <p:spTgt spid="20">
                                            <p:txEl>
                                              <p:pRg st="3" end="3"/>
                                            </p:txEl>
                                          </p:spTgt>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0"/>
                                  </p:stCondLst>
                                  <p:childTnLst>
                                    <p:set>
                                      <p:cBhvr>
                                        <p:cTn id="54" dur="1" fill="hold">
                                          <p:stCondLst>
                                            <p:cond delay="0"/>
                                          </p:stCondLst>
                                        </p:cTn>
                                        <p:tgtEl>
                                          <p:spTgt spid="21">
                                            <p:txEl>
                                              <p:pRg st="3" end="3"/>
                                            </p:txEl>
                                          </p:spTgt>
                                        </p:tgtEl>
                                        <p:attrNameLst>
                                          <p:attrName>style.visibility</p:attrName>
                                        </p:attrNameLst>
                                      </p:cBhvr>
                                      <p:to>
                                        <p:strVal val="visible"/>
                                      </p:to>
                                    </p:set>
                                    <p:anim calcmode="lin" valueType="num">
                                      <p:cBhvr additive="base">
                                        <p:cTn id="55" dur="500" fill="hold"/>
                                        <p:tgtEl>
                                          <p:spTgt spid="21">
                                            <p:txEl>
                                              <p:pRg st="3" end="3"/>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21">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21">
                                            <p:txEl>
                                              <p:pRg st="4" end="4"/>
                                            </p:txEl>
                                          </p:spTgt>
                                        </p:tgtEl>
                                        <p:attrNameLst>
                                          <p:attrName>style.visibility</p:attrName>
                                        </p:attrNameLst>
                                      </p:cBhvr>
                                      <p:to>
                                        <p:strVal val="visible"/>
                                      </p:to>
                                    </p:set>
                                    <p:anim calcmode="lin" valueType="num">
                                      <p:cBhvr additive="base">
                                        <p:cTn id="61" dur="500" fill="hold"/>
                                        <p:tgtEl>
                                          <p:spTgt spid="21">
                                            <p:txEl>
                                              <p:pRg st="4" end="4"/>
                                            </p:txEl>
                                          </p:spTgt>
                                        </p:tgtEl>
                                        <p:attrNameLst>
                                          <p:attrName>ppt_x</p:attrName>
                                        </p:attrNameLst>
                                      </p:cBhvr>
                                      <p:tavLst>
                                        <p:tav tm="0">
                                          <p:val>
                                            <p:strVal val="0-#ppt_w/2"/>
                                          </p:val>
                                        </p:tav>
                                        <p:tav tm="100000">
                                          <p:val>
                                            <p:strVal val="#ppt_x"/>
                                          </p:val>
                                        </p:tav>
                                      </p:tavLst>
                                    </p:anim>
                                    <p:anim calcmode="lin" valueType="num">
                                      <p:cBhvr additive="base">
                                        <p:cTn id="62" dur="500" fill="hold"/>
                                        <p:tgtEl>
                                          <p:spTgt spid="21">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21">
                                            <p:txEl>
                                              <p:pRg st="5" end="5"/>
                                            </p:txEl>
                                          </p:spTgt>
                                        </p:tgtEl>
                                        <p:attrNameLst>
                                          <p:attrName>style.visibility</p:attrName>
                                        </p:attrNameLst>
                                      </p:cBhvr>
                                      <p:to>
                                        <p:strVal val="visible"/>
                                      </p:to>
                                    </p:set>
                                    <p:anim calcmode="lin" valueType="num">
                                      <p:cBhvr additive="base">
                                        <p:cTn id="67" dur="500" fill="hold"/>
                                        <p:tgtEl>
                                          <p:spTgt spid="21">
                                            <p:txEl>
                                              <p:pRg st="5" end="5"/>
                                            </p:txEl>
                                          </p:spTgt>
                                        </p:tgtEl>
                                        <p:attrNameLst>
                                          <p:attrName>ppt_x</p:attrName>
                                        </p:attrNameLst>
                                      </p:cBhvr>
                                      <p:tavLst>
                                        <p:tav tm="0">
                                          <p:val>
                                            <p:strVal val="0-#ppt_w/2"/>
                                          </p:val>
                                        </p:tav>
                                        <p:tav tm="100000">
                                          <p:val>
                                            <p:strVal val="#ppt_x"/>
                                          </p:val>
                                        </p:tav>
                                      </p:tavLst>
                                    </p:anim>
                                    <p:anim calcmode="lin" valueType="num">
                                      <p:cBhvr additive="base">
                                        <p:cTn id="68" dur="500" fill="hold"/>
                                        <p:tgtEl>
                                          <p:spTgt spid="21">
                                            <p:txEl>
                                              <p:pRg st="5" end="5"/>
                                            </p:txEl>
                                          </p:spTgt>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20">
                                            <p:txEl>
                                              <p:pRg st="7" end="7"/>
                                            </p:txEl>
                                          </p:spTgt>
                                        </p:tgtEl>
                                        <p:attrNameLst>
                                          <p:attrName>style.visibility</p:attrName>
                                        </p:attrNameLst>
                                      </p:cBhvr>
                                      <p:to>
                                        <p:strVal val="visible"/>
                                      </p:to>
                                    </p:set>
                                    <p:anim calcmode="lin" valueType="num">
                                      <p:cBhvr additive="base">
                                        <p:cTn id="71" dur="500" fill="hold"/>
                                        <p:tgtEl>
                                          <p:spTgt spid="20">
                                            <p:txEl>
                                              <p:pRg st="7" end="7"/>
                                            </p:txEl>
                                          </p:spTgt>
                                        </p:tgtEl>
                                        <p:attrNameLst>
                                          <p:attrName>ppt_x</p:attrName>
                                        </p:attrNameLst>
                                      </p:cBhvr>
                                      <p:tavLst>
                                        <p:tav tm="0">
                                          <p:val>
                                            <p:strVal val="0-#ppt_w/2"/>
                                          </p:val>
                                        </p:tav>
                                        <p:tav tm="100000">
                                          <p:val>
                                            <p:strVal val="#ppt_x"/>
                                          </p:val>
                                        </p:tav>
                                      </p:tavLst>
                                    </p:anim>
                                    <p:anim calcmode="lin" valueType="num">
                                      <p:cBhvr additive="base">
                                        <p:cTn id="72" dur="500" fill="hold"/>
                                        <p:tgtEl>
                                          <p:spTgt spid="20">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22">
                                            <p:txEl>
                                              <p:pRg st="1" end="1"/>
                                            </p:txEl>
                                          </p:spTgt>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grpId="0" nodeType="clickEffect">
                                  <p:stCondLst>
                                    <p:cond delay="0"/>
                                  </p:stCondLst>
                                  <p:childTnLst>
                                    <p:set>
                                      <p:cBhvr>
                                        <p:cTn id="88" dur="1" fill="hold">
                                          <p:stCondLst>
                                            <p:cond delay="0"/>
                                          </p:stCondLst>
                                        </p:cTn>
                                        <p:tgtEl>
                                          <p:spTgt spid="11">
                                            <p:bg/>
                                          </p:spTgt>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2" presetClass="entr" presetSubtype="8" fill="hold" grpId="0" nodeType="clickEffect">
                                  <p:stCondLst>
                                    <p:cond delay="0"/>
                                  </p:stCondLst>
                                  <p:childTnLst>
                                    <p:set>
                                      <p:cBhvr>
                                        <p:cTn id="92" dur="1" fill="hold">
                                          <p:stCondLst>
                                            <p:cond delay="0"/>
                                          </p:stCondLst>
                                        </p:cTn>
                                        <p:tgtEl>
                                          <p:spTgt spid="20">
                                            <p:txEl>
                                              <p:pRg st="6" end="6"/>
                                            </p:txEl>
                                          </p:spTgt>
                                        </p:tgtEl>
                                        <p:attrNameLst>
                                          <p:attrName>style.visibility</p:attrName>
                                        </p:attrNameLst>
                                      </p:cBhvr>
                                      <p:to>
                                        <p:strVal val="visible"/>
                                      </p:to>
                                    </p:set>
                                    <p:anim calcmode="lin" valueType="num">
                                      <p:cBhvr additive="base">
                                        <p:cTn id="93" dur="500" fill="hold"/>
                                        <p:tgtEl>
                                          <p:spTgt spid="20">
                                            <p:txEl>
                                              <p:pRg st="6" end="6"/>
                                            </p:txEl>
                                          </p:spTgt>
                                        </p:tgtEl>
                                        <p:attrNameLst>
                                          <p:attrName>ppt_x</p:attrName>
                                        </p:attrNameLst>
                                      </p:cBhvr>
                                      <p:tavLst>
                                        <p:tav tm="0">
                                          <p:val>
                                            <p:strVal val="0-#ppt_w/2"/>
                                          </p:val>
                                        </p:tav>
                                        <p:tav tm="100000">
                                          <p:val>
                                            <p:strVal val="#ppt_x"/>
                                          </p:val>
                                        </p:tav>
                                      </p:tavLst>
                                    </p:anim>
                                    <p:anim calcmode="lin" valueType="num">
                                      <p:cBhvr additive="base">
                                        <p:cTn id="94" dur="500" fill="hold"/>
                                        <p:tgtEl>
                                          <p:spTgt spid="20">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 presetClass="entr" presetSubtype="8" fill="hold" grpId="0" nodeType="clickEffect">
                                  <p:stCondLst>
                                    <p:cond delay="0"/>
                                  </p:stCondLst>
                                  <p:childTnLst>
                                    <p:set>
                                      <p:cBhvr>
                                        <p:cTn id="98" dur="1" fill="hold">
                                          <p:stCondLst>
                                            <p:cond delay="0"/>
                                          </p:stCondLst>
                                        </p:cTn>
                                        <p:tgtEl>
                                          <p:spTgt spid="21">
                                            <p:txEl>
                                              <p:pRg st="6" end="6"/>
                                            </p:txEl>
                                          </p:spTgt>
                                        </p:tgtEl>
                                        <p:attrNameLst>
                                          <p:attrName>style.visibility</p:attrName>
                                        </p:attrNameLst>
                                      </p:cBhvr>
                                      <p:to>
                                        <p:strVal val="visible"/>
                                      </p:to>
                                    </p:set>
                                    <p:anim calcmode="lin" valueType="num">
                                      <p:cBhvr additive="base">
                                        <p:cTn id="99" dur="500" fill="hold"/>
                                        <p:tgtEl>
                                          <p:spTgt spid="21">
                                            <p:txEl>
                                              <p:pRg st="6" end="6"/>
                                            </p:txEl>
                                          </p:spTgt>
                                        </p:tgtEl>
                                        <p:attrNameLst>
                                          <p:attrName>ppt_x</p:attrName>
                                        </p:attrNameLst>
                                      </p:cBhvr>
                                      <p:tavLst>
                                        <p:tav tm="0">
                                          <p:val>
                                            <p:strVal val="0-#ppt_w/2"/>
                                          </p:val>
                                        </p:tav>
                                        <p:tav tm="100000">
                                          <p:val>
                                            <p:strVal val="#ppt_x"/>
                                          </p:val>
                                        </p:tav>
                                      </p:tavLst>
                                    </p:anim>
                                    <p:anim calcmode="lin" valueType="num">
                                      <p:cBhvr additive="base">
                                        <p:cTn id="100" dur="500" fill="hold"/>
                                        <p:tgtEl>
                                          <p:spTgt spid="21">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uiExpand="1" build="p" animBg="1"/>
      <p:bldP spid="21" grpId="0" uiExpand="1" build="p" animBg="1"/>
      <p:bldP spid="22" grpId="0" uiExpand="1" build="p"/>
      <p:bldP spid="6" grpId="0" build="p"/>
      <p:bldP spid="11" grpId="0" uiExpand="1"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pic>
        <p:nvPicPr>
          <p:cNvPr id="298" name="Google Shape;298;p20"/>
          <p:cNvPicPr preferRelativeResize="0">
            <a:picLocks noChangeAspect="1"/>
          </p:cNvPicPr>
          <p:nvPr/>
        </p:nvPicPr>
        <p:blipFill rotWithShape="1">
          <a:blip r:embed="rId3">
            <a:alphaModFix/>
          </a:blip>
          <a:srcRect/>
          <a:stretch/>
        </p:blipFill>
        <p:spPr>
          <a:xfrm>
            <a:off x="-368" y="1336378"/>
            <a:ext cx="1612600" cy="4044691"/>
          </a:xfrm>
          <a:prstGeom prst="rect">
            <a:avLst/>
          </a:prstGeom>
          <a:noFill/>
          <a:ln>
            <a:noFill/>
          </a:ln>
        </p:spPr>
      </p:pic>
      <p:sp>
        <p:nvSpPr>
          <p:cNvPr id="290" name="Google Shape;290;p20"/>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buSzPts val="3600"/>
            </a:pPr>
            <a:r>
              <a:rPr lang="it-IT" dirty="0">
                <a:latin typeface="+mj-lt"/>
                <a:cs typeface="Calibri"/>
                <a:sym typeface="Calibri"/>
              </a:rPr>
              <a:t>Il Tocco</a:t>
            </a:r>
            <a:endParaRPr lang="it-IT" sz="5400" dirty="0">
              <a:latin typeface="+mj-lt"/>
            </a:endParaRPr>
          </a:p>
        </p:txBody>
      </p:sp>
      <p:sp>
        <p:nvSpPr>
          <p:cNvPr id="2" name="Text Placeholder 1">
            <a:extLst>
              <a:ext uri="{FF2B5EF4-FFF2-40B4-BE49-F238E27FC236}">
                <a16:creationId xmlns:a16="http://schemas.microsoft.com/office/drawing/2014/main" id="{D994C7AF-1563-4133-864D-DBBF3F459602}"/>
              </a:ext>
            </a:extLst>
          </p:cNvPr>
          <p:cNvSpPr>
            <a:spLocks noGrp="1"/>
          </p:cNvSpPr>
          <p:nvPr>
            <p:ph type="body" idx="1"/>
          </p:nvPr>
        </p:nvSpPr>
        <p:spPr/>
        <p:txBody>
          <a:bodyPr/>
          <a:lstStyle/>
          <a:p>
            <a:endParaRPr lang="it-IT"/>
          </a:p>
        </p:txBody>
      </p:sp>
      <p:sp>
        <p:nvSpPr>
          <p:cNvPr id="291" name="Google Shape;291;p20"/>
          <p:cNvSpPr/>
          <p:nvPr/>
        </p:nvSpPr>
        <p:spPr>
          <a:xfrm>
            <a:off x="1612232" y="1339688"/>
            <a:ext cx="7531768" cy="857509"/>
          </a:xfrm>
          <a:prstGeom prst="rect">
            <a:avLst/>
          </a:prstGeom>
          <a:solidFill>
            <a:srgbClr val="1B305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it-IT" sz="2800" b="0" i="0" u="none" strike="noStrike" cap="none">
                <a:solidFill>
                  <a:srgbClr val="FFFFFF"/>
                </a:solidFill>
                <a:latin typeface="Arial"/>
                <a:ea typeface="Arial"/>
                <a:cs typeface="Arial"/>
                <a:sym typeface="Arial"/>
              </a:rPr>
              <a:t>Chi </a:t>
            </a:r>
            <a:r>
              <a:rPr lang="it-IT" sz="2800">
                <a:solidFill>
                  <a:srgbClr val="FFFFFF"/>
                </a:solidFill>
              </a:rPr>
              <a:t>può</a:t>
            </a:r>
            <a:r>
              <a:rPr lang="it-IT" sz="2800" b="0" i="0" u="none" strike="noStrike" cap="none">
                <a:solidFill>
                  <a:srgbClr val="FFFFFF"/>
                </a:solidFill>
                <a:latin typeface="Arial"/>
                <a:ea typeface="Arial"/>
                <a:cs typeface="Arial"/>
                <a:sym typeface="Arial"/>
              </a:rPr>
              <a:t> effettuare il Tocco?</a:t>
            </a:r>
            <a:endParaRPr lang="it-IT" sz="1400" b="0" i="0" u="none" strike="noStrike" cap="none">
              <a:solidFill>
                <a:srgbClr val="FFFFFF"/>
              </a:solidFill>
              <a:latin typeface="Arial"/>
              <a:ea typeface="Arial"/>
              <a:cs typeface="Arial"/>
              <a:sym typeface="Arial"/>
            </a:endParaRPr>
          </a:p>
        </p:txBody>
      </p:sp>
      <p:sp>
        <p:nvSpPr>
          <p:cNvPr id="292" name="Google Shape;292;p20"/>
          <p:cNvSpPr/>
          <p:nvPr/>
        </p:nvSpPr>
        <p:spPr>
          <a:xfrm>
            <a:off x="1612232" y="2881832"/>
            <a:ext cx="7531768" cy="844581"/>
          </a:xfrm>
          <a:prstGeom prst="rect">
            <a:avLst/>
          </a:prstGeom>
          <a:solidFill>
            <a:srgbClr val="1B305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it-IT" sz="2800" b="0" i="0" u="none" strike="noStrike" cap="none" dirty="0">
                <a:solidFill>
                  <a:srgbClr val="FFFFFF"/>
                </a:solidFill>
                <a:latin typeface="Arial"/>
                <a:ea typeface="Arial"/>
                <a:cs typeface="Arial"/>
                <a:sym typeface="Arial"/>
              </a:rPr>
              <a:t>Cosa conta come Tocco?</a:t>
            </a:r>
            <a:endParaRPr lang="it-IT" sz="1400" b="0" i="0" u="none" strike="noStrike" cap="none" dirty="0">
              <a:solidFill>
                <a:srgbClr val="FFFFFF"/>
              </a:solidFill>
              <a:latin typeface="Arial"/>
              <a:ea typeface="Arial"/>
              <a:cs typeface="Arial"/>
              <a:sym typeface="Arial"/>
            </a:endParaRPr>
          </a:p>
        </p:txBody>
      </p:sp>
      <p:sp>
        <p:nvSpPr>
          <p:cNvPr id="293" name="Google Shape;293;p20"/>
          <p:cNvSpPr txBox="1"/>
          <p:nvPr/>
        </p:nvSpPr>
        <p:spPr>
          <a:xfrm>
            <a:off x="1612232" y="2302666"/>
            <a:ext cx="7531768" cy="461665"/>
          </a:xfrm>
          <a:prstGeom prst="rect">
            <a:avLst/>
          </a:prstGeom>
          <a:noFill/>
          <a:ln>
            <a:noFill/>
          </a:ln>
        </p:spPr>
        <p:txBody>
          <a:bodyPr spcFirstLastPara="1" wrap="square" lIns="91425" tIns="45700" rIns="91425" bIns="45700" anchor="t" anchorCtr="0">
            <a:noAutofit/>
          </a:bodyPr>
          <a:lstStyle/>
          <a:p>
            <a:pPr algn="ctr">
              <a:buClr>
                <a:srgbClr val="17365D"/>
              </a:buClr>
              <a:buSzPts val="2400"/>
            </a:pPr>
            <a:r>
              <a:rPr lang="it-IT" sz="2400" dirty="0">
                <a:solidFill>
                  <a:srgbClr val="17365D"/>
                </a:solidFill>
              </a:rPr>
              <a:t>Qualsiasi giocatore, difensore o attaccante. </a:t>
            </a:r>
            <a:endParaRPr lang="it-IT" sz="1400" b="0" i="0" u="none" strike="noStrike" cap="none" dirty="0">
              <a:solidFill>
                <a:srgbClr val="000000"/>
              </a:solidFill>
              <a:sym typeface="Arial"/>
            </a:endParaRPr>
          </a:p>
        </p:txBody>
      </p:sp>
      <p:pic>
        <p:nvPicPr>
          <p:cNvPr id="294" name="Google Shape;294;p20" descr="Image result for touch"/>
          <p:cNvPicPr preferRelativeResize="0">
            <a:picLocks noChangeAspect="1"/>
          </p:cNvPicPr>
          <p:nvPr/>
        </p:nvPicPr>
        <p:blipFill rotWithShape="1">
          <a:blip r:embed="rId4">
            <a:alphaModFix/>
          </a:blip>
          <a:srcRect l="1952" t="3222" r="-1952" b="-3222"/>
          <a:stretch/>
        </p:blipFill>
        <p:spPr>
          <a:xfrm>
            <a:off x="2219612" y="3806182"/>
            <a:ext cx="1657294" cy="1543160"/>
          </a:xfrm>
          <a:prstGeom prst="rect">
            <a:avLst/>
          </a:prstGeom>
          <a:noFill/>
          <a:ln>
            <a:noFill/>
          </a:ln>
        </p:spPr>
      </p:pic>
      <p:pic>
        <p:nvPicPr>
          <p:cNvPr id="295" name="Google Shape;295;p20"/>
          <p:cNvPicPr preferRelativeResize="0">
            <a:picLocks noChangeAspect="1"/>
          </p:cNvPicPr>
          <p:nvPr/>
        </p:nvPicPr>
        <p:blipFill rotWithShape="1">
          <a:blip r:embed="rId5">
            <a:alphaModFix/>
          </a:blip>
          <a:srcRect/>
          <a:stretch/>
        </p:blipFill>
        <p:spPr>
          <a:xfrm>
            <a:off x="5993941" y="3813853"/>
            <a:ext cx="930446" cy="1498173"/>
          </a:xfrm>
          <a:prstGeom prst="rect">
            <a:avLst/>
          </a:prstGeom>
          <a:noFill/>
          <a:ln>
            <a:noFill/>
          </a:ln>
        </p:spPr>
      </p:pic>
      <p:pic>
        <p:nvPicPr>
          <p:cNvPr id="296" name="Google Shape;296;p20" descr="http://www-static2.spulsecdn.net/pics/00/01/11/48/1114878_1_O.jpg"/>
          <p:cNvPicPr preferRelativeResize="0"/>
          <p:nvPr/>
        </p:nvPicPr>
        <p:blipFill rotWithShape="1">
          <a:blip r:embed="rId6">
            <a:alphaModFix/>
          </a:blip>
          <a:srcRect/>
          <a:stretch/>
        </p:blipFill>
        <p:spPr>
          <a:xfrm>
            <a:off x="7074590" y="3677182"/>
            <a:ext cx="1386578" cy="1906546"/>
          </a:xfrm>
          <a:prstGeom prst="rect">
            <a:avLst/>
          </a:prstGeom>
          <a:noFill/>
          <a:ln>
            <a:noFill/>
          </a:ln>
        </p:spPr>
      </p:pic>
      <p:pic>
        <p:nvPicPr>
          <p:cNvPr id="297" name="Google Shape;297;p20"/>
          <p:cNvPicPr preferRelativeResize="0">
            <a:picLocks noChangeAspect="1"/>
          </p:cNvPicPr>
          <p:nvPr/>
        </p:nvPicPr>
        <p:blipFill rotWithShape="1">
          <a:blip r:embed="rId7">
            <a:alphaModFix/>
          </a:blip>
          <a:srcRect/>
          <a:stretch/>
        </p:blipFill>
        <p:spPr>
          <a:xfrm>
            <a:off x="4027109" y="3784012"/>
            <a:ext cx="1867838" cy="1544400"/>
          </a:xfrm>
          <a:prstGeom prst="rect">
            <a:avLst/>
          </a:prstGeom>
          <a:noFill/>
          <a:ln>
            <a:noFill/>
          </a:ln>
        </p:spPr>
      </p:pic>
      <p:sp>
        <p:nvSpPr>
          <p:cNvPr id="12" name="Google Shape;347;p26">
            <a:extLst>
              <a:ext uri="{FF2B5EF4-FFF2-40B4-BE49-F238E27FC236}">
                <a16:creationId xmlns:a16="http://schemas.microsoft.com/office/drawing/2014/main" id="{DAB6A1BE-E799-4D3C-8635-A159B157CA30}"/>
              </a:ext>
            </a:extLst>
          </p:cNvPr>
          <p:cNvSpPr/>
          <p:nvPr/>
        </p:nvSpPr>
        <p:spPr>
          <a:xfrm>
            <a:off x="0" y="5373926"/>
            <a:ext cx="9144000" cy="1006947"/>
          </a:xfrm>
          <a:prstGeom prst="rect">
            <a:avLst/>
          </a:prstGeom>
          <a:solidFill>
            <a:schemeClr val="bg2">
              <a:lumMod val="60000"/>
              <a:lumOff val="40000"/>
            </a:schemeClr>
          </a:solidFill>
          <a:ln>
            <a:noFill/>
          </a:ln>
        </p:spPr>
        <p:txBody>
          <a:bodyPr spcFirstLastPara="1" wrap="square" lIns="91425" tIns="36000" rIns="91425" bIns="45700" anchor="t" anchorCtr="0">
            <a:noAutofit/>
          </a:bodyPr>
          <a:lstStyle/>
          <a:p>
            <a:pPr marL="714375" indent="-534988">
              <a:spcAft>
                <a:spcPts val="600"/>
              </a:spcAft>
            </a:pPr>
            <a:r>
              <a:rPr lang="it-IT" dirty="0">
                <a:solidFill>
                  <a:schemeClr val="bg1"/>
                </a:solidFill>
              </a:rPr>
              <a:t>10.4	Se la palla viene accidentalmente urtata da un difensore e fatta cadere dalle mani del giocatore in </a:t>
            </a:r>
            <a:r>
              <a:rPr lang="it-IT" i="1" dirty="0">
                <a:solidFill>
                  <a:schemeClr val="bg1"/>
                </a:solidFill>
              </a:rPr>
              <a:t>Possesso</a:t>
            </a:r>
            <a:r>
              <a:rPr lang="it-IT" dirty="0">
                <a:solidFill>
                  <a:schemeClr val="bg1"/>
                </a:solidFill>
              </a:rPr>
              <a:t> durante un </a:t>
            </a:r>
            <a:r>
              <a:rPr lang="it-IT" i="1" dirty="0">
                <a:solidFill>
                  <a:schemeClr val="bg1"/>
                </a:solidFill>
              </a:rPr>
              <a:t>Tocco</a:t>
            </a:r>
            <a:r>
              <a:rPr lang="it-IT" dirty="0">
                <a:solidFill>
                  <a:schemeClr val="bg1"/>
                </a:solidFill>
              </a:rPr>
              <a:t>, il </a:t>
            </a:r>
            <a:r>
              <a:rPr lang="it-IT" i="1" dirty="0">
                <a:solidFill>
                  <a:schemeClr val="bg1"/>
                </a:solidFill>
              </a:rPr>
              <a:t>Tocco</a:t>
            </a:r>
            <a:r>
              <a:rPr lang="it-IT" dirty="0">
                <a:solidFill>
                  <a:schemeClr val="bg1"/>
                </a:solidFill>
              </a:rPr>
              <a:t> conta e la </a:t>
            </a:r>
            <a:r>
              <a:rPr lang="it-IT" i="1" dirty="0">
                <a:solidFill>
                  <a:schemeClr val="bg1"/>
                </a:solidFill>
              </a:rPr>
              <a:t>Squadra in Attacco</a:t>
            </a:r>
            <a:r>
              <a:rPr lang="it-IT" dirty="0">
                <a:solidFill>
                  <a:schemeClr val="bg1"/>
                </a:solidFill>
              </a:rPr>
              <a:t> mantiene il </a:t>
            </a:r>
            <a:r>
              <a:rPr lang="it-IT" i="1" dirty="0">
                <a:solidFill>
                  <a:schemeClr val="bg1"/>
                </a:solidFill>
              </a:rPr>
              <a:t>Possesso</a:t>
            </a:r>
            <a:r>
              <a:rPr lang="it-IT" dirty="0">
                <a:solidFill>
                  <a:schemeClr val="bg1"/>
                </a:solidFill>
              </a:rPr>
              <a:t>.</a:t>
            </a:r>
          </a:p>
          <a:p>
            <a:pPr marL="714375" indent="-534988"/>
            <a:r>
              <a:rPr lang="it-IT" dirty="0">
                <a:solidFill>
                  <a:schemeClr val="bg1"/>
                </a:solidFill>
              </a:rPr>
              <a:t>10.5	Un difensore non può deliberatamente urtare la palla per farla cadere dalle mani di un giocatore in </a:t>
            </a:r>
            <a:r>
              <a:rPr lang="it-IT" i="1" dirty="0">
                <a:solidFill>
                  <a:schemeClr val="bg1"/>
                </a:solidFill>
              </a:rPr>
              <a:t>Possesso</a:t>
            </a:r>
            <a:r>
              <a:rPr lang="it-IT" dirty="0">
                <a:solidFill>
                  <a:schemeClr val="bg1"/>
                </a:solidFill>
              </a:rPr>
              <a:t> durante un </a:t>
            </a:r>
            <a:r>
              <a:rPr lang="it-IT" i="1" dirty="0">
                <a:solidFill>
                  <a:schemeClr val="bg1"/>
                </a:solidFill>
              </a:rPr>
              <a:t>Tocco</a:t>
            </a:r>
            <a:r>
              <a:rPr lang="it-IT" dirty="0">
                <a:solidFill>
                  <a:schemeClr val="bg1"/>
                </a:solidFill>
              </a:rPr>
              <a:t>.</a:t>
            </a:r>
            <a:endParaRPr lang="it-IT" altLang="en-US" sz="2000" dirty="0">
              <a:solidFill>
                <a:schemeClr val="bg1"/>
              </a:solidFill>
              <a:latin typeface="Open Sans"/>
            </a:endParaRPr>
          </a:p>
        </p:txBody>
      </p:sp>
      <p:sp>
        <p:nvSpPr>
          <p:cNvPr id="299" name="Google Shape;299;p20"/>
          <p:cNvSpPr/>
          <p:nvPr/>
        </p:nvSpPr>
        <p:spPr>
          <a:xfrm>
            <a:off x="0" y="1298685"/>
            <a:ext cx="1612232" cy="4075241"/>
          </a:xfrm>
          <a:prstGeom prst="rect">
            <a:avLst/>
          </a:prstGeom>
          <a:solidFill>
            <a:srgbClr val="FFFFFF">
              <a:alpha val="5294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lang="it-IT" sz="1400" b="0" i="0" u="none" strike="noStrike" cap="none">
              <a:solidFill>
                <a:srgbClr val="000000"/>
              </a:solidFill>
              <a:latin typeface="Arial"/>
              <a:ea typeface="Arial"/>
              <a:cs typeface="Arial"/>
              <a:sym typeface="Arial"/>
            </a:endParaRPr>
          </a:p>
        </p:txBody>
      </p:sp>
      <p:pic>
        <p:nvPicPr>
          <p:cNvPr id="15" name="Picture 14">
            <a:extLst>
              <a:ext uri="{FF2B5EF4-FFF2-40B4-BE49-F238E27FC236}">
                <a16:creationId xmlns:a16="http://schemas.microsoft.com/office/drawing/2014/main" id="{437690F9-DA90-4AEE-AEEE-23AD502917DF}"/>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8547" b="89744" l="6040" r="94631">
                        <a14:foregroundMark x1="42953" y1="63248" x2="41611" y2="72650"/>
                        <a14:foregroundMark x1="38926" y1="59829" x2="46980" y2="62393"/>
                        <a14:foregroundMark x1="40268" y1="59829" x2="40268" y2="59829"/>
                        <a14:foregroundMark x1="71141" y1="70940" x2="81879" y2="61538"/>
                        <a14:foregroundMark x1="81879" y1="61538" x2="81879" y2="61538"/>
                        <a14:foregroundMark x1="81879" y1="60684" x2="91275" y2="27350"/>
                        <a14:foregroundMark x1="91275" y1="27350" x2="87919" y2="19658"/>
                        <a14:foregroundMark x1="94631" y1="33333" x2="94631" y2="33333"/>
                        <a14:foregroundMark x1="29530" y1="72650" x2="29530" y2="72650"/>
                        <a14:foregroundMark x1="6711" y1="85470" x2="6711" y2="85470"/>
                        <a14:foregroundMark x1="24832" y1="49573" x2="24832" y2="49573"/>
                        <a14:foregroundMark x1="20134" y1="58120" x2="20134" y2="58120"/>
                        <a14:foregroundMark x1="16107" y1="65812" x2="16107" y2="65812"/>
                        <a14:foregroundMark x1="16107" y1="58974" x2="16107" y2="58974"/>
                        <a14:foregroundMark x1="34228" y1="41880" x2="34228" y2="41880"/>
                        <a14:foregroundMark x1="34899" y1="37607" x2="34899" y2="37607"/>
                        <a14:foregroundMark x1="40940" y1="24786" x2="40940" y2="24786"/>
                        <a14:foregroundMark x1="46309" y1="29915" x2="46309" y2="29915"/>
                        <a14:foregroundMark x1="33557" y1="27350" x2="33557" y2="27350"/>
                        <a14:foregroundMark x1="41611" y1="21368" x2="41611" y2="21368"/>
                        <a14:foregroundMark x1="59732" y1="11966" x2="59732" y2="11966"/>
                        <a14:foregroundMark x1="15436" y1="83761" x2="15436" y2="83761"/>
                        <a14:foregroundMark x1="15436" y1="77778" x2="15436" y2="77778"/>
                        <a14:foregroundMark x1="12752" y1="69231" x2="12752" y2="69231"/>
                        <a14:foregroundMark x1="18792" y1="51282" x2="18792" y2="51282"/>
                        <a14:foregroundMark x1="69128" y1="18803" x2="69128" y2="18803"/>
                        <a14:foregroundMark x1="65101" y1="9402" x2="65101" y2="9402"/>
                        <a14:foregroundMark x1="70470" y1="8547" x2="70470" y2="8547"/>
                        <a14:foregroundMark x1="32886" y1="29915" x2="32886" y2="29915"/>
                        <a14:foregroundMark x1="36913" y1="33333" x2="36913" y2="33333"/>
                        <a14:foregroundMark x1="43624" y1="38462" x2="43624" y2="38462"/>
                        <a14:foregroundMark x1="46980" y1="44444" x2="46980" y2="44444"/>
                        <a14:foregroundMark x1="26846" y1="24786" x2="26846" y2="24786"/>
                        <a14:foregroundMark x1="22148" y1="23932" x2="22148" y2="23932"/>
                        <a14:foregroundMark x1="85906" y1="42735" x2="85906" y2="42735"/>
                        <a14:foregroundMark x1="30201" y1="26496" x2="30201" y2="26496"/>
                        <a14:foregroundMark x1="32215" y1="29060" x2="32215" y2="29060"/>
                        <a14:foregroundMark x1="33557" y1="29915" x2="33557" y2="29915"/>
                        <a14:foregroundMark x1="32886" y1="29915" x2="32886" y2="29915"/>
                        <a14:foregroundMark x1="32886" y1="29915" x2="32886" y2="29915"/>
                        <a14:foregroundMark x1="32215" y1="30769" x2="32215" y2="30769"/>
                        <a14:backgroundMark x1="12081" y1="22222" x2="12081" y2="22222"/>
                        <a14:backgroundMark x1="12752" y1="14530" x2="12752" y2="14530"/>
                        <a14:backgroundMark x1="19463" y1="11111" x2="37584" y2="12821"/>
                        <a14:backgroundMark x1="31544" y1="30769" x2="31544" y2="30769"/>
                      </a14:backgroundRemoval>
                    </a14:imgEffect>
                  </a14:imgLayer>
                </a14:imgProps>
              </a:ext>
            </a:extLst>
          </a:blip>
          <a:stretch>
            <a:fillRect/>
          </a:stretch>
        </p:blipFill>
        <p:spPr>
          <a:xfrm>
            <a:off x="48903" y="6394488"/>
            <a:ext cx="559643" cy="43945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298"/>
                                        </p:tgtEl>
                                        <p:attrNameLst>
                                          <p:attrName>style.visibility</p:attrName>
                                        </p:attrNameLst>
                                      </p:cBhvr>
                                      <p:to>
                                        <p:strVal val="visible"/>
                                      </p:to>
                                    </p:set>
                                    <p:animEffect transition="in" filter="fade">
                                      <p:cBhvr>
                                        <p:cTn id="7" dur="500"/>
                                        <p:tgtEl>
                                          <p:spTgt spid="298"/>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291"/>
                                        </p:tgtEl>
                                        <p:attrNameLst>
                                          <p:attrName>style.visibility</p:attrName>
                                        </p:attrNameLst>
                                      </p:cBhvr>
                                      <p:to>
                                        <p:strVal val="visible"/>
                                      </p:to>
                                    </p:set>
                                    <p:animEffect transition="in" filter="fade">
                                      <p:cBhvr>
                                        <p:cTn id="11" dur="500"/>
                                        <p:tgtEl>
                                          <p:spTgt spid="291"/>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293"/>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292"/>
                                        </p:tgtEl>
                                        <p:attrNameLst>
                                          <p:attrName>style.visibility</p:attrName>
                                        </p:attrNameLst>
                                      </p:cBhvr>
                                      <p:to>
                                        <p:strVal val="visible"/>
                                      </p:to>
                                    </p:set>
                                  </p:childTnLst>
                                </p:cTn>
                              </p:par>
                            </p:childTnLst>
                          </p:cTn>
                        </p:par>
                        <p:par>
                          <p:cTn id="20" fill="hold">
                            <p:stCondLst>
                              <p:cond delay="0"/>
                            </p:stCondLst>
                            <p:childTnLst>
                              <p:par>
                                <p:cTn id="21" presetID="1" presetClass="entr" presetSubtype="0" fill="hold" nodeType="afterEffect">
                                  <p:stCondLst>
                                    <p:cond delay="2000"/>
                                  </p:stCondLst>
                                  <p:childTnLst>
                                    <p:set>
                                      <p:cBhvr>
                                        <p:cTn id="22" dur="1" fill="hold">
                                          <p:stCondLst>
                                            <p:cond delay="0"/>
                                          </p:stCondLst>
                                        </p:cTn>
                                        <p:tgtEl>
                                          <p:spTgt spid="29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9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9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9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
                                            <p:bg/>
                                          </p:spTgt>
                                        </p:tgtEl>
                                        <p:attrNameLst>
                                          <p:attrName>style.visibility</p:attrName>
                                        </p:attrNameLst>
                                      </p:cBhvr>
                                      <p:to>
                                        <p:strVal val="visible"/>
                                      </p:to>
                                    </p:set>
                                  </p:childTnLst>
                                </p:cTn>
                              </p:par>
                            </p:childTnLst>
                          </p:cTn>
                        </p:par>
                        <p:par>
                          <p:cTn id="39" fill="hold">
                            <p:stCondLst>
                              <p:cond delay="0"/>
                            </p:stCondLst>
                            <p:childTnLst>
                              <p:par>
                                <p:cTn id="40" presetID="1" presetClass="entr" presetSubtype="0" fill="hold" grpId="0" nodeType="afterEffect">
                                  <p:stCondLst>
                                    <p:cond delay="0"/>
                                  </p:stCondLst>
                                  <p:childTnLst>
                                    <p:set>
                                      <p:cBhvr>
                                        <p:cTn id="41" dur="1" fill="hold">
                                          <p:stCondLst>
                                            <p:cond delay="0"/>
                                          </p:stCondLst>
                                        </p:cTn>
                                        <p:tgtEl>
                                          <p:spTgt spid="12">
                                            <p:txEl>
                                              <p:pRg st="0" end="0"/>
                                            </p:txEl>
                                          </p:spTgt>
                                        </p:tgtEl>
                                        <p:attrNameLst>
                                          <p:attrName>style.visibility</p:attrName>
                                        </p:attrNameLst>
                                      </p:cBhvr>
                                      <p:to>
                                        <p:strVal val="visible"/>
                                      </p:to>
                                    </p:set>
                                  </p:childTnLst>
                                </p:cTn>
                              </p:par>
                            </p:childTnLst>
                          </p:cTn>
                        </p:par>
                        <p:par>
                          <p:cTn id="42" fill="hold">
                            <p:stCondLst>
                              <p:cond delay="0"/>
                            </p:stCondLst>
                            <p:childTnLst>
                              <p:par>
                                <p:cTn id="43" presetID="1" presetClass="entr" presetSubtype="0" fill="hold" grpId="0" nodeType="afterEffect">
                                  <p:stCondLst>
                                    <p:cond delay="0"/>
                                  </p:stCondLst>
                                  <p:childTnLst>
                                    <p:set>
                                      <p:cBhvr>
                                        <p:cTn id="44"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1" grpId="0" animBg="1"/>
      <p:bldP spid="12" grpId="0" uiExpand="1"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21"/>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buSzPts val="3600"/>
            </a:pPr>
            <a:r>
              <a:rPr lang="it-IT" dirty="0">
                <a:latin typeface="+mj-lt"/>
                <a:cs typeface="Calibri"/>
                <a:sym typeface="Calibri"/>
              </a:rPr>
              <a:t>Il Tocco – E Dopo?</a:t>
            </a:r>
            <a:endParaRPr lang="it-IT" sz="5400" dirty="0">
              <a:latin typeface="+mj-lt"/>
            </a:endParaRPr>
          </a:p>
        </p:txBody>
      </p:sp>
      <p:sp>
        <p:nvSpPr>
          <p:cNvPr id="306" name="Google Shape;306;p21"/>
          <p:cNvSpPr txBox="1">
            <a:spLocks noGrp="1"/>
          </p:cNvSpPr>
          <p:nvPr>
            <p:ph type="body" idx="1"/>
          </p:nvPr>
        </p:nvSpPr>
        <p:spPr>
          <a:xfrm>
            <a:off x="2813885" y="3894660"/>
            <a:ext cx="5510463" cy="1772708"/>
          </a:xfrm>
          <a:prstGeom prst="rect">
            <a:avLst/>
          </a:prstGeom>
          <a:noFill/>
          <a:ln>
            <a:noFill/>
          </a:ln>
        </p:spPr>
        <p:txBody>
          <a:bodyPr spcFirstLastPara="1" wrap="square" lIns="91425" tIns="45700" rIns="91425" bIns="45700" anchor="t" anchorCtr="0">
            <a:noAutofit/>
          </a:bodyPr>
          <a:lstStyle/>
          <a:p>
            <a:pPr marL="0" indent="0">
              <a:spcBef>
                <a:spcPts val="0"/>
              </a:spcBef>
              <a:buSzPts val="1440"/>
              <a:buNone/>
            </a:pPr>
            <a:r>
              <a:rPr lang="it-IT" sz="2400" dirty="0"/>
              <a:t>Quando il Conto dei Tocchi raggiunge 6, si verifica un Cambio di Possesso.</a:t>
            </a:r>
          </a:p>
          <a:p>
            <a:pPr marL="0" indent="0">
              <a:spcBef>
                <a:spcPts val="0"/>
              </a:spcBef>
              <a:buSzPts val="1440"/>
              <a:buNone/>
            </a:pPr>
            <a:endParaRPr lang="it-IT" sz="1200" dirty="0"/>
          </a:p>
          <a:p>
            <a:pPr marL="0" indent="0">
              <a:spcBef>
                <a:spcPts val="0"/>
              </a:spcBef>
              <a:buSzPts val="1440"/>
              <a:buNone/>
            </a:pPr>
            <a:r>
              <a:rPr lang="it-IT" sz="2400" dirty="0"/>
              <a:t>Se l’attaccante esce dal campo dopo un tocco mantenendo il possesso del pallone, il tocco</a:t>
            </a:r>
            <a:r>
              <a:rPr lang="en-GB" sz="2400" dirty="0"/>
              <a:t> è </a:t>
            </a:r>
            <a:r>
              <a:rPr lang="it-IT" sz="2400" dirty="0"/>
              <a:t>valido</a:t>
            </a:r>
            <a:r>
              <a:rPr lang="en-GB" sz="2400" dirty="0"/>
              <a:t>.</a:t>
            </a:r>
            <a:endParaRPr lang="it-IT" sz="2400" dirty="0"/>
          </a:p>
        </p:txBody>
      </p:sp>
      <p:sp>
        <p:nvSpPr>
          <p:cNvPr id="307" name="Google Shape;307;p21"/>
          <p:cNvSpPr/>
          <p:nvPr/>
        </p:nvSpPr>
        <p:spPr>
          <a:xfrm>
            <a:off x="0" y="1348056"/>
            <a:ext cx="6577459" cy="2570668"/>
          </a:xfrm>
          <a:prstGeom prst="rect">
            <a:avLst/>
          </a:prstGeom>
          <a:solidFill>
            <a:srgbClr val="1B305B"/>
          </a:solidFill>
          <a:ln>
            <a:noFill/>
          </a:ln>
        </p:spPr>
        <p:txBody>
          <a:bodyPr spcFirstLastPara="1" wrap="square" lIns="91425" tIns="45700" rIns="91425" bIns="45700" anchor="ctr" anchorCtr="0">
            <a:noAutofit/>
          </a:bodyPr>
          <a:lstStyle/>
          <a:p>
            <a:pPr algn="ctr">
              <a:buClr>
                <a:schemeClr val="lt1"/>
              </a:buClr>
              <a:buSzPts val="2200"/>
            </a:pPr>
            <a:r>
              <a:rPr lang="it-IT" sz="2200" b="0" i="0" u="none" strike="noStrike" cap="none" dirty="0">
                <a:solidFill>
                  <a:schemeClr val="lt1"/>
                </a:solidFill>
                <a:latin typeface="Arial"/>
                <a:ea typeface="Arial"/>
                <a:cs typeface="Arial"/>
                <a:sym typeface="Arial"/>
              </a:rPr>
              <a:t>A seguito </a:t>
            </a:r>
            <a:r>
              <a:rPr lang="it-IT" sz="2200" dirty="0">
                <a:solidFill>
                  <a:schemeClr val="lt1"/>
                </a:solidFill>
              </a:rPr>
              <a:t>di un</a:t>
            </a:r>
            <a:r>
              <a:rPr lang="it-IT" sz="2200" b="0" i="0" u="none" strike="noStrike" cap="none" dirty="0">
                <a:solidFill>
                  <a:schemeClr val="lt1"/>
                </a:solidFill>
                <a:latin typeface="Arial"/>
                <a:ea typeface="Arial"/>
                <a:cs typeface="Arial"/>
                <a:sym typeface="Arial"/>
              </a:rPr>
              <a:t> Tocco l'attaccante deve effettuare</a:t>
            </a:r>
            <a:br>
              <a:rPr lang="it-IT" sz="2200" b="0" i="0" u="none" strike="noStrike" cap="none" dirty="0">
                <a:latin typeface="Arial"/>
                <a:ea typeface="Arial"/>
                <a:cs typeface="Arial"/>
              </a:rPr>
            </a:br>
            <a:r>
              <a:rPr lang="it-IT" sz="2200" b="0" i="0" u="none" strike="noStrike" cap="none" dirty="0">
                <a:solidFill>
                  <a:schemeClr val="lt1"/>
                </a:solidFill>
                <a:latin typeface="Arial"/>
                <a:ea typeface="Arial"/>
                <a:cs typeface="Arial"/>
                <a:sym typeface="Arial"/>
              </a:rPr>
              <a:t>il </a:t>
            </a:r>
            <a:r>
              <a:rPr lang="it-IT" sz="2200" b="0" i="0" u="none" strike="noStrike" cap="none" dirty="0" err="1">
                <a:solidFill>
                  <a:schemeClr val="lt1"/>
                </a:solidFill>
                <a:latin typeface="Arial"/>
                <a:ea typeface="Arial"/>
                <a:cs typeface="Arial"/>
                <a:sym typeface="Arial"/>
              </a:rPr>
              <a:t>Rollball</a:t>
            </a:r>
            <a:r>
              <a:rPr lang="it-IT" sz="2200" b="0" i="0" u="none" strike="noStrike" cap="none" dirty="0">
                <a:solidFill>
                  <a:schemeClr val="lt1"/>
                </a:solidFill>
                <a:latin typeface="Arial"/>
                <a:ea typeface="Arial"/>
                <a:cs typeface="Arial"/>
                <a:sym typeface="Arial"/>
              </a:rPr>
              <a:t> sul Punto (Mark).</a:t>
            </a:r>
          </a:p>
          <a:p>
            <a:pPr marL="0" marR="0" lvl="0" indent="0" algn="ctr" rtl="0">
              <a:lnSpc>
                <a:spcPct val="100000"/>
              </a:lnSpc>
              <a:spcBef>
                <a:spcPts val="0"/>
              </a:spcBef>
              <a:spcAft>
                <a:spcPts val="0"/>
              </a:spcAft>
              <a:buClr>
                <a:schemeClr val="lt1"/>
              </a:buClr>
              <a:buSzPts val="2200"/>
              <a:buFont typeface="Arial"/>
              <a:buNone/>
            </a:pPr>
            <a:endParaRPr lang="it-IT" sz="2200" b="0" i="0" u="none" strike="noStrike" cap="none" dirty="0">
              <a:solidFill>
                <a:schemeClr val="lt1"/>
              </a:solidFill>
              <a:latin typeface="Arial"/>
              <a:ea typeface="Arial"/>
              <a:cs typeface="Arial"/>
              <a:sym typeface="Arial"/>
            </a:endParaRPr>
          </a:p>
          <a:p>
            <a:pPr algn="ctr">
              <a:buClr>
                <a:schemeClr val="lt1"/>
              </a:buClr>
              <a:buSzPts val="2200"/>
            </a:pPr>
            <a:r>
              <a:rPr lang="it-IT" sz="2200" dirty="0">
                <a:solidFill>
                  <a:schemeClr val="lt1"/>
                </a:solidFill>
              </a:rPr>
              <a:t>Generalmente il Punto è </a:t>
            </a:r>
          </a:p>
          <a:p>
            <a:pPr marL="0" marR="0" lvl="0" indent="0" algn="ctr" rtl="0">
              <a:lnSpc>
                <a:spcPct val="100000"/>
              </a:lnSpc>
              <a:spcBef>
                <a:spcPts val="0"/>
              </a:spcBef>
              <a:spcAft>
                <a:spcPts val="0"/>
              </a:spcAft>
              <a:buClr>
                <a:schemeClr val="lt1"/>
              </a:buClr>
              <a:buSzPts val="2200"/>
              <a:buFont typeface="Arial"/>
              <a:buNone/>
            </a:pPr>
            <a:r>
              <a:rPr lang="it-IT" sz="2200" i="1" dirty="0">
                <a:solidFill>
                  <a:schemeClr val="lt1"/>
                </a:solidFill>
              </a:rPr>
              <a:t>‘la posizione del Campo di Gioco in cui si trovava il giocatore in Possesso quando è avvenuto il </a:t>
            </a:r>
            <a:r>
              <a:rPr lang="it-IT" sz="2200" i="1" dirty="0" err="1">
                <a:solidFill>
                  <a:schemeClr val="lt1"/>
                </a:solidFill>
              </a:rPr>
              <a:t>Tocco’</a:t>
            </a:r>
            <a:r>
              <a:rPr lang="it-IT" sz="2200" i="1" dirty="0">
                <a:solidFill>
                  <a:schemeClr val="lt1"/>
                </a:solidFill>
              </a:rPr>
              <a:t>.</a:t>
            </a:r>
            <a:endParaRPr lang="it-IT" sz="1400" b="0" i="1" u="none" strike="noStrike" cap="none" dirty="0">
              <a:solidFill>
                <a:schemeClr val="lt1"/>
              </a:solidFill>
              <a:latin typeface="Arial"/>
              <a:ea typeface="Arial"/>
              <a:cs typeface="Arial"/>
              <a:sym typeface="Arial"/>
            </a:endParaRPr>
          </a:p>
        </p:txBody>
      </p:sp>
      <p:pic>
        <p:nvPicPr>
          <p:cNvPr id="309" name="Google Shape;309;p21"/>
          <p:cNvPicPr preferRelativeResize="0"/>
          <p:nvPr/>
        </p:nvPicPr>
        <p:blipFill rotWithShape="1">
          <a:blip r:embed="rId3">
            <a:alphaModFix/>
          </a:blip>
          <a:srcRect/>
          <a:stretch/>
        </p:blipFill>
        <p:spPr>
          <a:xfrm>
            <a:off x="6577459" y="1348056"/>
            <a:ext cx="2566541" cy="2570668"/>
          </a:xfrm>
          <a:prstGeom prst="rect">
            <a:avLst/>
          </a:prstGeom>
          <a:noFill/>
          <a:ln>
            <a:noFill/>
          </a:ln>
        </p:spPr>
      </p:pic>
      <p:sp>
        <p:nvSpPr>
          <p:cNvPr id="310" name="Google Shape;310;p21"/>
          <p:cNvSpPr/>
          <p:nvPr/>
        </p:nvSpPr>
        <p:spPr>
          <a:xfrm>
            <a:off x="6577459" y="1348056"/>
            <a:ext cx="2566541" cy="2570668"/>
          </a:xfrm>
          <a:prstGeom prst="rect">
            <a:avLst/>
          </a:prstGeom>
          <a:solidFill>
            <a:srgbClr val="FFFFFF">
              <a:alpha val="5294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lang="it-IT" sz="1400" b="0" i="0" u="none" strike="noStrike" cap="none">
              <a:solidFill>
                <a:srgbClr val="000000"/>
              </a:solidFill>
              <a:latin typeface="Arial"/>
              <a:ea typeface="Arial"/>
              <a:cs typeface="Arial"/>
              <a:sym typeface="Arial"/>
            </a:endParaRPr>
          </a:p>
        </p:txBody>
      </p:sp>
      <p:grpSp>
        <p:nvGrpSpPr>
          <p:cNvPr id="6" name="Group 5">
            <a:extLst>
              <a:ext uri="{FF2B5EF4-FFF2-40B4-BE49-F238E27FC236}">
                <a16:creationId xmlns:a16="http://schemas.microsoft.com/office/drawing/2014/main" id="{55504E98-E827-4D76-A946-3232533EFB42}"/>
              </a:ext>
            </a:extLst>
          </p:cNvPr>
          <p:cNvGrpSpPr/>
          <p:nvPr/>
        </p:nvGrpSpPr>
        <p:grpSpPr>
          <a:xfrm>
            <a:off x="0" y="4062649"/>
            <a:ext cx="2743200" cy="2016759"/>
            <a:chOff x="186267" y="4723436"/>
            <a:chExt cx="2915094" cy="2016759"/>
          </a:xfrm>
        </p:grpSpPr>
        <p:pic>
          <p:nvPicPr>
            <p:cNvPr id="308" name="Google Shape;308;p21"/>
            <p:cNvPicPr preferRelativeResize="0"/>
            <p:nvPr/>
          </p:nvPicPr>
          <p:blipFill rotWithShape="1">
            <a:blip r:embed="rId4">
              <a:alphaModFix/>
            </a:blip>
            <a:srcRect r="57122"/>
            <a:stretch/>
          </p:blipFill>
          <p:spPr>
            <a:xfrm>
              <a:off x="186267" y="4792720"/>
              <a:ext cx="1236133" cy="1947475"/>
            </a:xfrm>
            <a:prstGeom prst="rect">
              <a:avLst/>
            </a:prstGeom>
            <a:noFill/>
            <a:ln>
              <a:noFill/>
            </a:ln>
          </p:spPr>
        </p:pic>
        <p:grpSp>
          <p:nvGrpSpPr>
            <p:cNvPr id="5" name="Group 4">
              <a:extLst>
                <a:ext uri="{FF2B5EF4-FFF2-40B4-BE49-F238E27FC236}">
                  <a16:creationId xmlns:a16="http://schemas.microsoft.com/office/drawing/2014/main" id="{58E1F860-7C47-4328-BC2A-0AA3A30484AE}"/>
                </a:ext>
              </a:extLst>
            </p:cNvPr>
            <p:cNvGrpSpPr/>
            <p:nvPr/>
          </p:nvGrpSpPr>
          <p:grpSpPr>
            <a:xfrm>
              <a:off x="1385486" y="4723436"/>
              <a:ext cx="1715875" cy="2016759"/>
              <a:chOff x="115509" y="-1254610"/>
              <a:chExt cx="4083162" cy="4512111"/>
            </a:xfrm>
          </p:grpSpPr>
          <p:pic>
            <p:nvPicPr>
              <p:cNvPr id="3" name="Google Shape;308;p21">
                <a:extLst>
                  <a:ext uri="{FF2B5EF4-FFF2-40B4-BE49-F238E27FC236}">
                    <a16:creationId xmlns:a16="http://schemas.microsoft.com/office/drawing/2014/main" id="{B8BA5EE0-3CF6-491B-9BD0-A6F98988B086}"/>
                  </a:ext>
                </a:extLst>
              </p:cNvPr>
              <p:cNvPicPr preferRelativeResize="0"/>
              <p:nvPr/>
            </p:nvPicPr>
            <p:blipFill rotWithShape="1">
              <a:blip r:embed="rId5">
                <a:alphaModFix/>
                <a:extLst>
                  <a:ext uri="{BEBA8EAE-BF5A-486C-A8C5-ECC9F3942E4B}">
                    <a14:imgProps xmlns:a14="http://schemas.microsoft.com/office/drawing/2010/main">
                      <a14:imgLayer r:embed="rId6">
                        <a14:imgEffect>
                          <a14:backgroundRemoval t="2273" b="93182" l="44103" r="92821">
                            <a14:foregroundMark x1="67692" y1="5303" x2="67692" y2="5303"/>
                            <a14:foregroundMark x1="58974" y1="2273" x2="58974" y2="2273"/>
                            <a14:foregroundMark x1="88718" y1="54545" x2="88718" y2="54545"/>
                            <a14:foregroundMark x1="92821" y1="50000" x2="92821" y2="50000"/>
                            <a14:foregroundMark x1="57949" y1="87121" x2="57949" y2="87121"/>
                            <a14:foregroundMark x1="55385" y1="86364" x2="55385" y2="86364"/>
                            <a14:foregroundMark x1="56410" y1="93182" x2="56410" y2="93182"/>
                            <a14:foregroundMark x1="67692" y1="2273" x2="67692" y2="2273"/>
                          </a14:backgroundRemoval>
                        </a14:imgEffect>
                      </a14:imgLayer>
                    </a14:imgProps>
                  </a:ext>
                </a:extLst>
              </a:blip>
              <a:srcRect l="39403" r="5227" b="5017"/>
              <a:stretch/>
            </p:blipFill>
            <p:spPr>
              <a:xfrm flipH="1">
                <a:off x="115509" y="-1070408"/>
                <a:ext cx="4083162" cy="4327909"/>
              </a:xfrm>
              <a:prstGeom prst="rect">
                <a:avLst/>
              </a:prstGeom>
              <a:noFill/>
              <a:ln>
                <a:noFill/>
              </a:ln>
            </p:spPr>
          </p:pic>
          <p:pic>
            <p:nvPicPr>
              <p:cNvPr id="4" name="Google Shape;308;p21">
                <a:extLst>
                  <a:ext uri="{FF2B5EF4-FFF2-40B4-BE49-F238E27FC236}">
                    <a16:creationId xmlns:a16="http://schemas.microsoft.com/office/drawing/2014/main" id="{D9724B90-C932-4C18-8718-DF3975B656CD}"/>
                  </a:ext>
                </a:extLst>
              </p:cNvPr>
              <p:cNvPicPr preferRelativeResize="0"/>
              <p:nvPr/>
            </p:nvPicPr>
            <p:blipFill rotWithShape="1">
              <a:blip r:embed="rId4">
                <a:alphaModFix/>
              </a:blip>
              <a:srcRect l="52507" t="-540" r="35781" b="90677"/>
              <a:stretch/>
            </p:blipFill>
            <p:spPr>
              <a:xfrm flipH="1">
                <a:off x="1693711" y="-1254610"/>
                <a:ext cx="863597" cy="449390"/>
              </a:xfrm>
              <a:prstGeom prst="rect">
                <a:avLst/>
              </a:prstGeom>
              <a:noFill/>
              <a:ln>
                <a:noFill/>
              </a:ln>
            </p:spPr>
          </p:pic>
        </p:grpSp>
      </p:grpSp>
      <p:sp>
        <p:nvSpPr>
          <p:cNvPr id="14" name="Google Shape;347;p26">
            <a:extLst>
              <a:ext uri="{FF2B5EF4-FFF2-40B4-BE49-F238E27FC236}">
                <a16:creationId xmlns:a16="http://schemas.microsoft.com/office/drawing/2014/main" id="{8068A814-E8EF-43DC-BB47-4EC8B3F36B2E}"/>
              </a:ext>
            </a:extLst>
          </p:cNvPr>
          <p:cNvSpPr/>
          <p:nvPr/>
        </p:nvSpPr>
        <p:spPr>
          <a:xfrm>
            <a:off x="0" y="6023834"/>
            <a:ext cx="9144000" cy="834166"/>
          </a:xfrm>
          <a:prstGeom prst="rect">
            <a:avLst/>
          </a:prstGeom>
          <a:solidFill>
            <a:schemeClr val="bg2">
              <a:lumMod val="60000"/>
              <a:lumOff val="40000"/>
            </a:schemeClr>
          </a:solidFill>
          <a:ln>
            <a:noFill/>
          </a:ln>
        </p:spPr>
        <p:txBody>
          <a:bodyPr spcFirstLastPara="1" wrap="square" lIns="91425" tIns="36000" rIns="252000" bIns="45700" anchor="t" anchorCtr="0">
            <a:noAutofit/>
          </a:bodyPr>
          <a:lstStyle/>
          <a:p>
            <a:pPr marL="714375" indent="-534988">
              <a:spcAft>
                <a:spcPts val="600"/>
              </a:spcAft>
              <a:tabLst>
                <a:tab pos="714375" algn="l"/>
              </a:tabLst>
            </a:pPr>
            <a:r>
              <a:rPr lang="it-IT" dirty="0">
                <a:solidFill>
                  <a:schemeClr val="bg1"/>
                </a:solidFill>
              </a:rPr>
              <a:t>13.7	Un giocatore non può eseguire un </a:t>
            </a:r>
            <a:r>
              <a:rPr lang="it-IT" i="1" dirty="0" err="1">
                <a:solidFill>
                  <a:schemeClr val="bg1"/>
                </a:solidFill>
              </a:rPr>
              <a:t>Tap</a:t>
            </a:r>
            <a:r>
              <a:rPr lang="it-IT" dirty="0">
                <a:solidFill>
                  <a:schemeClr val="bg1"/>
                </a:solidFill>
              </a:rPr>
              <a:t> in sostituzione di un </a:t>
            </a:r>
            <a:r>
              <a:rPr lang="it-IT" i="1" dirty="0" err="1">
                <a:solidFill>
                  <a:schemeClr val="bg1"/>
                </a:solidFill>
              </a:rPr>
              <a:t>Rollball</a:t>
            </a:r>
            <a:endParaRPr lang="it-IT" i="1" dirty="0">
              <a:solidFill>
                <a:schemeClr val="bg1"/>
              </a:solidFill>
            </a:endParaRPr>
          </a:p>
          <a:p>
            <a:pPr marL="714375" indent="-534988">
              <a:spcAft>
                <a:spcPts val="600"/>
              </a:spcAft>
              <a:tabLst>
                <a:tab pos="714375" algn="l"/>
              </a:tabLst>
            </a:pPr>
            <a:r>
              <a:rPr lang="it-IT" dirty="0">
                <a:solidFill>
                  <a:schemeClr val="bg1"/>
                </a:solidFill>
              </a:rPr>
              <a:t>	Provvedimento: La </a:t>
            </a:r>
            <a:r>
              <a:rPr lang="it-IT" i="1" dirty="0">
                <a:solidFill>
                  <a:schemeClr val="bg1"/>
                </a:solidFill>
              </a:rPr>
              <a:t>Squadra</a:t>
            </a:r>
            <a:r>
              <a:rPr lang="it-IT" dirty="0">
                <a:solidFill>
                  <a:schemeClr val="bg1"/>
                </a:solidFill>
              </a:rPr>
              <a:t> che ha commesso l’errore deve tornare sul </a:t>
            </a:r>
            <a:r>
              <a:rPr lang="it-IT" i="1" dirty="0">
                <a:solidFill>
                  <a:schemeClr val="bg1"/>
                </a:solidFill>
              </a:rPr>
              <a:t>Punto</a:t>
            </a:r>
            <a:r>
              <a:rPr lang="it-IT" dirty="0">
                <a:solidFill>
                  <a:schemeClr val="bg1"/>
                </a:solidFill>
              </a:rPr>
              <a:t> ed eseguire nuovamente il </a:t>
            </a:r>
            <a:r>
              <a:rPr lang="it-IT" i="1" dirty="0" err="1">
                <a:solidFill>
                  <a:schemeClr val="bg1"/>
                </a:solidFill>
              </a:rPr>
              <a:t>Rollball</a:t>
            </a:r>
            <a:endParaRPr lang="en-GB" dirty="0">
              <a:solidFill>
                <a:schemeClr val="bg1"/>
              </a:solidFill>
            </a:endParaRPr>
          </a:p>
          <a:p>
            <a:pPr marL="714375" indent="-534988">
              <a:spcAft>
                <a:spcPts val="600"/>
              </a:spcAft>
            </a:pPr>
            <a:endParaRPr lang="it-IT" altLang="en-US" sz="2000" dirty="0">
              <a:solidFill>
                <a:schemeClr val="bg1"/>
              </a:solidFill>
              <a:latin typeface="Open San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7">
                                            <p:bg/>
                                          </p:spTgt>
                                        </p:tgtEl>
                                        <p:attrNameLst>
                                          <p:attrName>style.visibility</p:attrName>
                                        </p:attrNameLst>
                                      </p:cBhvr>
                                      <p:to>
                                        <p:strVal val="visible"/>
                                      </p:to>
                                    </p:set>
                                    <p:animEffect transition="in" filter="fade">
                                      <p:cBhvr>
                                        <p:cTn id="7" dur="500"/>
                                        <p:tgtEl>
                                          <p:spTgt spid="307">
                                            <p:bg/>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07">
                                            <p:txEl>
                                              <p:pRg st="0" end="0"/>
                                            </p:txEl>
                                          </p:spTgt>
                                        </p:tgtEl>
                                        <p:attrNameLst>
                                          <p:attrName>style.visibility</p:attrName>
                                        </p:attrNameLst>
                                      </p:cBhvr>
                                      <p:to>
                                        <p:strVal val="visible"/>
                                      </p:to>
                                    </p:set>
                                    <p:animEffect transition="in" filter="fade">
                                      <p:cBhvr>
                                        <p:cTn id="11" dur="500"/>
                                        <p:tgtEl>
                                          <p:spTgt spid="307">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07">
                                            <p:txEl>
                                              <p:pRg st="2" end="2"/>
                                            </p:txEl>
                                          </p:spTgt>
                                        </p:tgtEl>
                                        <p:attrNameLst>
                                          <p:attrName>style.visibility</p:attrName>
                                        </p:attrNameLst>
                                      </p:cBhvr>
                                      <p:to>
                                        <p:strVal val="visible"/>
                                      </p:to>
                                    </p:set>
                                    <p:animEffect transition="in" filter="fade">
                                      <p:cBhvr>
                                        <p:cTn id="16" dur="500"/>
                                        <p:tgtEl>
                                          <p:spTgt spid="307">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07">
                                            <p:txEl>
                                              <p:pRg st="3" end="3"/>
                                            </p:txEl>
                                          </p:spTgt>
                                        </p:tgtEl>
                                        <p:attrNameLst>
                                          <p:attrName>style.visibility</p:attrName>
                                        </p:attrNameLst>
                                      </p:cBhvr>
                                      <p:to>
                                        <p:strVal val="visible"/>
                                      </p:to>
                                    </p:set>
                                    <p:animEffect transition="in" filter="fade">
                                      <p:cBhvr>
                                        <p:cTn id="21" dur="500"/>
                                        <p:tgtEl>
                                          <p:spTgt spid="307">
                                            <p:txEl>
                                              <p:pRg st="3" end="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249"/>
                                          </p:stCondLst>
                                        </p:cTn>
                                        <p:tgtEl>
                                          <p:spTgt spid="306">
                                            <p:txEl>
                                              <p:pRg st="0" end="0"/>
                                            </p:txEl>
                                          </p:spTgt>
                                        </p:tgtEl>
                                        <p:attrNameLst>
                                          <p:attrName>style.visibility</p:attrName>
                                        </p:attrNameLst>
                                      </p:cBhvr>
                                      <p:to>
                                        <p:strVal val="visible"/>
                                      </p:to>
                                    </p:set>
                                  </p:childTnLst>
                                </p:cTn>
                              </p:par>
                            </p:childTnLst>
                          </p:cTn>
                        </p:par>
                        <p:par>
                          <p:cTn id="26" fill="hold">
                            <p:stCondLst>
                              <p:cond delay="250"/>
                            </p:stCondLst>
                            <p:childTnLst>
                              <p:par>
                                <p:cTn id="27" presetID="2" presetClass="entr" presetSubtype="4"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ppt_x"/>
                                          </p:val>
                                        </p:tav>
                                        <p:tav tm="100000">
                                          <p:val>
                                            <p:strVal val="#ppt_x"/>
                                          </p:val>
                                        </p:tav>
                                      </p:tavLst>
                                    </p:anim>
                                    <p:anim calcmode="lin" valueType="num">
                                      <p:cBhvr additive="base">
                                        <p:cTn id="3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249"/>
                                          </p:stCondLst>
                                        </p:cTn>
                                        <p:tgtEl>
                                          <p:spTgt spid="306">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4">
                                            <p:bg/>
                                          </p:spTgt>
                                        </p:tgtEl>
                                        <p:attrNameLst>
                                          <p:attrName>style.visibility</p:attrName>
                                        </p:attrNameLst>
                                      </p:cBhvr>
                                      <p:to>
                                        <p:strVal val="visible"/>
                                      </p:to>
                                    </p:set>
                                  </p:childTnLst>
                                </p:cTn>
                              </p:par>
                            </p:childTnLst>
                          </p:cTn>
                        </p:par>
                        <p:par>
                          <p:cTn id="39" fill="hold">
                            <p:stCondLst>
                              <p:cond delay="0"/>
                            </p:stCondLst>
                            <p:childTnLst>
                              <p:par>
                                <p:cTn id="40" presetID="1" presetClass="entr" presetSubtype="0" fill="hold" grpId="0" nodeType="afterEffect">
                                  <p:stCondLst>
                                    <p:cond delay="0"/>
                                  </p:stCondLst>
                                  <p:childTnLst>
                                    <p:set>
                                      <p:cBhvr>
                                        <p:cTn id="41"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6" grpId="0" uiExpand="1" build="p"/>
      <p:bldP spid="307" grpId="0" uiExpand="1" build="p" animBg="1"/>
      <p:bldP spid="14" grpId="0" uiExpand="1"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870910E-7FCE-484D-B358-EDCD0B4C8F39}"/>
              </a:ext>
            </a:extLst>
          </p:cNvPr>
          <p:cNvSpPr>
            <a:spLocks noGrp="1"/>
          </p:cNvSpPr>
          <p:nvPr>
            <p:ph type="title"/>
          </p:nvPr>
        </p:nvSpPr>
        <p:spPr/>
        <p:txBody>
          <a:bodyPr/>
          <a:lstStyle/>
          <a:p>
            <a:r>
              <a:rPr lang="it-IT" sz="4400" i="0" u="none" strike="noStrike" cap="none" dirty="0">
                <a:solidFill>
                  <a:schemeClr val="dk1"/>
                </a:solidFill>
                <a:latin typeface="+mj-lt"/>
                <a:ea typeface="Calibri"/>
                <a:cs typeface="Calibri"/>
                <a:sym typeface="Calibri"/>
              </a:rPr>
              <a:t>Il </a:t>
            </a:r>
            <a:r>
              <a:rPr lang="it-IT" sz="4400" i="0" u="none" strike="noStrike" cap="none" dirty="0" err="1">
                <a:solidFill>
                  <a:schemeClr val="dk1"/>
                </a:solidFill>
                <a:latin typeface="+mj-lt"/>
                <a:ea typeface="Calibri"/>
                <a:cs typeface="Calibri"/>
                <a:sym typeface="Calibri"/>
              </a:rPr>
              <a:t>Rollball</a:t>
            </a:r>
            <a:r>
              <a:rPr lang="it-IT" sz="4400" i="0" u="none" strike="noStrike" cap="none" dirty="0">
                <a:solidFill>
                  <a:schemeClr val="dk1"/>
                </a:solidFill>
                <a:latin typeface="+mj-lt"/>
                <a:ea typeface="Calibri"/>
                <a:cs typeface="Calibri"/>
                <a:sym typeface="Calibri"/>
              </a:rPr>
              <a:t> </a:t>
            </a:r>
            <a:r>
              <a:rPr lang="en-GB" sz="4400" i="0" u="none" strike="noStrike" cap="none" dirty="0">
                <a:solidFill>
                  <a:schemeClr val="dk1"/>
                </a:solidFill>
                <a:latin typeface="+mj-lt"/>
                <a:ea typeface="Calibri"/>
                <a:cs typeface="Calibri"/>
                <a:sym typeface="Calibri"/>
              </a:rPr>
              <a:t>- 1</a:t>
            </a:r>
            <a:endParaRPr lang="it-IT" dirty="0">
              <a:latin typeface="+mj-lt"/>
            </a:endParaRPr>
          </a:p>
        </p:txBody>
      </p:sp>
      <p:sp>
        <p:nvSpPr>
          <p:cNvPr id="4" name="Segnaposto numero diapositiva 3"/>
          <p:cNvSpPr>
            <a:spLocks noGrp="1"/>
          </p:cNvSpPr>
          <p:nvPr>
            <p:ph type="sldNum" sz="quarter" idx="4294967295"/>
          </p:nvPr>
        </p:nvSpPr>
        <p:spPr>
          <a:xfrm>
            <a:off x="7010400" y="6356350"/>
            <a:ext cx="2133600" cy="365125"/>
          </a:xfrm>
        </p:spPr>
        <p:txBody>
          <a:bodyPr/>
          <a:lstStyle/>
          <a:p>
            <a:fld id="{C750F0ED-D8D3-4843-BAA9-3F704D248BDF}" type="slidenum">
              <a:rPr lang="it-IT" smtClean="0"/>
              <a:pPr/>
              <a:t>23</a:t>
            </a:fld>
            <a:endParaRPr lang="it-IT"/>
          </a:p>
        </p:txBody>
      </p:sp>
      <p:sp>
        <p:nvSpPr>
          <p:cNvPr id="15" name="Text Box 3"/>
          <p:cNvSpPr txBox="1">
            <a:spLocks noChangeArrowheads="1"/>
          </p:cNvSpPr>
          <p:nvPr/>
        </p:nvSpPr>
        <p:spPr bwMode="auto">
          <a:xfrm>
            <a:off x="1620516" y="1396265"/>
            <a:ext cx="3024188" cy="584806"/>
          </a:xfrm>
          <a:prstGeom prst="rect">
            <a:avLst/>
          </a:prstGeom>
          <a:noFill/>
          <a:ln w="9525">
            <a:noFill/>
            <a:miter lim="800000"/>
            <a:headEnd/>
            <a:tailEnd/>
          </a:ln>
          <a:effectLst/>
        </p:spPr>
        <p:txBody>
          <a:bodyPr>
            <a:spAutoFit/>
          </a:bodyPr>
          <a:lstStyle/>
          <a:p>
            <a:pPr>
              <a:spcBef>
                <a:spcPct val="50000"/>
              </a:spcBef>
              <a:defRPr/>
            </a:pPr>
            <a:r>
              <a:rPr lang="it-IT" sz="1600" dirty="0"/>
              <a:t>Un tocco viene effettuato, dall’attaccante o dal difensore</a:t>
            </a:r>
          </a:p>
        </p:txBody>
      </p:sp>
      <p:grpSp>
        <p:nvGrpSpPr>
          <p:cNvPr id="16" name="Group 18"/>
          <p:cNvGrpSpPr>
            <a:grpSpLocks noChangeAspect="1"/>
          </p:cNvGrpSpPr>
          <p:nvPr/>
        </p:nvGrpSpPr>
        <p:grpSpPr bwMode="auto">
          <a:xfrm>
            <a:off x="323528" y="1244163"/>
            <a:ext cx="1284288" cy="1367606"/>
            <a:chOff x="113" y="981"/>
            <a:chExt cx="809" cy="1043"/>
          </a:xfrm>
        </p:grpSpPr>
        <p:sp>
          <p:nvSpPr>
            <p:cNvPr id="17" name="AutoShape 17"/>
            <p:cNvSpPr>
              <a:spLocks noChangeAspect="1" noChangeArrowheads="1" noTextEdit="1"/>
            </p:cNvSpPr>
            <p:nvPr/>
          </p:nvSpPr>
          <p:spPr bwMode="auto">
            <a:xfrm>
              <a:off x="113" y="981"/>
              <a:ext cx="809" cy="1043"/>
            </a:xfrm>
            <a:prstGeom prst="rect">
              <a:avLst/>
            </a:prstGeom>
            <a:noFill/>
            <a:ln w="9525">
              <a:noFill/>
              <a:miter lim="800000"/>
              <a:headEnd/>
              <a:tailEnd/>
            </a:ln>
          </p:spPr>
          <p:txBody>
            <a:bodyPr/>
            <a:lstStyle/>
            <a:p>
              <a:endParaRPr lang="it-IT"/>
            </a:p>
          </p:txBody>
        </p:sp>
        <p:pic>
          <p:nvPicPr>
            <p:cNvPr id="18" name="Picture 19"/>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3285" b="89964" l="3302" r="97406">
                          <a14:foregroundMark x1="19104" y1="5109" x2="43396" y2="83394"/>
                          <a14:foregroundMark x1="43396" y1="83394" x2="51179" y2="85949"/>
                          <a14:foregroundMark x1="53538" y1="84124" x2="61085" y2="29562"/>
                          <a14:foregroundMark x1="61085" y1="29562" x2="97406" y2="59854"/>
                          <a14:foregroundMark x1="97406" y1="59854" x2="60142" y2="52372"/>
                          <a14:foregroundMark x1="60142" y1="52372" x2="15566" y2="61679"/>
                          <a14:foregroundMark x1="15566" y1="61679" x2="12264" y2="60401"/>
                          <a14:foregroundMark x1="4009" y1="30292" x2="4009" y2="30292"/>
                          <a14:foregroundMark x1="9198" y1="27920" x2="6132" y2="20255"/>
                          <a14:foregroundMark x1="6132" y1="17153" x2="12264" y2="30839"/>
                          <a14:foregroundMark x1="24764" y1="18431" x2="21698" y2="11496"/>
                          <a14:foregroundMark x1="22406" y1="19343" x2="28774" y2="3285"/>
                          <a14:foregroundMark x1="7547" y1="29927" x2="60142" y2="41241"/>
                          <a14:foregroundMark x1="60142" y1="41241" x2="16274" y2="31752"/>
                          <a14:foregroundMark x1="16274" y1="31752" x2="7783" y2="34307"/>
                          <a14:foregroundMark x1="4953" y1="38504" x2="3302" y2="30657"/>
                          <a14:foregroundMark x1="11085" y1="40328" x2="12264" y2="49453"/>
                          <a14:foregroundMark x1="15566" y1="48905" x2="14387" y2="48540"/>
                          <a14:foregroundMark x1="13915" y1="66241" x2="13679" y2="81752"/>
                          <a14:foregroundMark x1="32075" y1="73905" x2="37028" y2="79927"/>
                          <a14:foregroundMark x1="93632" y1="45255" x2="95283" y2="55839"/>
                          <a14:foregroundMark x1="59906" y1="71350" x2="70991" y2="64051"/>
                          <a14:foregroundMark x1="70519" y1="65876" x2="60142" y2="71715"/>
                          <a14:foregroundMark x1="60142" y1="72080" x2="58962" y2="72080"/>
                          <a14:foregroundMark x1="70047" y1="66241" x2="70047" y2="66241"/>
                          <a14:backgroundMark x1="25000" y1="66606" x2="25000" y2="66606"/>
                        </a14:backgroundRemoval>
                      </a14:imgEffect>
                    </a14:imgLayer>
                  </a14:imgProps>
                </a:ext>
              </a:extLst>
            </a:blip>
            <a:srcRect/>
            <a:stretch>
              <a:fillRect/>
            </a:stretch>
          </p:blipFill>
          <p:spPr bwMode="auto">
            <a:xfrm>
              <a:off x="113" y="981"/>
              <a:ext cx="809" cy="1042"/>
            </a:xfrm>
            <a:prstGeom prst="rect">
              <a:avLst/>
            </a:prstGeom>
            <a:noFill/>
            <a:ln w="9525">
              <a:noFill/>
              <a:miter lim="800000"/>
              <a:headEnd/>
              <a:tailEnd/>
            </a:ln>
          </p:spPr>
        </p:pic>
      </p:grpSp>
      <p:grpSp>
        <p:nvGrpSpPr>
          <p:cNvPr id="19" name="Group 33"/>
          <p:cNvGrpSpPr>
            <a:grpSpLocks/>
          </p:cNvGrpSpPr>
          <p:nvPr/>
        </p:nvGrpSpPr>
        <p:grpSpPr bwMode="auto">
          <a:xfrm>
            <a:off x="4572000" y="1099601"/>
            <a:ext cx="4572000" cy="1296169"/>
            <a:chOff x="2880" y="1026"/>
            <a:chExt cx="2880" cy="998"/>
          </a:xfrm>
        </p:grpSpPr>
        <p:sp>
          <p:nvSpPr>
            <p:cNvPr id="20" name="Text Box 6"/>
            <p:cNvSpPr txBox="1">
              <a:spLocks noChangeArrowheads="1"/>
            </p:cNvSpPr>
            <p:nvPr/>
          </p:nvSpPr>
          <p:spPr bwMode="auto">
            <a:xfrm>
              <a:off x="3628" y="1192"/>
              <a:ext cx="2132" cy="261"/>
            </a:xfrm>
            <a:prstGeom prst="rect">
              <a:avLst/>
            </a:prstGeom>
            <a:noFill/>
            <a:ln w="9525">
              <a:noFill/>
              <a:miter lim="800000"/>
              <a:headEnd/>
              <a:tailEnd/>
            </a:ln>
            <a:effectLst/>
          </p:spPr>
          <p:txBody>
            <a:bodyPr>
              <a:spAutoFit/>
            </a:bodyPr>
            <a:lstStyle/>
            <a:p>
              <a:pPr>
                <a:spcBef>
                  <a:spcPct val="50000"/>
                </a:spcBef>
                <a:defRPr/>
              </a:pPr>
              <a:r>
                <a:rPr lang="it-IT" sz="1600" dirty="0"/>
                <a:t>1. (Ritorno) </a:t>
              </a:r>
              <a:r>
                <a:rPr lang="it-IT" sz="1600" b="1" dirty="0"/>
                <a:t>Sul punto.</a:t>
              </a:r>
              <a:endParaRPr lang="it-IT" sz="1600" dirty="0"/>
            </a:p>
          </p:txBody>
        </p:sp>
        <p:grpSp>
          <p:nvGrpSpPr>
            <p:cNvPr id="21" name="Group 22"/>
            <p:cNvGrpSpPr>
              <a:grpSpLocks noChangeAspect="1"/>
            </p:cNvGrpSpPr>
            <p:nvPr/>
          </p:nvGrpSpPr>
          <p:grpSpPr bwMode="auto">
            <a:xfrm>
              <a:off x="2880" y="1026"/>
              <a:ext cx="726" cy="998"/>
              <a:chOff x="2880" y="1026"/>
              <a:chExt cx="726" cy="998"/>
            </a:xfrm>
          </p:grpSpPr>
          <p:sp>
            <p:nvSpPr>
              <p:cNvPr id="22" name="AutoShape 21"/>
              <p:cNvSpPr>
                <a:spLocks noChangeAspect="1" noChangeArrowheads="1" noTextEdit="1"/>
              </p:cNvSpPr>
              <p:nvPr/>
            </p:nvSpPr>
            <p:spPr bwMode="auto">
              <a:xfrm>
                <a:off x="2880" y="1026"/>
                <a:ext cx="726" cy="998"/>
              </a:xfrm>
              <a:prstGeom prst="rect">
                <a:avLst/>
              </a:prstGeom>
              <a:noFill/>
              <a:ln w="9525">
                <a:noFill/>
                <a:miter lim="800000"/>
                <a:headEnd/>
                <a:tailEnd/>
              </a:ln>
            </p:spPr>
            <p:txBody>
              <a:bodyPr/>
              <a:lstStyle/>
              <a:p>
                <a:endParaRPr lang="it-IT"/>
              </a:p>
            </p:txBody>
          </p:sp>
          <p:pic>
            <p:nvPicPr>
              <p:cNvPr id="23" name="Picture 23"/>
              <p:cNvPicPr>
                <a:picLocks noChangeAspect="1" noChangeArrowheads="1"/>
              </p:cNvPicPr>
              <p:nvPr/>
            </p:nvPicPr>
            <p:blipFill>
              <a:blip r:embed="rId4" cstate="print"/>
              <a:srcRect/>
              <a:stretch>
                <a:fillRect/>
              </a:stretch>
            </p:blipFill>
            <p:spPr bwMode="auto">
              <a:xfrm>
                <a:off x="2880" y="1026"/>
                <a:ext cx="726" cy="998"/>
              </a:xfrm>
              <a:prstGeom prst="rect">
                <a:avLst/>
              </a:prstGeom>
              <a:noFill/>
              <a:ln w="9525">
                <a:noFill/>
                <a:miter lim="800000"/>
                <a:headEnd/>
                <a:tailEnd/>
              </a:ln>
            </p:spPr>
          </p:pic>
        </p:grpSp>
      </p:grpSp>
      <p:grpSp>
        <p:nvGrpSpPr>
          <p:cNvPr id="24" name="Group 34"/>
          <p:cNvGrpSpPr>
            <a:grpSpLocks/>
          </p:cNvGrpSpPr>
          <p:nvPr/>
        </p:nvGrpSpPr>
        <p:grpSpPr bwMode="auto">
          <a:xfrm>
            <a:off x="179388" y="2683776"/>
            <a:ext cx="4392613" cy="1563145"/>
            <a:chOff x="113" y="2251"/>
            <a:chExt cx="2767" cy="1204"/>
          </a:xfrm>
        </p:grpSpPr>
        <p:sp>
          <p:nvSpPr>
            <p:cNvPr id="25" name="Text Box 7"/>
            <p:cNvSpPr txBox="1">
              <a:spLocks noChangeArrowheads="1"/>
            </p:cNvSpPr>
            <p:nvPr/>
          </p:nvSpPr>
          <p:spPr bwMode="auto">
            <a:xfrm>
              <a:off x="998" y="2341"/>
              <a:ext cx="1882" cy="1114"/>
            </a:xfrm>
            <a:prstGeom prst="rect">
              <a:avLst/>
            </a:prstGeom>
            <a:noFill/>
            <a:ln w="9525">
              <a:noFill/>
              <a:miter lim="800000"/>
              <a:headEnd/>
              <a:tailEnd/>
            </a:ln>
            <a:effectLst/>
          </p:spPr>
          <p:txBody>
            <a:bodyPr wrap="square">
              <a:spAutoFit/>
            </a:bodyPr>
            <a:lstStyle/>
            <a:p>
              <a:pPr>
                <a:spcBef>
                  <a:spcPct val="50000"/>
                </a:spcBef>
                <a:defRPr/>
              </a:pPr>
              <a:r>
                <a:rPr lang="it-IT" sz="1600"/>
                <a:t>2. Eseguo il Rollball senza ritardare. Mostra l’intenzione di essere rivolto parallelamente alle linee laterali.</a:t>
              </a:r>
            </a:p>
            <a:p>
              <a:pPr>
                <a:spcBef>
                  <a:spcPct val="50000"/>
                </a:spcBef>
                <a:defRPr/>
              </a:pPr>
              <a:endParaRPr lang="it-IT" sz="1600"/>
            </a:p>
          </p:txBody>
        </p:sp>
        <p:grpSp>
          <p:nvGrpSpPr>
            <p:cNvPr id="26" name="Group 25"/>
            <p:cNvGrpSpPr>
              <a:grpSpLocks noChangeAspect="1"/>
            </p:cNvGrpSpPr>
            <p:nvPr/>
          </p:nvGrpSpPr>
          <p:grpSpPr bwMode="auto">
            <a:xfrm>
              <a:off x="113" y="2251"/>
              <a:ext cx="816" cy="998"/>
              <a:chOff x="113" y="2251"/>
              <a:chExt cx="816" cy="998"/>
            </a:xfrm>
          </p:grpSpPr>
          <p:sp>
            <p:nvSpPr>
              <p:cNvPr id="27" name="AutoShape 24"/>
              <p:cNvSpPr>
                <a:spLocks noChangeAspect="1" noChangeArrowheads="1" noTextEdit="1"/>
              </p:cNvSpPr>
              <p:nvPr/>
            </p:nvSpPr>
            <p:spPr bwMode="auto">
              <a:xfrm>
                <a:off x="113" y="2251"/>
                <a:ext cx="816" cy="998"/>
              </a:xfrm>
              <a:prstGeom prst="rect">
                <a:avLst/>
              </a:prstGeom>
              <a:noFill/>
              <a:ln w="9525">
                <a:noFill/>
                <a:miter lim="800000"/>
                <a:headEnd/>
                <a:tailEnd/>
              </a:ln>
            </p:spPr>
            <p:txBody>
              <a:bodyPr/>
              <a:lstStyle/>
              <a:p>
                <a:endParaRPr lang="it-IT"/>
              </a:p>
            </p:txBody>
          </p:sp>
          <p:pic>
            <p:nvPicPr>
              <p:cNvPr id="28" name="Picture 26"/>
              <p:cNvPicPr>
                <a:picLocks noChangeAspect="1" noChangeArrowheads="1"/>
              </p:cNvPicPr>
              <p:nvPr/>
            </p:nvPicPr>
            <p:blipFill>
              <a:blip r:embed="rId5" cstate="print"/>
              <a:srcRect/>
              <a:stretch>
                <a:fillRect/>
              </a:stretch>
            </p:blipFill>
            <p:spPr bwMode="auto">
              <a:xfrm>
                <a:off x="113" y="2251"/>
                <a:ext cx="816" cy="997"/>
              </a:xfrm>
              <a:prstGeom prst="rect">
                <a:avLst/>
              </a:prstGeom>
              <a:noFill/>
              <a:ln w="9525">
                <a:noFill/>
                <a:miter lim="800000"/>
                <a:headEnd/>
                <a:tailEnd/>
              </a:ln>
            </p:spPr>
          </p:pic>
        </p:grpSp>
      </p:grpSp>
      <p:grpSp>
        <p:nvGrpSpPr>
          <p:cNvPr id="29" name="Group 35"/>
          <p:cNvGrpSpPr>
            <a:grpSpLocks/>
          </p:cNvGrpSpPr>
          <p:nvPr/>
        </p:nvGrpSpPr>
        <p:grpSpPr bwMode="auto">
          <a:xfrm>
            <a:off x="4572000" y="2683777"/>
            <a:ext cx="4321175" cy="1367705"/>
            <a:chOff x="2880" y="2251"/>
            <a:chExt cx="2722" cy="998"/>
          </a:xfrm>
        </p:grpSpPr>
        <p:sp>
          <p:nvSpPr>
            <p:cNvPr id="30" name="Text Box 16"/>
            <p:cNvSpPr txBox="1">
              <a:spLocks noChangeArrowheads="1"/>
            </p:cNvSpPr>
            <p:nvPr/>
          </p:nvSpPr>
          <p:spPr bwMode="auto">
            <a:xfrm>
              <a:off x="3628" y="2341"/>
              <a:ext cx="1974" cy="786"/>
            </a:xfrm>
            <a:prstGeom prst="rect">
              <a:avLst/>
            </a:prstGeom>
            <a:noFill/>
            <a:ln w="9525">
              <a:noFill/>
              <a:miter lim="800000"/>
              <a:headEnd/>
              <a:tailEnd/>
            </a:ln>
            <a:effectLst/>
          </p:spPr>
          <p:txBody>
            <a:bodyPr wrap="square" lIns="91440" tIns="45720" rIns="91440" bIns="45720" anchor="t">
              <a:spAutoFit/>
            </a:bodyPr>
            <a:lstStyle/>
            <a:p>
              <a:pPr>
                <a:spcBef>
                  <a:spcPct val="50000"/>
                </a:spcBef>
                <a:defRPr/>
              </a:pPr>
              <a:r>
                <a:rPr lang="it-IT" sz="1600" dirty="0"/>
                <a:t>3. Rotolo la palla a terra a non più di 1 metro di distanza.  </a:t>
              </a:r>
              <a:br>
                <a:rPr lang="it-IT" sz="1600" dirty="0"/>
              </a:br>
              <a:r>
                <a:rPr lang="it-IT" sz="1600" dirty="0"/>
                <a:t>Lo stesso giocatore non può raccogliere la palla.</a:t>
              </a:r>
            </a:p>
          </p:txBody>
        </p:sp>
        <p:grpSp>
          <p:nvGrpSpPr>
            <p:cNvPr id="31" name="Group 28"/>
            <p:cNvGrpSpPr>
              <a:grpSpLocks noChangeAspect="1"/>
            </p:cNvGrpSpPr>
            <p:nvPr/>
          </p:nvGrpSpPr>
          <p:grpSpPr bwMode="auto">
            <a:xfrm>
              <a:off x="2880" y="2251"/>
              <a:ext cx="726" cy="998"/>
              <a:chOff x="2880" y="2251"/>
              <a:chExt cx="726" cy="998"/>
            </a:xfrm>
          </p:grpSpPr>
          <p:sp>
            <p:nvSpPr>
              <p:cNvPr id="32" name="AutoShape 27"/>
              <p:cNvSpPr>
                <a:spLocks noChangeAspect="1" noChangeArrowheads="1" noTextEdit="1"/>
              </p:cNvSpPr>
              <p:nvPr/>
            </p:nvSpPr>
            <p:spPr bwMode="auto">
              <a:xfrm>
                <a:off x="2880" y="2251"/>
                <a:ext cx="726" cy="998"/>
              </a:xfrm>
              <a:prstGeom prst="rect">
                <a:avLst/>
              </a:prstGeom>
              <a:noFill/>
              <a:ln w="9525">
                <a:noFill/>
                <a:miter lim="800000"/>
                <a:headEnd/>
                <a:tailEnd/>
              </a:ln>
            </p:spPr>
            <p:txBody>
              <a:bodyPr/>
              <a:lstStyle/>
              <a:p>
                <a:endParaRPr lang="it-IT"/>
              </a:p>
            </p:txBody>
          </p:sp>
          <p:pic>
            <p:nvPicPr>
              <p:cNvPr id="33" name="Picture 29"/>
              <p:cNvPicPr>
                <a:picLocks noChangeAspect="1" noChangeArrowheads="1"/>
              </p:cNvPicPr>
              <p:nvPr/>
            </p:nvPicPr>
            <p:blipFill>
              <a:blip r:embed="rId6" cstate="print"/>
              <a:srcRect/>
              <a:stretch>
                <a:fillRect/>
              </a:stretch>
            </p:blipFill>
            <p:spPr bwMode="auto">
              <a:xfrm>
                <a:off x="2880" y="2251"/>
                <a:ext cx="726" cy="999"/>
              </a:xfrm>
              <a:prstGeom prst="rect">
                <a:avLst/>
              </a:prstGeom>
              <a:noFill/>
              <a:ln w="9525">
                <a:noFill/>
                <a:miter lim="800000"/>
                <a:headEnd/>
                <a:tailEnd/>
              </a:ln>
            </p:spPr>
          </p:pic>
        </p:grpSp>
      </p:grpSp>
      <p:grpSp>
        <p:nvGrpSpPr>
          <p:cNvPr id="34" name="Group 36"/>
          <p:cNvGrpSpPr>
            <a:grpSpLocks/>
          </p:cNvGrpSpPr>
          <p:nvPr/>
        </p:nvGrpSpPr>
        <p:grpSpPr bwMode="auto">
          <a:xfrm>
            <a:off x="286129" y="4027972"/>
            <a:ext cx="7132001" cy="1464079"/>
            <a:chOff x="1111" y="3174"/>
            <a:chExt cx="4172" cy="1046"/>
          </a:xfrm>
        </p:grpSpPr>
        <p:sp>
          <p:nvSpPr>
            <p:cNvPr id="35" name="Text Box 10"/>
            <p:cNvSpPr txBox="1">
              <a:spLocks noChangeArrowheads="1"/>
            </p:cNvSpPr>
            <p:nvPr/>
          </p:nvSpPr>
          <p:spPr bwMode="auto">
            <a:xfrm>
              <a:off x="1891" y="3448"/>
              <a:ext cx="3392" cy="242"/>
            </a:xfrm>
            <a:prstGeom prst="rect">
              <a:avLst/>
            </a:prstGeom>
            <a:noFill/>
            <a:ln w="9525">
              <a:noFill/>
              <a:miter lim="800000"/>
              <a:headEnd/>
              <a:tailEnd/>
            </a:ln>
            <a:effectLst/>
          </p:spPr>
          <p:txBody>
            <a:bodyPr wrap="square">
              <a:spAutoFit/>
            </a:bodyPr>
            <a:lstStyle/>
            <a:p>
              <a:pPr>
                <a:spcBef>
                  <a:spcPct val="50000"/>
                </a:spcBef>
                <a:defRPr/>
              </a:pPr>
              <a:r>
                <a:rPr lang="it-IT" sz="1600"/>
                <a:t>4. Il mediano raccoglie la palla in modo pulito, senza ritardo.</a:t>
              </a:r>
            </a:p>
          </p:txBody>
        </p:sp>
        <p:grpSp>
          <p:nvGrpSpPr>
            <p:cNvPr id="36" name="Group 31"/>
            <p:cNvGrpSpPr>
              <a:grpSpLocks noChangeAspect="1"/>
            </p:cNvGrpSpPr>
            <p:nvPr/>
          </p:nvGrpSpPr>
          <p:grpSpPr bwMode="auto">
            <a:xfrm>
              <a:off x="1111" y="3174"/>
              <a:ext cx="907" cy="1046"/>
              <a:chOff x="1111" y="3174"/>
              <a:chExt cx="907" cy="1046"/>
            </a:xfrm>
          </p:grpSpPr>
          <p:sp>
            <p:nvSpPr>
              <p:cNvPr id="37" name="AutoShape 30"/>
              <p:cNvSpPr>
                <a:spLocks noChangeAspect="1" noChangeArrowheads="1" noTextEdit="1"/>
              </p:cNvSpPr>
              <p:nvPr/>
            </p:nvSpPr>
            <p:spPr bwMode="auto">
              <a:xfrm>
                <a:off x="1111" y="3294"/>
                <a:ext cx="907" cy="926"/>
              </a:xfrm>
              <a:prstGeom prst="rect">
                <a:avLst/>
              </a:prstGeom>
              <a:noFill/>
              <a:ln w="9525">
                <a:noFill/>
                <a:miter lim="800000"/>
                <a:headEnd/>
                <a:tailEnd/>
              </a:ln>
            </p:spPr>
            <p:txBody>
              <a:bodyPr/>
              <a:lstStyle/>
              <a:p>
                <a:endParaRPr lang="it-IT"/>
              </a:p>
            </p:txBody>
          </p:sp>
          <p:pic>
            <p:nvPicPr>
              <p:cNvPr id="38" name="Picture 32"/>
              <p:cNvPicPr>
                <a:picLocks noChangeAspect="1" noChangeArrowheads="1"/>
              </p:cNvPicPr>
              <p:nvPr/>
            </p:nvPicPr>
            <p:blipFill>
              <a:blip r:embed="rId7" cstate="print"/>
              <a:srcRect/>
              <a:stretch>
                <a:fillRect/>
              </a:stretch>
            </p:blipFill>
            <p:spPr bwMode="auto">
              <a:xfrm>
                <a:off x="1111" y="3174"/>
                <a:ext cx="716" cy="823"/>
              </a:xfrm>
              <a:prstGeom prst="rect">
                <a:avLst/>
              </a:prstGeom>
              <a:noFill/>
              <a:ln w="9525">
                <a:noFill/>
                <a:miter lim="800000"/>
                <a:headEnd/>
                <a:tailEnd/>
              </a:ln>
            </p:spPr>
          </p:pic>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2" name="Title 1">
            <a:extLst>
              <a:ext uri="{FF2B5EF4-FFF2-40B4-BE49-F238E27FC236}">
                <a16:creationId xmlns:a16="http://schemas.microsoft.com/office/drawing/2014/main" id="{86C6DB1C-6A31-473B-8103-C57409FB08A2}"/>
              </a:ext>
            </a:extLst>
          </p:cNvPr>
          <p:cNvSpPr>
            <a:spLocks noGrp="1"/>
          </p:cNvSpPr>
          <p:nvPr>
            <p:ph type="title"/>
          </p:nvPr>
        </p:nvSpPr>
        <p:spPr/>
        <p:txBody>
          <a:bodyPr/>
          <a:lstStyle/>
          <a:p>
            <a:r>
              <a:rPr lang="it-IT" sz="4400" i="0" u="none" strike="noStrike" cap="none" dirty="0">
                <a:solidFill>
                  <a:schemeClr val="dk1"/>
                </a:solidFill>
                <a:latin typeface="+mj-lt"/>
                <a:ea typeface="Calibri"/>
                <a:cs typeface="Calibri"/>
                <a:sym typeface="Calibri"/>
              </a:rPr>
              <a:t>Il </a:t>
            </a:r>
            <a:r>
              <a:rPr lang="it-IT" sz="4400" i="0" u="none" strike="noStrike" cap="none" dirty="0" err="1">
                <a:solidFill>
                  <a:schemeClr val="dk1"/>
                </a:solidFill>
                <a:latin typeface="+mj-lt"/>
                <a:ea typeface="Calibri"/>
                <a:cs typeface="Calibri"/>
                <a:sym typeface="Calibri"/>
              </a:rPr>
              <a:t>Rollball</a:t>
            </a:r>
            <a:r>
              <a:rPr lang="it-IT" sz="4400" i="0" u="none" strike="noStrike" cap="none" dirty="0">
                <a:solidFill>
                  <a:schemeClr val="dk1"/>
                </a:solidFill>
                <a:latin typeface="+mj-lt"/>
                <a:ea typeface="Calibri"/>
                <a:cs typeface="Calibri"/>
                <a:sym typeface="Calibri"/>
              </a:rPr>
              <a:t> </a:t>
            </a:r>
            <a:r>
              <a:rPr lang="en-GB" sz="4400" i="0" u="none" strike="noStrike" cap="none" dirty="0">
                <a:solidFill>
                  <a:schemeClr val="dk1"/>
                </a:solidFill>
                <a:latin typeface="+mj-lt"/>
                <a:ea typeface="Calibri"/>
                <a:cs typeface="Calibri"/>
                <a:sym typeface="Calibri"/>
              </a:rPr>
              <a:t>- 2</a:t>
            </a:r>
            <a:endParaRPr lang="it-IT" dirty="0">
              <a:latin typeface="+mj-lt"/>
            </a:endParaRPr>
          </a:p>
        </p:txBody>
      </p:sp>
      <p:pic>
        <p:nvPicPr>
          <p:cNvPr id="318" name="Google Shape;318;p22"/>
          <p:cNvPicPr preferRelativeResize="0"/>
          <p:nvPr/>
        </p:nvPicPr>
        <p:blipFill rotWithShape="1">
          <a:blip r:embed="rId3">
            <a:alphaModFix/>
          </a:blip>
          <a:srcRect l="4054" r="5623"/>
          <a:stretch/>
        </p:blipFill>
        <p:spPr>
          <a:xfrm>
            <a:off x="5335596" y="1380334"/>
            <a:ext cx="3808403" cy="4390225"/>
          </a:xfrm>
          <a:prstGeom prst="rect">
            <a:avLst/>
          </a:prstGeom>
          <a:noFill/>
          <a:ln>
            <a:noFill/>
          </a:ln>
        </p:spPr>
      </p:pic>
      <p:sp>
        <p:nvSpPr>
          <p:cNvPr id="319" name="Google Shape;319;p22"/>
          <p:cNvSpPr/>
          <p:nvPr/>
        </p:nvSpPr>
        <p:spPr>
          <a:xfrm>
            <a:off x="5324336" y="1384038"/>
            <a:ext cx="3818545" cy="4390224"/>
          </a:xfrm>
          <a:prstGeom prst="rect">
            <a:avLst/>
          </a:prstGeom>
          <a:solidFill>
            <a:srgbClr val="FFFFFF">
              <a:alpha val="5294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lang="it-IT" sz="1400" b="0" i="0" u="none" strike="noStrike" cap="none">
              <a:solidFill>
                <a:srgbClr val="000000"/>
              </a:solidFill>
              <a:latin typeface="Arial"/>
              <a:ea typeface="Arial"/>
              <a:cs typeface="Arial"/>
              <a:sym typeface="Arial"/>
            </a:endParaRPr>
          </a:p>
        </p:txBody>
      </p:sp>
      <p:sp>
        <p:nvSpPr>
          <p:cNvPr id="316" name="Google Shape;316;p22"/>
          <p:cNvSpPr/>
          <p:nvPr/>
        </p:nvSpPr>
        <p:spPr>
          <a:xfrm>
            <a:off x="0" y="1380335"/>
            <a:ext cx="5335597" cy="4390225"/>
          </a:xfrm>
          <a:prstGeom prst="rect">
            <a:avLst/>
          </a:prstGeom>
          <a:solidFill>
            <a:srgbClr val="1B305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2200"/>
              <a:buFont typeface="Arial"/>
              <a:buNone/>
            </a:pPr>
            <a:r>
              <a:rPr lang="it-IT" sz="2200" dirty="0">
                <a:solidFill>
                  <a:schemeClr val="lt1"/>
                </a:solidFill>
              </a:rPr>
              <a:t>Un Rollball deve essere effettuato in un modo controllato.</a:t>
            </a:r>
            <a:endParaRPr lang="it-IT"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2200"/>
              <a:buFont typeface="Arial"/>
              <a:buNone/>
            </a:pPr>
            <a:endParaRPr lang="it-IT" sz="2200" b="1" i="0" u="none" strike="noStrike" cap="none" dirty="0">
              <a:solidFill>
                <a:schemeClr val="lt1"/>
              </a:solidFill>
              <a:latin typeface="Arial"/>
              <a:ea typeface="Arial"/>
              <a:cs typeface="Arial"/>
              <a:sym typeface="Arial"/>
            </a:endParaRPr>
          </a:p>
          <a:p>
            <a:pPr>
              <a:buClr>
                <a:schemeClr val="lt1"/>
              </a:buClr>
              <a:buSzPts val="2200"/>
            </a:pPr>
            <a:r>
              <a:rPr lang="it-IT" sz="2200" dirty="0">
                <a:solidFill>
                  <a:schemeClr val="lt1"/>
                </a:solidFill>
              </a:rPr>
              <a:t>I' attaccante deve fare il </a:t>
            </a:r>
            <a:r>
              <a:rPr lang="it-IT" sz="2200" dirty="0" err="1">
                <a:solidFill>
                  <a:schemeClr val="lt1"/>
                </a:solidFill>
              </a:rPr>
              <a:t>Rollball</a:t>
            </a:r>
            <a:r>
              <a:rPr lang="it-IT" sz="2200" b="0" i="0" u="none" strike="noStrike" cap="none" dirty="0">
                <a:solidFill>
                  <a:schemeClr val="lt1"/>
                </a:solidFill>
                <a:latin typeface="Arial"/>
                <a:ea typeface="Arial"/>
                <a:cs typeface="Arial"/>
                <a:sym typeface="Arial"/>
              </a:rPr>
              <a:t>:</a:t>
            </a:r>
            <a:r>
              <a:rPr lang="it-IT" sz="2200" dirty="0">
                <a:solidFill>
                  <a:schemeClr val="lt1"/>
                </a:solidFill>
              </a:rPr>
              <a:t> </a:t>
            </a:r>
            <a:endParaRPr lang="it-IT" sz="1400" b="0" i="0" u="none" strike="noStrike" cap="none" dirty="0">
              <a:solidFill>
                <a:schemeClr val="lt1"/>
              </a:solidFill>
              <a:latin typeface="Arial"/>
              <a:ea typeface="Arial"/>
              <a:cs typeface="Arial"/>
              <a:sym typeface="Arial"/>
            </a:endParaRPr>
          </a:p>
          <a:p>
            <a:pPr marL="342900" indent="-342900">
              <a:buClr>
                <a:schemeClr val="lt1"/>
              </a:buClr>
              <a:buSzPts val="2200"/>
              <a:buFont typeface="Arial"/>
              <a:buChar char="-"/>
            </a:pPr>
            <a:r>
              <a:rPr lang="it-IT" sz="2200" b="1" dirty="0">
                <a:solidFill>
                  <a:schemeClr val="lt1"/>
                </a:solidFill>
              </a:rPr>
              <a:t>Appoggiando la palla a terra</a:t>
            </a:r>
            <a:endParaRPr lang="it-IT" sz="1400" b="0" i="0" u="none" strike="noStrike" cap="none" dirty="0">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chemeClr val="lt1"/>
              </a:buClr>
              <a:buSzPts val="2200"/>
              <a:buFont typeface="Arial"/>
              <a:buChar char="-"/>
            </a:pPr>
            <a:r>
              <a:rPr lang="it-IT" sz="2200" b="1" i="0" u="none" strike="noStrike" cap="none" dirty="0">
                <a:solidFill>
                  <a:schemeClr val="lt1"/>
                </a:solidFill>
                <a:latin typeface="Arial"/>
                <a:ea typeface="Arial"/>
                <a:cs typeface="Arial"/>
                <a:sym typeface="Arial"/>
              </a:rPr>
              <a:t>Facendo passare almeno un piede sopra la palla</a:t>
            </a:r>
            <a:endParaRPr lang="it-IT" sz="2200" b="0" i="0" u="none" strike="noStrike" cap="none" dirty="0">
              <a:solidFill>
                <a:schemeClr val="lt1"/>
              </a:solidFill>
              <a:latin typeface="Arial"/>
              <a:ea typeface="Arial"/>
              <a:cs typeface="Arial"/>
              <a:sym typeface="Arial"/>
            </a:endParaRPr>
          </a:p>
          <a:p>
            <a:pPr marL="342900" indent="-342900">
              <a:buClr>
                <a:schemeClr val="lt1"/>
              </a:buClr>
              <a:buSzPts val="2200"/>
              <a:buFont typeface="Arial"/>
              <a:buChar char="-"/>
            </a:pPr>
            <a:r>
              <a:rPr lang="it-IT" sz="2200" b="1" dirty="0">
                <a:solidFill>
                  <a:schemeClr val="lt1"/>
                </a:solidFill>
              </a:rPr>
              <a:t>Mostrare una reale intenzione a posizionarsi parallelamente</a:t>
            </a:r>
            <a:r>
              <a:rPr lang="it-IT" sz="2200" b="1" i="0" u="none" strike="noStrike" cap="none" dirty="0">
                <a:solidFill>
                  <a:schemeClr val="lt1"/>
                </a:solidFill>
                <a:latin typeface="Arial"/>
                <a:ea typeface="Arial"/>
                <a:cs typeface="Arial"/>
                <a:sym typeface="Arial"/>
              </a:rPr>
              <a:t> alle linee laterali</a:t>
            </a:r>
            <a:endParaRPr lang="it-IT" sz="1400" b="0" i="0" u="none" strike="noStrike" cap="none" dirty="0">
              <a:solidFill>
                <a:schemeClr val="lt1"/>
              </a:solidFill>
              <a:latin typeface="Arial"/>
              <a:ea typeface="Arial"/>
              <a:cs typeface="Arial"/>
              <a:sym typeface="Arial"/>
            </a:endParaRPr>
          </a:p>
        </p:txBody>
      </p:sp>
      <p:pic>
        <p:nvPicPr>
          <p:cNvPr id="6" name="Picture 5">
            <a:extLst>
              <a:ext uri="{FF2B5EF4-FFF2-40B4-BE49-F238E27FC236}">
                <a16:creationId xmlns:a16="http://schemas.microsoft.com/office/drawing/2014/main" id="{9B333A07-5792-46F6-9E00-C46BBF696F73}"/>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8547" b="89744" l="6040" r="94631">
                        <a14:foregroundMark x1="42953" y1="63248" x2="41611" y2="72650"/>
                        <a14:foregroundMark x1="38926" y1="59829" x2="46980" y2="62393"/>
                        <a14:foregroundMark x1="40268" y1="59829" x2="40268" y2="59829"/>
                        <a14:foregroundMark x1="71141" y1="70940" x2="81879" y2="61538"/>
                        <a14:foregroundMark x1="81879" y1="61538" x2="81879" y2="61538"/>
                        <a14:foregroundMark x1="81879" y1="60684" x2="91275" y2="27350"/>
                        <a14:foregroundMark x1="91275" y1="27350" x2="87919" y2="19658"/>
                        <a14:foregroundMark x1="94631" y1="33333" x2="94631" y2="33333"/>
                        <a14:foregroundMark x1="29530" y1="72650" x2="29530" y2="72650"/>
                        <a14:foregroundMark x1="6711" y1="85470" x2="6711" y2="85470"/>
                        <a14:foregroundMark x1="24832" y1="49573" x2="24832" y2="49573"/>
                        <a14:foregroundMark x1="20134" y1="58120" x2="20134" y2="58120"/>
                        <a14:foregroundMark x1="16107" y1="65812" x2="16107" y2="65812"/>
                        <a14:foregroundMark x1="16107" y1="58974" x2="16107" y2="58974"/>
                        <a14:foregroundMark x1="34228" y1="41880" x2="34228" y2="41880"/>
                        <a14:foregroundMark x1="34899" y1="37607" x2="34899" y2="37607"/>
                        <a14:foregroundMark x1="40940" y1="24786" x2="40940" y2="24786"/>
                        <a14:foregroundMark x1="46309" y1="29915" x2="46309" y2="29915"/>
                        <a14:foregroundMark x1="33557" y1="27350" x2="33557" y2="27350"/>
                        <a14:foregroundMark x1="41611" y1="21368" x2="41611" y2="21368"/>
                        <a14:foregroundMark x1="59732" y1="11966" x2="59732" y2="11966"/>
                        <a14:foregroundMark x1="15436" y1="83761" x2="15436" y2="83761"/>
                        <a14:foregroundMark x1="15436" y1="77778" x2="15436" y2="77778"/>
                        <a14:foregroundMark x1="12752" y1="69231" x2="12752" y2="69231"/>
                        <a14:foregroundMark x1="18792" y1="51282" x2="18792" y2="51282"/>
                        <a14:foregroundMark x1="69128" y1="18803" x2="69128" y2="18803"/>
                        <a14:foregroundMark x1="65101" y1="9402" x2="65101" y2="9402"/>
                        <a14:foregroundMark x1="70470" y1="8547" x2="70470" y2="8547"/>
                        <a14:foregroundMark x1="32886" y1="29915" x2="32886" y2="29915"/>
                        <a14:foregroundMark x1="36913" y1="33333" x2="36913" y2="33333"/>
                        <a14:foregroundMark x1="43624" y1="38462" x2="43624" y2="38462"/>
                        <a14:foregroundMark x1="46980" y1="44444" x2="46980" y2="44444"/>
                        <a14:foregroundMark x1="26846" y1="24786" x2="26846" y2="24786"/>
                        <a14:foregroundMark x1="22148" y1="23932" x2="22148" y2="23932"/>
                        <a14:foregroundMark x1="85906" y1="42735" x2="85906" y2="42735"/>
                        <a14:foregroundMark x1="30201" y1="26496" x2="30201" y2="26496"/>
                        <a14:foregroundMark x1="32215" y1="29060" x2="32215" y2="29060"/>
                        <a14:foregroundMark x1="33557" y1="29915" x2="33557" y2="29915"/>
                        <a14:foregroundMark x1="32886" y1="29915" x2="32886" y2="29915"/>
                        <a14:foregroundMark x1="32886" y1="29915" x2="32886" y2="29915"/>
                        <a14:foregroundMark x1="32215" y1="30769" x2="32215" y2="30769"/>
                        <a14:backgroundMark x1="12081" y1="22222" x2="12081" y2="22222"/>
                        <a14:backgroundMark x1="12752" y1="14530" x2="12752" y2="14530"/>
                        <a14:backgroundMark x1="19463" y1="11111" x2="37584" y2="12821"/>
                        <a14:backgroundMark x1="31544" y1="30769" x2="31544" y2="30769"/>
                      </a14:backgroundRemoval>
                    </a14:imgEffect>
                  </a14:imgLayer>
                </a14:imgProps>
              </a:ext>
            </a:extLst>
          </a:blip>
          <a:stretch>
            <a:fillRect/>
          </a:stretch>
        </p:blipFill>
        <p:spPr>
          <a:xfrm>
            <a:off x="48903" y="6394488"/>
            <a:ext cx="559643" cy="439451"/>
          </a:xfrm>
          <a:prstGeom prst="rect">
            <a:avLst/>
          </a:prstGeom>
        </p:spPr>
      </p:pic>
    </p:spTree>
    <p:extLst>
      <p:ext uri="{BB962C8B-B14F-4D97-AF65-F5344CB8AC3E}">
        <p14:creationId xmlns:p14="http://schemas.microsoft.com/office/powerpoint/2010/main" val="2441657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16">
                                            <p:txEl>
                                              <p:pRg st="0" end="0"/>
                                            </p:txEl>
                                          </p:spTgt>
                                        </p:tgtEl>
                                        <p:attrNameLst>
                                          <p:attrName>style.visibility</p:attrName>
                                        </p:attrNameLst>
                                      </p:cBhvr>
                                      <p:to>
                                        <p:strVal val="visible"/>
                                      </p:to>
                                    </p:set>
                                    <p:anim calcmode="lin" valueType="num">
                                      <p:cBhvr>
                                        <p:cTn id="7" dur="1000" fill="hold"/>
                                        <p:tgtEl>
                                          <p:spTgt spid="31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1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1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1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316">
                                            <p:txEl>
                                              <p:pRg st="2" end="2"/>
                                            </p:txEl>
                                          </p:spTgt>
                                        </p:tgtEl>
                                        <p:attrNameLst>
                                          <p:attrName>style.visibility</p:attrName>
                                        </p:attrNameLst>
                                      </p:cBhvr>
                                      <p:to>
                                        <p:strVal val="visible"/>
                                      </p:to>
                                    </p:set>
                                    <p:anim calcmode="lin" valueType="num">
                                      <p:cBhvr>
                                        <p:cTn id="15" dur="1000" fill="hold"/>
                                        <p:tgtEl>
                                          <p:spTgt spid="316">
                                            <p:txEl>
                                              <p:pRg st="2" end="2"/>
                                            </p:txEl>
                                          </p:spTgt>
                                        </p:tgtEl>
                                        <p:attrNameLst>
                                          <p:attrName>ppt_w</p:attrName>
                                        </p:attrNameLst>
                                      </p:cBhvr>
                                      <p:tavLst>
                                        <p:tav tm="0">
                                          <p:val>
                                            <p:fltVal val="0"/>
                                          </p:val>
                                        </p:tav>
                                        <p:tav tm="100000">
                                          <p:val>
                                            <p:strVal val="#ppt_w"/>
                                          </p:val>
                                        </p:tav>
                                      </p:tavLst>
                                    </p:anim>
                                    <p:anim calcmode="lin" valueType="num">
                                      <p:cBhvr>
                                        <p:cTn id="16" dur="1000" fill="hold"/>
                                        <p:tgtEl>
                                          <p:spTgt spid="316">
                                            <p:txEl>
                                              <p:pRg st="2" end="2"/>
                                            </p:txEl>
                                          </p:spTgt>
                                        </p:tgtEl>
                                        <p:attrNameLst>
                                          <p:attrName>ppt_h</p:attrName>
                                        </p:attrNameLst>
                                      </p:cBhvr>
                                      <p:tavLst>
                                        <p:tav tm="0">
                                          <p:val>
                                            <p:fltVal val="0"/>
                                          </p:val>
                                        </p:tav>
                                        <p:tav tm="100000">
                                          <p:val>
                                            <p:strVal val="#ppt_h"/>
                                          </p:val>
                                        </p:tav>
                                      </p:tavLst>
                                    </p:anim>
                                    <p:anim calcmode="lin" valueType="num">
                                      <p:cBhvr>
                                        <p:cTn id="17" dur="1000" fill="hold"/>
                                        <p:tgtEl>
                                          <p:spTgt spid="316">
                                            <p:txEl>
                                              <p:pRg st="2" end="2"/>
                                            </p:txEl>
                                          </p:spTgt>
                                        </p:tgtEl>
                                        <p:attrNameLst>
                                          <p:attrName>style.rotation</p:attrName>
                                        </p:attrNameLst>
                                      </p:cBhvr>
                                      <p:tavLst>
                                        <p:tav tm="0">
                                          <p:val>
                                            <p:fltVal val="90"/>
                                          </p:val>
                                        </p:tav>
                                        <p:tav tm="100000">
                                          <p:val>
                                            <p:fltVal val="0"/>
                                          </p:val>
                                        </p:tav>
                                      </p:tavLst>
                                    </p:anim>
                                    <p:animEffect transition="in" filter="fade">
                                      <p:cBhvr>
                                        <p:cTn id="18" dur="1000"/>
                                        <p:tgtEl>
                                          <p:spTgt spid="316">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316">
                                            <p:txEl>
                                              <p:pRg st="3" end="3"/>
                                            </p:txEl>
                                          </p:spTgt>
                                        </p:tgtEl>
                                        <p:attrNameLst>
                                          <p:attrName>style.visibility</p:attrName>
                                        </p:attrNameLst>
                                      </p:cBhvr>
                                      <p:to>
                                        <p:strVal val="visible"/>
                                      </p:to>
                                    </p:set>
                                    <p:anim calcmode="lin" valueType="num">
                                      <p:cBhvr>
                                        <p:cTn id="23" dur="1000" fill="hold"/>
                                        <p:tgtEl>
                                          <p:spTgt spid="316">
                                            <p:txEl>
                                              <p:pRg st="3" end="3"/>
                                            </p:txEl>
                                          </p:spTgt>
                                        </p:tgtEl>
                                        <p:attrNameLst>
                                          <p:attrName>ppt_w</p:attrName>
                                        </p:attrNameLst>
                                      </p:cBhvr>
                                      <p:tavLst>
                                        <p:tav tm="0">
                                          <p:val>
                                            <p:fltVal val="0"/>
                                          </p:val>
                                        </p:tav>
                                        <p:tav tm="100000">
                                          <p:val>
                                            <p:strVal val="#ppt_w"/>
                                          </p:val>
                                        </p:tav>
                                      </p:tavLst>
                                    </p:anim>
                                    <p:anim calcmode="lin" valueType="num">
                                      <p:cBhvr>
                                        <p:cTn id="24" dur="1000" fill="hold"/>
                                        <p:tgtEl>
                                          <p:spTgt spid="316">
                                            <p:txEl>
                                              <p:pRg st="3" end="3"/>
                                            </p:txEl>
                                          </p:spTgt>
                                        </p:tgtEl>
                                        <p:attrNameLst>
                                          <p:attrName>ppt_h</p:attrName>
                                        </p:attrNameLst>
                                      </p:cBhvr>
                                      <p:tavLst>
                                        <p:tav tm="0">
                                          <p:val>
                                            <p:fltVal val="0"/>
                                          </p:val>
                                        </p:tav>
                                        <p:tav tm="100000">
                                          <p:val>
                                            <p:strVal val="#ppt_h"/>
                                          </p:val>
                                        </p:tav>
                                      </p:tavLst>
                                    </p:anim>
                                    <p:anim calcmode="lin" valueType="num">
                                      <p:cBhvr>
                                        <p:cTn id="25" dur="1000" fill="hold"/>
                                        <p:tgtEl>
                                          <p:spTgt spid="316">
                                            <p:txEl>
                                              <p:pRg st="3" end="3"/>
                                            </p:txEl>
                                          </p:spTgt>
                                        </p:tgtEl>
                                        <p:attrNameLst>
                                          <p:attrName>style.rotation</p:attrName>
                                        </p:attrNameLst>
                                      </p:cBhvr>
                                      <p:tavLst>
                                        <p:tav tm="0">
                                          <p:val>
                                            <p:fltVal val="90"/>
                                          </p:val>
                                        </p:tav>
                                        <p:tav tm="100000">
                                          <p:val>
                                            <p:fltVal val="0"/>
                                          </p:val>
                                        </p:tav>
                                      </p:tavLst>
                                    </p:anim>
                                    <p:animEffect transition="in" filter="fade">
                                      <p:cBhvr>
                                        <p:cTn id="26" dur="1000"/>
                                        <p:tgtEl>
                                          <p:spTgt spid="316">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316">
                                            <p:txEl>
                                              <p:pRg st="4" end="4"/>
                                            </p:txEl>
                                          </p:spTgt>
                                        </p:tgtEl>
                                        <p:attrNameLst>
                                          <p:attrName>style.visibility</p:attrName>
                                        </p:attrNameLst>
                                      </p:cBhvr>
                                      <p:to>
                                        <p:strVal val="visible"/>
                                      </p:to>
                                    </p:set>
                                    <p:anim calcmode="lin" valueType="num">
                                      <p:cBhvr>
                                        <p:cTn id="31" dur="1000" fill="hold"/>
                                        <p:tgtEl>
                                          <p:spTgt spid="316">
                                            <p:txEl>
                                              <p:pRg st="4" end="4"/>
                                            </p:txEl>
                                          </p:spTgt>
                                        </p:tgtEl>
                                        <p:attrNameLst>
                                          <p:attrName>ppt_w</p:attrName>
                                        </p:attrNameLst>
                                      </p:cBhvr>
                                      <p:tavLst>
                                        <p:tav tm="0">
                                          <p:val>
                                            <p:fltVal val="0"/>
                                          </p:val>
                                        </p:tav>
                                        <p:tav tm="100000">
                                          <p:val>
                                            <p:strVal val="#ppt_w"/>
                                          </p:val>
                                        </p:tav>
                                      </p:tavLst>
                                    </p:anim>
                                    <p:anim calcmode="lin" valueType="num">
                                      <p:cBhvr>
                                        <p:cTn id="32" dur="1000" fill="hold"/>
                                        <p:tgtEl>
                                          <p:spTgt spid="316">
                                            <p:txEl>
                                              <p:pRg st="4" end="4"/>
                                            </p:txEl>
                                          </p:spTgt>
                                        </p:tgtEl>
                                        <p:attrNameLst>
                                          <p:attrName>ppt_h</p:attrName>
                                        </p:attrNameLst>
                                      </p:cBhvr>
                                      <p:tavLst>
                                        <p:tav tm="0">
                                          <p:val>
                                            <p:fltVal val="0"/>
                                          </p:val>
                                        </p:tav>
                                        <p:tav tm="100000">
                                          <p:val>
                                            <p:strVal val="#ppt_h"/>
                                          </p:val>
                                        </p:tav>
                                      </p:tavLst>
                                    </p:anim>
                                    <p:anim calcmode="lin" valueType="num">
                                      <p:cBhvr>
                                        <p:cTn id="33" dur="1000" fill="hold"/>
                                        <p:tgtEl>
                                          <p:spTgt spid="316">
                                            <p:txEl>
                                              <p:pRg st="4" end="4"/>
                                            </p:txEl>
                                          </p:spTgt>
                                        </p:tgtEl>
                                        <p:attrNameLst>
                                          <p:attrName>style.rotation</p:attrName>
                                        </p:attrNameLst>
                                      </p:cBhvr>
                                      <p:tavLst>
                                        <p:tav tm="0">
                                          <p:val>
                                            <p:fltVal val="90"/>
                                          </p:val>
                                        </p:tav>
                                        <p:tav tm="100000">
                                          <p:val>
                                            <p:fltVal val="0"/>
                                          </p:val>
                                        </p:tav>
                                      </p:tavLst>
                                    </p:anim>
                                    <p:animEffect transition="in" filter="fade">
                                      <p:cBhvr>
                                        <p:cTn id="34" dur="1000"/>
                                        <p:tgtEl>
                                          <p:spTgt spid="316">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316">
                                            <p:txEl>
                                              <p:pRg st="5" end="5"/>
                                            </p:txEl>
                                          </p:spTgt>
                                        </p:tgtEl>
                                        <p:attrNameLst>
                                          <p:attrName>style.visibility</p:attrName>
                                        </p:attrNameLst>
                                      </p:cBhvr>
                                      <p:to>
                                        <p:strVal val="visible"/>
                                      </p:to>
                                    </p:set>
                                    <p:anim calcmode="lin" valueType="num">
                                      <p:cBhvr>
                                        <p:cTn id="39" dur="1000" fill="hold"/>
                                        <p:tgtEl>
                                          <p:spTgt spid="316">
                                            <p:txEl>
                                              <p:pRg st="5" end="5"/>
                                            </p:txEl>
                                          </p:spTgt>
                                        </p:tgtEl>
                                        <p:attrNameLst>
                                          <p:attrName>ppt_w</p:attrName>
                                        </p:attrNameLst>
                                      </p:cBhvr>
                                      <p:tavLst>
                                        <p:tav tm="0">
                                          <p:val>
                                            <p:fltVal val="0"/>
                                          </p:val>
                                        </p:tav>
                                        <p:tav tm="100000">
                                          <p:val>
                                            <p:strVal val="#ppt_w"/>
                                          </p:val>
                                        </p:tav>
                                      </p:tavLst>
                                    </p:anim>
                                    <p:anim calcmode="lin" valueType="num">
                                      <p:cBhvr>
                                        <p:cTn id="40" dur="1000" fill="hold"/>
                                        <p:tgtEl>
                                          <p:spTgt spid="316">
                                            <p:txEl>
                                              <p:pRg st="5" end="5"/>
                                            </p:txEl>
                                          </p:spTgt>
                                        </p:tgtEl>
                                        <p:attrNameLst>
                                          <p:attrName>ppt_h</p:attrName>
                                        </p:attrNameLst>
                                      </p:cBhvr>
                                      <p:tavLst>
                                        <p:tav tm="0">
                                          <p:val>
                                            <p:fltVal val="0"/>
                                          </p:val>
                                        </p:tav>
                                        <p:tav tm="100000">
                                          <p:val>
                                            <p:strVal val="#ppt_h"/>
                                          </p:val>
                                        </p:tav>
                                      </p:tavLst>
                                    </p:anim>
                                    <p:anim calcmode="lin" valueType="num">
                                      <p:cBhvr>
                                        <p:cTn id="41" dur="1000" fill="hold"/>
                                        <p:tgtEl>
                                          <p:spTgt spid="316">
                                            <p:txEl>
                                              <p:pRg st="5" end="5"/>
                                            </p:txEl>
                                          </p:spTgt>
                                        </p:tgtEl>
                                        <p:attrNameLst>
                                          <p:attrName>style.rotation</p:attrName>
                                        </p:attrNameLst>
                                      </p:cBhvr>
                                      <p:tavLst>
                                        <p:tav tm="0">
                                          <p:val>
                                            <p:fltVal val="90"/>
                                          </p:val>
                                        </p:tav>
                                        <p:tav tm="100000">
                                          <p:val>
                                            <p:fltVal val="0"/>
                                          </p:val>
                                        </p:tav>
                                      </p:tavLst>
                                    </p:anim>
                                    <p:animEffect transition="in" filter="fade">
                                      <p:cBhvr>
                                        <p:cTn id="42" dur="1000"/>
                                        <p:tgtEl>
                                          <p:spTgt spid="31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6"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2" name="Title 1">
            <a:extLst>
              <a:ext uri="{FF2B5EF4-FFF2-40B4-BE49-F238E27FC236}">
                <a16:creationId xmlns:a16="http://schemas.microsoft.com/office/drawing/2014/main" id="{F6FB9528-4FBB-486B-A873-BF4B783587BF}"/>
              </a:ext>
            </a:extLst>
          </p:cNvPr>
          <p:cNvSpPr>
            <a:spLocks noGrp="1"/>
          </p:cNvSpPr>
          <p:nvPr>
            <p:ph type="title"/>
          </p:nvPr>
        </p:nvSpPr>
        <p:spPr/>
        <p:txBody>
          <a:bodyPr/>
          <a:lstStyle/>
          <a:p>
            <a:r>
              <a:rPr lang="it-IT" sz="4400" i="0" u="none" strike="noStrike" cap="none" dirty="0">
                <a:solidFill>
                  <a:schemeClr val="dk1"/>
                </a:solidFill>
                <a:latin typeface="+mj-lt"/>
                <a:ea typeface="Calibri"/>
                <a:cs typeface="Calibri"/>
                <a:sym typeface="Calibri"/>
              </a:rPr>
              <a:t>Il </a:t>
            </a:r>
            <a:r>
              <a:rPr lang="it-IT" sz="4400" i="0" u="none" strike="noStrike" cap="none" dirty="0" err="1">
                <a:solidFill>
                  <a:schemeClr val="dk1"/>
                </a:solidFill>
                <a:latin typeface="+mj-lt"/>
                <a:ea typeface="Calibri"/>
                <a:cs typeface="Calibri"/>
                <a:sym typeface="Calibri"/>
              </a:rPr>
              <a:t>Rollball</a:t>
            </a:r>
            <a:r>
              <a:rPr lang="it-IT" sz="4400" i="0" u="none" strike="noStrike" cap="none" dirty="0">
                <a:solidFill>
                  <a:schemeClr val="dk1"/>
                </a:solidFill>
                <a:latin typeface="+mj-lt"/>
                <a:ea typeface="Calibri"/>
                <a:cs typeface="Calibri"/>
                <a:sym typeface="Calibri"/>
              </a:rPr>
              <a:t> </a:t>
            </a:r>
            <a:r>
              <a:rPr lang="en-GB" sz="4400" i="0" u="none" strike="noStrike" cap="none" dirty="0">
                <a:solidFill>
                  <a:schemeClr val="dk1"/>
                </a:solidFill>
                <a:latin typeface="+mj-lt"/>
                <a:ea typeface="Calibri"/>
                <a:cs typeface="Calibri"/>
                <a:sym typeface="Calibri"/>
              </a:rPr>
              <a:t>- 3</a:t>
            </a:r>
            <a:endParaRPr lang="it-IT" dirty="0">
              <a:latin typeface="+mj-lt"/>
            </a:endParaRPr>
          </a:p>
        </p:txBody>
      </p:sp>
      <p:pic>
        <p:nvPicPr>
          <p:cNvPr id="318" name="Google Shape;318;p22"/>
          <p:cNvPicPr preferRelativeResize="0"/>
          <p:nvPr/>
        </p:nvPicPr>
        <p:blipFill rotWithShape="1">
          <a:blip r:embed="rId3">
            <a:alphaModFix/>
          </a:blip>
          <a:srcRect l="4054" r="5623"/>
          <a:stretch/>
        </p:blipFill>
        <p:spPr>
          <a:xfrm>
            <a:off x="5335596" y="1380334"/>
            <a:ext cx="3808403" cy="4390225"/>
          </a:xfrm>
          <a:prstGeom prst="rect">
            <a:avLst/>
          </a:prstGeom>
          <a:noFill/>
          <a:ln>
            <a:noFill/>
          </a:ln>
        </p:spPr>
      </p:pic>
      <p:sp>
        <p:nvSpPr>
          <p:cNvPr id="319" name="Google Shape;319;p22"/>
          <p:cNvSpPr/>
          <p:nvPr/>
        </p:nvSpPr>
        <p:spPr>
          <a:xfrm>
            <a:off x="5324336" y="1384038"/>
            <a:ext cx="3818545" cy="4390224"/>
          </a:xfrm>
          <a:prstGeom prst="rect">
            <a:avLst/>
          </a:prstGeom>
          <a:solidFill>
            <a:srgbClr val="FFFFFF">
              <a:alpha val="5294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lang="it-IT" sz="1400" b="0" i="0" u="none" strike="noStrike" cap="none">
              <a:solidFill>
                <a:srgbClr val="000000"/>
              </a:solidFill>
              <a:latin typeface="Arial"/>
              <a:ea typeface="Arial"/>
              <a:cs typeface="Arial"/>
              <a:sym typeface="Arial"/>
            </a:endParaRPr>
          </a:p>
        </p:txBody>
      </p:sp>
      <p:sp>
        <p:nvSpPr>
          <p:cNvPr id="316" name="Google Shape;316;p22"/>
          <p:cNvSpPr/>
          <p:nvPr/>
        </p:nvSpPr>
        <p:spPr>
          <a:xfrm>
            <a:off x="0" y="1380335"/>
            <a:ext cx="5335597" cy="4390225"/>
          </a:xfrm>
          <a:prstGeom prst="rect">
            <a:avLst/>
          </a:prstGeom>
          <a:solidFill>
            <a:srgbClr val="1B305B"/>
          </a:solidFill>
          <a:ln>
            <a:noFill/>
          </a:ln>
        </p:spPr>
        <p:txBody>
          <a:bodyPr spcFirstLastPara="1" wrap="square" lIns="91425" tIns="45700" rIns="91425" bIns="45700" anchor="ctr" anchorCtr="0">
            <a:noAutofit/>
          </a:bodyPr>
          <a:lstStyle/>
          <a:p>
            <a:pPr>
              <a:buClr>
                <a:schemeClr val="lt1"/>
              </a:buClr>
              <a:buSzPts val="2200"/>
            </a:pPr>
            <a:r>
              <a:rPr lang="it-IT" sz="2200" b="0" i="0" u="none" strike="noStrike" cap="none" dirty="0">
                <a:solidFill>
                  <a:schemeClr val="lt1"/>
                </a:solidFill>
                <a:latin typeface="Arial"/>
                <a:ea typeface="Arial"/>
                <a:cs typeface="Arial"/>
                <a:sym typeface="Arial"/>
              </a:rPr>
              <a:t>La palla può </a:t>
            </a:r>
            <a:r>
              <a:rPr lang="it-IT" sz="2200" dirty="0">
                <a:solidFill>
                  <a:schemeClr val="lt1"/>
                </a:solidFill>
              </a:rPr>
              <a:t>essere rotolata </a:t>
            </a:r>
            <a:r>
              <a:rPr lang="it-IT" sz="2200" b="0" i="0" u="none" strike="noStrike" cap="none" dirty="0">
                <a:solidFill>
                  <a:schemeClr val="lt1"/>
                </a:solidFill>
                <a:latin typeface="Arial"/>
                <a:ea typeface="Arial"/>
                <a:cs typeface="Arial"/>
                <a:sym typeface="Arial"/>
              </a:rPr>
              <a:t>all’indietro per non più di un metro.</a:t>
            </a:r>
          </a:p>
          <a:p>
            <a:pPr>
              <a:buClr>
                <a:schemeClr val="lt1"/>
              </a:buClr>
              <a:buSzPts val="2200"/>
            </a:pPr>
            <a:endParaRPr lang="it-IT" sz="2200" dirty="0">
              <a:solidFill>
                <a:schemeClr val="lt1"/>
              </a:solidFill>
            </a:endParaRPr>
          </a:p>
          <a:p>
            <a:pPr>
              <a:buClr>
                <a:schemeClr val="lt1"/>
              </a:buClr>
              <a:buSzPts val="2200"/>
            </a:pPr>
            <a:r>
              <a:rPr lang="it-IT" sz="2200" b="0" i="0" u="none" strike="noStrike" cap="none" dirty="0">
                <a:solidFill>
                  <a:schemeClr val="lt1"/>
                </a:solidFill>
                <a:latin typeface="Arial"/>
                <a:ea typeface="Arial"/>
                <a:cs typeface="Arial"/>
              </a:rPr>
              <a:t>Il giocatore che acquisisce il Possesso a seguito di un </a:t>
            </a:r>
            <a:r>
              <a:rPr lang="it-IT" sz="2200" b="0" i="0" u="none" strike="noStrike" cap="none" dirty="0" err="1">
                <a:solidFill>
                  <a:schemeClr val="lt1"/>
                </a:solidFill>
                <a:latin typeface="Arial"/>
                <a:ea typeface="Arial"/>
                <a:cs typeface="Arial"/>
              </a:rPr>
              <a:t>Rollball</a:t>
            </a:r>
            <a:r>
              <a:rPr lang="it-IT" sz="2200" b="0" i="0" u="none" strike="noStrike" cap="none" dirty="0">
                <a:solidFill>
                  <a:schemeClr val="lt1"/>
                </a:solidFill>
                <a:latin typeface="Arial"/>
                <a:ea typeface="Arial"/>
                <a:cs typeface="Arial"/>
              </a:rPr>
              <a:t> è il </a:t>
            </a:r>
            <a:r>
              <a:rPr lang="it-IT" sz="2200" b="1" i="0" u="none" strike="noStrike" cap="none" dirty="0">
                <a:solidFill>
                  <a:schemeClr val="lt1"/>
                </a:solidFill>
                <a:latin typeface="Arial"/>
                <a:ea typeface="Arial"/>
                <a:cs typeface="Arial"/>
              </a:rPr>
              <a:t>Mediano</a:t>
            </a:r>
            <a:r>
              <a:rPr lang="it-IT" sz="2200" b="0" i="0" u="none" strike="noStrike" cap="none" dirty="0">
                <a:solidFill>
                  <a:schemeClr val="lt1"/>
                </a:solidFill>
                <a:latin typeface="Arial"/>
                <a:ea typeface="Arial"/>
                <a:cs typeface="Arial"/>
              </a:rPr>
              <a:t>.</a:t>
            </a:r>
          </a:p>
          <a:p>
            <a:pPr>
              <a:buClr>
                <a:schemeClr val="lt1"/>
              </a:buClr>
              <a:buSzPts val="2200"/>
            </a:pPr>
            <a:endParaRPr lang="it-IT" sz="2200" dirty="0">
              <a:solidFill>
                <a:schemeClr val="lt1"/>
              </a:solidFill>
            </a:endParaRPr>
          </a:p>
          <a:p>
            <a:pPr>
              <a:buClr>
                <a:schemeClr val="lt1"/>
              </a:buClr>
              <a:buSzPts val="2200"/>
            </a:pPr>
            <a:r>
              <a:rPr lang="it-IT" sz="2200" b="0" i="0" u="none" strike="noStrike" cap="none" dirty="0">
                <a:solidFill>
                  <a:schemeClr val="lt1"/>
                </a:solidFill>
                <a:latin typeface="Arial"/>
                <a:ea typeface="Arial"/>
                <a:cs typeface="Arial"/>
              </a:rPr>
              <a:t>Il </a:t>
            </a:r>
            <a:r>
              <a:rPr lang="it-IT" sz="2200" b="1" i="0" u="none" strike="noStrike" cap="none" dirty="0">
                <a:solidFill>
                  <a:schemeClr val="lt1"/>
                </a:solidFill>
                <a:latin typeface="Arial"/>
                <a:ea typeface="Arial"/>
                <a:cs typeface="Arial"/>
              </a:rPr>
              <a:t>Mediano</a:t>
            </a:r>
            <a:r>
              <a:rPr lang="it-IT" sz="2200" b="0" i="0" u="none" strike="noStrike" cap="none" dirty="0">
                <a:solidFill>
                  <a:schemeClr val="lt1"/>
                </a:solidFill>
                <a:latin typeface="Arial"/>
                <a:ea typeface="Arial"/>
                <a:cs typeface="Arial"/>
              </a:rPr>
              <a:t> può passare la palla o correre, ma se viene toccato si applica un Cambio di Possesso.</a:t>
            </a:r>
          </a:p>
          <a:p>
            <a:pPr>
              <a:buClr>
                <a:schemeClr val="lt1"/>
              </a:buClr>
              <a:buSzPts val="2200"/>
            </a:pPr>
            <a:endParaRPr lang="it-IT" sz="1400" b="0" i="0" u="none" strike="noStrike" cap="none" dirty="0">
              <a:solidFill>
                <a:schemeClr val="lt1"/>
              </a:solidFill>
              <a:latin typeface="Arial"/>
              <a:ea typeface="Arial"/>
              <a:cs typeface="Arial"/>
            </a:endParaRPr>
          </a:p>
        </p:txBody>
      </p:sp>
      <p:sp>
        <p:nvSpPr>
          <p:cNvPr id="6" name="Google Shape;347;p26">
            <a:extLst>
              <a:ext uri="{FF2B5EF4-FFF2-40B4-BE49-F238E27FC236}">
                <a16:creationId xmlns:a16="http://schemas.microsoft.com/office/drawing/2014/main" id="{8C89B70F-69C0-41FE-98AF-E52DC74952B3}"/>
              </a:ext>
            </a:extLst>
          </p:cNvPr>
          <p:cNvSpPr/>
          <p:nvPr/>
        </p:nvSpPr>
        <p:spPr>
          <a:xfrm>
            <a:off x="0" y="5767340"/>
            <a:ext cx="9144000" cy="607678"/>
          </a:xfrm>
          <a:prstGeom prst="rect">
            <a:avLst/>
          </a:prstGeom>
          <a:solidFill>
            <a:schemeClr val="bg2">
              <a:lumMod val="60000"/>
              <a:lumOff val="40000"/>
            </a:schemeClr>
          </a:solidFill>
          <a:ln>
            <a:noFill/>
          </a:ln>
        </p:spPr>
        <p:txBody>
          <a:bodyPr spcFirstLastPara="1" wrap="square" lIns="91425" tIns="45700" rIns="91425" bIns="45700" anchor="ctr" anchorCtr="0">
            <a:noAutofit/>
          </a:bodyPr>
          <a:lstStyle/>
          <a:p>
            <a:pPr marL="722313" indent="-457200"/>
            <a:r>
              <a:rPr lang="it-IT" dirty="0">
                <a:solidFill>
                  <a:schemeClr val="bg1"/>
                </a:solidFill>
              </a:rPr>
              <a:t>9.5	Se la palla, mentre è ancora sotto il controllo del </a:t>
            </a:r>
            <a:r>
              <a:rPr lang="it-IT" i="1" dirty="0">
                <a:solidFill>
                  <a:schemeClr val="bg1"/>
                </a:solidFill>
              </a:rPr>
              <a:t>Mediano</a:t>
            </a:r>
            <a:r>
              <a:rPr lang="it-IT" dirty="0">
                <a:solidFill>
                  <a:schemeClr val="bg1"/>
                </a:solidFill>
              </a:rPr>
              <a:t>, entra in contatto con il terreno zona di </a:t>
            </a:r>
            <a:r>
              <a:rPr lang="it-IT" i="1" dirty="0">
                <a:solidFill>
                  <a:schemeClr val="bg1"/>
                </a:solidFill>
              </a:rPr>
              <a:t>Meta</a:t>
            </a:r>
            <a:r>
              <a:rPr lang="it-IT" dirty="0">
                <a:solidFill>
                  <a:schemeClr val="bg1"/>
                </a:solidFill>
              </a:rPr>
              <a:t>, si verificherà’ un </a:t>
            </a:r>
            <a:r>
              <a:rPr lang="it-IT" i="1" dirty="0">
                <a:solidFill>
                  <a:schemeClr val="bg1"/>
                </a:solidFill>
              </a:rPr>
              <a:t>Cambio di Possesso</a:t>
            </a:r>
            <a:r>
              <a:rPr lang="it-IT" dirty="0">
                <a:solidFill>
                  <a:schemeClr val="bg1"/>
                </a:solidFill>
              </a:rPr>
              <a:t>.</a:t>
            </a:r>
            <a:endParaRPr lang="en-GB" dirty="0">
              <a:solidFill>
                <a:schemeClr val="bg1"/>
              </a:solidFill>
            </a:endParaRPr>
          </a:p>
        </p:txBody>
      </p:sp>
      <p:pic>
        <p:nvPicPr>
          <p:cNvPr id="7" name="Picture 6">
            <a:extLst>
              <a:ext uri="{FF2B5EF4-FFF2-40B4-BE49-F238E27FC236}">
                <a16:creationId xmlns:a16="http://schemas.microsoft.com/office/drawing/2014/main" id="{9DD6B4E6-E21B-40E2-9B99-175376AE7FFD}"/>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8547" b="89744" l="6040" r="94631">
                        <a14:foregroundMark x1="42953" y1="63248" x2="41611" y2="72650"/>
                        <a14:foregroundMark x1="38926" y1="59829" x2="46980" y2="62393"/>
                        <a14:foregroundMark x1="40268" y1="59829" x2="40268" y2="59829"/>
                        <a14:foregroundMark x1="71141" y1="70940" x2="81879" y2="61538"/>
                        <a14:foregroundMark x1="81879" y1="61538" x2="81879" y2="61538"/>
                        <a14:foregroundMark x1="81879" y1="60684" x2="91275" y2="27350"/>
                        <a14:foregroundMark x1="91275" y1="27350" x2="87919" y2="19658"/>
                        <a14:foregroundMark x1="94631" y1="33333" x2="94631" y2="33333"/>
                        <a14:foregroundMark x1="29530" y1="72650" x2="29530" y2="72650"/>
                        <a14:foregroundMark x1="6711" y1="85470" x2="6711" y2="85470"/>
                        <a14:foregroundMark x1="24832" y1="49573" x2="24832" y2="49573"/>
                        <a14:foregroundMark x1="20134" y1="58120" x2="20134" y2="58120"/>
                        <a14:foregroundMark x1="16107" y1="65812" x2="16107" y2="65812"/>
                        <a14:foregroundMark x1="16107" y1="58974" x2="16107" y2="58974"/>
                        <a14:foregroundMark x1="34228" y1="41880" x2="34228" y2="41880"/>
                        <a14:foregroundMark x1="34899" y1="37607" x2="34899" y2="37607"/>
                        <a14:foregroundMark x1="40940" y1="24786" x2="40940" y2="24786"/>
                        <a14:foregroundMark x1="46309" y1="29915" x2="46309" y2="29915"/>
                        <a14:foregroundMark x1="33557" y1="27350" x2="33557" y2="27350"/>
                        <a14:foregroundMark x1="41611" y1="21368" x2="41611" y2="21368"/>
                        <a14:foregroundMark x1="59732" y1="11966" x2="59732" y2="11966"/>
                        <a14:foregroundMark x1="15436" y1="83761" x2="15436" y2="83761"/>
                        <a14:foregroundMark x1="15436" y1="77778" x2="15436" y2="77778"/>
                        <a14:foregroundMark x1="12752" y1="69231" x2="12752" y2="69231"/>
                        <a14:foregroundMark x1="18792" y1="51282" x2="18792" y2="51282"/>
                        <a14:foregroundMark x1="69128" y1="18803" x2="69128" y2="18803"/>
                        <a14:foregroundMark x1="65101" y1="9402" x2="65101" y2="9402"/>
                        <a14:foregroundMark x1="70470" y1="8547" x2="70470" y2="8547"/>
                        <a14:foregroundMark x1="32886" y1="29915" x2="32886" y2="29915"/>
                        <a14:foregroundMark x1="36913" y1="33333" x2="36913" y2="33333"/>
                        <a14:foregroundMark x1="43624" y1="38462" x2="43624" y2="38462"/>
                        <a14:foregroundMark x1="46980" y1="44444" x2="46980" y2="44444"/>
                        <a14:foregroundMark x1="26846" y1="24786" x2="26846" y2="24786"/>
                        <a14:foregroundMark x1="22148" y1="23932" x2="22148" y2="23932"/>
                        <a14:foregroundMark x1="85906" y1="42735" x2="85906" y2="42735"/>
                        <a14:foregroundMark x1="30201" y1="26496" x2="30201" y2="26496"/>
                        <a14:foregroundMark x1="32215" y1="29060" x2="32215" y2="29060"/>
                        <a14:foregroundMark x1="33557" y1="29915" x2="33557" y2="29915"/>
                        <a14:foregroundMark x1="32886" y1="29915" x2="32886" y2="29915"/>
                        <a14:foregroundMark x1="32886" y1="29915" x2="32886" y2="29915"/>
                        <a14:foregroundMark x1="32215" y1="30769" x2="32215" y2="30769"/>
                        <a14:backgroundMark x1="12081" y1="22222" x2="12081" y2="22222"/>
                        <a14:backgroundMark x1="12752" y1="14530" x2="12752" y2="14530"/>
                        <a14:backgroundMark x1="19463" y1="11111" x2="37584" y2="12821"/>
                        <a14:backgroundMark x1="31544" y1="30769" x2="31544" y2="30769"/>
                      </a14:backgroundRemoval>
                    </a14:imgEffect>
                  </a14:imgLayer>
                </a14:imgProps>
              </a:ext>
            </a:extLst>
          </a:blip>
          <a:stretch>
            <a:fillRect/>
          </a:stretch>
        </p:blipFill>
        <p:spPr>
          <a:xfrm>
            <a:off x="48903" y="6394488"/>
            <a:ext cx="559643" cy="439451"/>
          </a:xfrm>
          <a:prstGeom prst="rect">
            <a:avLst/>
          </a:prstGeom>
        </p:spPr>
      </p:pic>
    </p:spTree>
    <p:extLst>
      <p:ext uri="{BB962C8B-B14F-4D97-AF65-F5344CB8AC3E}">
        <p14:creationId xmlns:p14="http://schemas.microsoft.com/office/powerpoint/2010/main" val="555348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16">
                                            <p:txEl>
                                              <p:pRg st="0" end="0"/>
                                            </p:txEl>
                                          </p:spTgt>
                                        </p:tgtEl>
                                        <p:attrNameLst>
                                          <p:attrName>style.visibility</p:attrName>
                                        </p:attrNameLst>
                                      </p:cBhvr>
                                      <p:to>
                                        <p:strVal val="visible"/>
                                      </p:to>
                                    </p:set>
                                    <p:anim calcmode="lin" valueType="num">
                                      <p:cBhvr>
                                        <p:cTn id="7" dur="1000" fill="hold"/>
                                        <p:tgtEl>
                                          <p:spTgt spid="31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1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1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1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316">
                                            <p:txEl>
                                              <p:pRg st="2" end="2"/>
                                            </p:txEl>
                                          </p:spTgt>
                                        </p:tgtEl>
                                        <p:attrNameLst>
                                          <p:attrName>style.visibility</p:attrName>
                                        </p:attrNameLst>
                                      </p:cBhvr>
                                      <p:to>
                                        <p:strVal val="visible"/>
                                      </p:to>
                                    </p:set>
                                    <p:anim calcmode="lin" valueType="num">
                                      <p:cBhvr>
                                        <p:cTn id="15" dur="1000" fill="hold"/>
                                        <p:tgtEl>
                                          <p:spTgt spid="316">
                                            <p:txEl>
                                              <p:pRg st="2" end="2"/>
                                            </p:txEl>
                                          </p:spTgt>
                                        </p:tgtEl>
                                        <p:attrNameLst>
                                          <p:attrName>ppt_w</p:attrName>
                                        </p:attrNameLst>
                                      </p:cBhvr>
                                      <p:tavLst>
                                        <p:tav tm="0">
                                          <p:val>
                                            <p:fltVal val="0"/>
                                          </p:val>
                                        </p:tav>
                                        <p:tav tm="100000">
                                          <p:val>
                                            <p:strVal val="#ppt_w"/>
                                          </p:val>
                                        </p:tav>
                                      </p:tavLst>
                                    </p:anim>
                                    <p:anim calcmode="lin" valueType="num">
                                      <p:cBhvr>
                                        <p:cTn id="16" dur="1000" fill="hold"/>
                                        <p:tgtEl>
                                          <p:spTgt spid="316">
                                            <p:txEl>
                                              <p:pRg st="2" end="2"/>
                                            </p:txEl>
                                          </p:spTgt>
                                        </p:tgtEl>
                                        <p:attrNameLst>
                                          <p:attrName>ppt_h</p:attrName>
                                        </p:attrNameLst>
                                      </p:cBhvr>
                                      <p:tavLst>
                                        <p:tav tm="0">
                                          <p:val>
                                            <p:fltVal val="0"/>
                                          </p:val>
                                        </p:tav>
                                        <p:tav tm="100000">
                                          <p:val>
                                            <p:strVal val="#ppt_h"/>
                                          </p:val>
                                        </p:tav>
                                      </p:tavLst>
                                    </p:anim>
                                    <p:anim calcmode="lin" valueType="num">
                                      <p:cBhvr>
                                        <p:cTn id="17" dur="1000" fill="hold"/>
                                        <p:tgtEl>
                                          <p:spTgt spid="316">
                                            <p:txEl>
                                              <p:pRg st="2" end="2"/>
                                            </p:txEl>
                                          </p:spTgt>
                                        </p:tgtEl>
                                        <p:attrNameLst>
                                          <p:attrName>style.rotation</p:attrName>
                                        </p:attrNameLst>
                                      </p:cBhvr>
                                      <p:tavLst>
                                        <p:tav tm="0">
                                          <p:val>
                                            <p:fltVal val="90"/>
                                          </p:val>
                                        </p:tav>
                                        <p:tav tm="100000">
                                          <p:val>
                                            <p:fltVal val="0"/>
                                          </p:val>
                                        </p:tav>
                                      </p:tavLst>
                                    </p:anim>
                                    <p:animEffect transition="in" filter="fade">
                                      <p:cBhvr>
                                        <p:cTn id="18" dur="1000"/>
                                        <p:tgtEl>
                                          <p:spTgt spid="316">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316">
                                            <p:txEl>
                                              <p:pRg st="4" end="4"/>
                                            </p:txEl>
                                          </p:spTgt>
                                        </p:tgtEl>
                                        <p:attrNameLst>
                                          <p:attrName>style.visibility</p:attrName>
                                        </p:attrNameLst>
                                      </p:cBhvr>
                                      <p:to>
                                        <p:strVal val="visible"/>
                                      </p:to>
                                    </p:set>
                                    <p:anim calcmode="lin" valueType="num">
                                      <p:cBhvr>
                                        <p:cTn id="23" dur="1000" fill="hold"/>
                                        <p:tgtEl>
                                          <p:spTgt spid="316">
                                            <p:txEl>
                                              <p:pRg st="4" end="4"/>
                                            </p:txEl>
                                          </p:spTgt>
                                        </p:tgtEl>
                                        <p:attrNameLst>
                                          <p:attrName>ppt_w</p:attrName>
                                        </p:attrNameLst>
                                      </p:cBhvr>
                                      <p:tavLst>
                                        <p:tav tm="0">
                                          <p:val>
                                            <p:fltVal val="0"/>
                                          </p:val>
                                        </p:tav>
                                        <p:tav tm="100000">
                                          <p:val>
                                            <p:strVal val="#ppt_w"/>
                                          </p:val>
                                        </p:tav>
                                      </p:tavLst>
                                    </p:anim>
                                    <p:anim calcmode="lin" valueType="num">
                                      <p:cBhvr>
                                        <p:cTn id="24" dur="1000" fill="hold"/>
                                        <p:tgtEl>
                                          <p:spTgt spid="316">
                                            <p:txEl>
                                              <p:pRg st="4" end="4"/>
                                            </p:txEl>
                                          </p:spTgt>
                                        </p:tgtEl>
                                        <p:attrNameLst>
                                          <p:attrName>ppt_h</p:attrName>
                                        </p:attrNameLst>
                                      </p:cBhvr>
                                      <p:tavLst>
                                        <p:tav tm="0">
                                          <p:val>
                                            <p:fltVal val="0"/>
                                          </p:val>
                                        </p:tav>
                                        <p:tav tm="100000">
                                          <p:val>
                                            <p:strVal val="#ppt_h"/>
                                          </p:val>
                                        </p:tav>
                                      </p:tavLst>
                                    </p:anim>
                                    <p:anim calcmode="lin" valueType="num">
                                      <p:cBhvr>
                                        <p:cTn id="25" dur="1000" fill="hold"/>
                                        <p:tgtEl>
                                          <p:spTgt spid="316">
                                            <p:txEl>
                                              <p:pRg st="4" end="4"/>
                                            </p:txEl>
                                          </p:spTgt>
                                        </p:tgtEl>
                                        <p:attrNameLst>
                                          <p:attrName>style.rotation</p:attrName>
                                        </p:attrNameLst>
                                      </p:cBhvr>
                                      <p:tavLst>
                                        <p:tav tm="0">
                                          <p:val>
                                            <p:fltVal val="90"/>
                                          </p:val>
                                        </p:tav>
                                        <p:tav tm="100000">
                                          <p:val>
                                            <p:fltVal val="0"/>
                                          </p:val>
                                        </p:tav>
                                      </p:tavLst>
                                    </p:anim>
                                    <p:animEffect transition="in" filter="fade">
                                      <p:cBhvr>
                                        <p:cTn id="26" dur="1000"/>
                                        <p:tgtEl>
                                          <p:spTgt spid="316">
                                            <p:txEl>
                                              <p:pRg st="4" end="4"/>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6" grpId="0" uiExpand="1" build="p"/>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pic>
        <p:nvPicPr>
          <p:cNvPr id="326" name="Ref"/>
          <p:cNvPicPr preferRelativeResize="0"/>
          <p:nvPr/>
        </p:nvPicPr>
        <p:blipFill rotWithShape="1">
          <a:blip r:embed="rId3">
            <a:alphaModFix amt="52000"/>
            <a:extLst>
              <a:ext uri="{BEBA8EAE-BF5A-486C-A8C5-ECC9F3942E4B}">
                <a14:imgProps xmlns:a14="http://schemas.microsoft.com/office/drawing/2010/main">
                  <a14:imgLayer r:embed="rId4">
                    <a14:imgEffect>
                      <a14:saturation sat="93000"/>
                    </a14:imgEffect>
                  </a14:imgLayer>
                </a14:imgProps>
              </a:ext>
            </a:extLst>
          </a:blip>
          <a:srcRect l="-734" t="-558" r="52000" b="531"/>
          <a:stretch/>
        </p:blipFill>
        <p:spPr>
          <a:xfrm>
            <a:off x="5950729" y="2084545"/>
            <a:ext cx="1620000" cy="3744000"/>
          </a:xfrm>
          <a:prstGeom prst="rect">
            <a:avLst/>
          </a:prstGeom>
          <a:noFill/>
          <a:ln>
            <a:noFill/>
          </a:ln>
        </p:spPr>
      </p:pic>
      <p:pic>
        <p:nvPicPr>
          <p:cNvPr id="25" name="Player">
            <a:extLst>
              <a:ext uri="{FF2B5EF4-FFF2-40B4-BE49-F238E27FC236}">
                <a16:creationId xmlns:a16="http://schemas.microsoft.com/office/drawing/2014/main" id="{6B6BE87D-F038-4B60-AD5A-2EB094D8E1FC}"/>
              </a:ext>
            </a:extLst>
          </p:cNvPr>
          <p:cNvPicPr preferRelativeResize="0"/>
          <p:nvPr/>
        </p:nvPicPr>
        <p:blipFill rotWithShape="1">
          <a:blip r:embed="rId3">
            <a:alphaModFix amt="52000"/>
            <a:extLst>
              <a:ext uri="{BEBA8EAE-BF5A-486C-A8C5-ECC9F3942E4B}">
                <a14:imgProps xmlns:a14="http://schemas.microsoft.com/office/drawing/2010/main">
                  <a14:imgLayer r:embed="rId4">
                    <a14:imgEffect>
                      <a14:saturation sat="93000"/>
                    </a14:imgEffect>
                  </a14:imgLayer>
                </a14:imgProps>
              </a:ext>
            </a:extLst>
          </a:blip>
          <a:srcRect l="46956" t="-558" r="4310" b="531"/>
          <a:stretch/>
        </p:blipFill>
        <p:spPr>
          <a:xfrm>
            <a:off x="7570800" y="2084545"/>
            <a:ext cx="1620000" cy="3744000"/>
          </a:xfrm>
          <a:prstGeom prst="rect">
            <a:avLst/>
          </a:prstGeom>
          <a:noFill/>
          <a:ln>
            <a:noFill/>
          </a:ln>
        </p:spPr>
      </p:pic>
      <p:sp>
        <p:nvSpPr>
          <p:cNvPr id="325" name="Google Shape;325;p23"/>
          <p:cNvSpPr txBox="1">
            <a:spLocks noGrp="1"/>
          </p:cNvSpPr>
          <p:nvPr>
            <p:ph type="title"/>
          </p:nvPr>
        </p:nvSpPr>
        <p:spPr>
          <a:xfrm>
            <a:off x="0" y="2"/>
            <a:ext cx="9144000" cy="1370013"/>
          </a:xfrm>
          <a:prstGeom prst="rect">
            <a:avLst/>
          </a:prstGeom>
          <a:noFill/>
          <a:ln>
            <a:noFill/>
          </a:ln>
        </p:spPr>
        <p:txBody>
          <a:bodyPr spcFirstLastPara="1" wrap="square" lIns="91425" tIns="45700" rIns="91425" bIns="45700" anchor="ctr" anchorCtr="0">
            <a:noAutofit/>
          </a:bodyPr>
          <a:lstStyle/>
          <a:p>
            <a:pPr lvl="0">
              <a:buSzPts val="3600"/>
            </a:pPr>
            <a:r>
              <a:rPr lang="it-IT" dirty="0">
                <a:latin typeface="+mj-lt"/>
                <a:cs typeface="Calibri"/>
                <a:sym typeface="Calibri"/>
              </a:rPr>
              <a:t>In Gioco (</a:t>
            </a:r>
            <a:r>
              <a:rPr lang="it-IT" dirty="0" err="1">
                <a:latin typeface="+mj-lt"/>
                <a:cs typeface="Calibri"/>
                <a:sym typeface="Calibri"/>
              </a:rPr>
              <a:t>Onside</a:t>
            </a:r>
            <a:r>
              <a:rPr lang="it-IT" dirty="0">
                <a:latin typeface="+mj-lt"/>
                <a:cs typeface="Calibri"/>
                <a:sym typeface="Calibri"/>
              </a:rPr>
              <a:t>) - 1</a:t>
            </a:r>
            <a:endParaRPr lang="it-IT" dirty="0">
              <a:latin typeface="+mj-lt"/>
            </a:endParaRPr>
          </a:p>
        </p:txBody>
      </p:sp>
      <p:sp>
        <p:nvSpPr>
          <p:cNvPr id="327" name="Google Shape;327;p23"/>
          <p:cNvSpPr/>
          <p:nvPr/>
        </p:nvSpPr>
        <p:spPr>
          <a:xfrm>
            <a:off x="0" y="1082620"/>
            <a:ext cx="9153525" cy="1044000"/>
          </a:xfrm>
          <a:prstGeom prst="rect">
            <a:avLst/>
          </a:prstGeom>
          <a:solidFill>
            <a:srgbClr val="1B305B"/>
          </a:solidFill>
          <a:ln>
            <a:noFill/>
          </a:ln>
        </p:spPr>
        <p:txBody>
          <a:bodyPr spcFirstLastPara="1" wrap="square" lIns="91425" tIns="45700" rIns="91425" bIns="45700" anchor="ctr" anchorCtr="0">
            <a:noAutofit/>
          </a:bodyPr>
          <a:lstStyle/>
          <a:p>
            <a:pPr marL="714375">
              <a:buClr>
                <a:schemeClr val="lt1"/>
              </a:buClr>
              <a:buSzPts val="2200"/>
            </a:pPr>
            <a:r>
              <a:rPr lang="it-IT" sz="2200" dirty="0">
                <a:solidFill>
                  <a:schemeClr val="lt1"/>
                </a:solidFill>
              </a:rPr>
              <a:t>Durante un </a:t>
            </a:r>
            <a:r>
              <a:rPr lang="it-IT" sz="2200" dirty="0" err="1">
                <a:solidFill>
                  <a:schemeClr val="lt1"/>
                </a:solidFill>
              </a:rPr>
              <a:t>Rollball</a:t>
            </a:r>
            <a:r>
              <a:rPr lang="it-IT" sz="2200" dirty="0">
                <a:solidFill>
                  <a:schemeClr val="lt1"/>
                </a:solidFill>
              </a:rPr>
              <a:t>, </a:t>
            </a:r>
          </a:p>
          <a:p>
            <a:pPr marL="714375">
              <a:buClr>
                <a:schemeClr val="lt1"/>
              </a:buClr>
              <a:buSzPts val="2200"/>
            </a:pPr>
            <a:r>
              <a:rPr lang="it-IT" sz="2200" dirty="0">
                <a:solidFill>
                  <a:schemeClr val="lt1"/>
                </a:solidFill>
              </a:rPr>
              <a:t>la Squadra in Difesa deve indietreggiare per 7 metro,</a:t>
            </a:r>
            <a:endParaRPr lang="it-IT" sz="2200" b="0" i="0" u="none" strike="noStrike" cap="none" dirty="0">
              <a:solidFill>
                <a:schemeClr val="lt1"/>
              </a:solidFill>
              <a:latin typeface="Arial"/>
              <a:ea typeface="Arial"/>
              <a:cs typeface="Arial"/>
              <a:sym typeface="Arial"/>
            </a:endParaRPr>
          </a:p>
        </p:txBody>
      </p:sp>
      <p:sp>
        <p:nvSpPr>
          <p:cNvPr id="16" name="Google Shape;327;p23">
            <a:extLst>
              <a:ext uri="{FF2B5EF4-FFF2-40B4-BE49-F238E27FC236}">
                <a16:creationId xmlns:a16="http://schemas.microsoft.com/office/drawing/2014/main" id="{8785039C-F2E4-40B5-A245-A4C7DC08D4F6}"/>
              </a:ext>
            </a:extLst>
          </p:cNvPr>
          <p:cNvSpPr/>
          <p:nvPr/>
        </p:nvSpPr>
        <p:spPr>
          <a:xfrm>
            <a:off x="-1548" y="2103085"/>
            <a:ext cx="5976000" cy="3726527"/>
          </a:xfrm>
          <a:prstGeom prst="rect">
            <a:avLst/>
          </a:prstGeom>
          <a:solidFill>
            <a:srgbClr val="1B305B"/>
          </a:solidFill>
          <a:ln>
            <a:noFill/>
          </a:ln>
        </p:spPr>
        <p:txBody>
          <a:bodyPr spcFirstLastPara="1" wrap="square" lIns="91425" tIns="0" rIns="91425" bIns="45700" anchor="t" anchorCtr="0">
            <a:noAutofit/>
          </a:bodyPr>
          <a:lstStyle/>
          <a:p>
            <a:pPr>
              <a:buClr>
                <a:schemeClr val="lt1"/>
              </a:buClr>
              <a:buSzPts val="2200"/>
            </a:pPr>
            <a:endParaRPr lang="it-IT" sz="2200" dirty="0">
              <a:solidFill>
                <a:schemeClr val="lt1"/>
              </a:solidFill>
            </a:endParaRPr>
          </a:p>
          <a:p>
            <a:pPr marL="714375" indent="-342900">
              <a:buClr>
                <a:schemeClr val="lt1"/>
              </a:buClr>
              <a:buSzPts val="2200"/>
              <a:buFont typeface="Arial" panose="020B0604020202020204" pitchFamily="34" charset="0"/>
              <a:buChar char="•"/>
            </a:pPr>
            <a:r>
              <a:rPr lang="it-IT" sz="2200" dirty="0">
                <a:solidFill>
                  <a:schemeClr val="lt1"/>
                </a:solidFill>
              </a:rPr>
              <a:t>fino alla Linea di Meta Difensiva, </a:t>
            </a:r>
            <a:br>
              <a:rPr lang="it-IT" sz="2200" dirty="0">
                <a:solidFill>
                  <a:schemeClr val="lt1"/>
                </a:solidFill>
              </a:rPr>
            </a:br>
            <a:r>
              <a:rPr lang="it-IT" sz="2200" dirty="0">
                <a:solidFill>
                  <a:schemeClr val="lt1"/>
                </a:solidFill>
              </a:rPr>
              <a:t>superandola con entrambe i piedi.</a:t>
            </a:r>
          </a:p>
          <a:p>
            <a:pPr marL="714375" indent="-342900">
              <a:buClr>
                <a:schemeClr val="lt1"/>
              </a:buClr>
              <a:buSzPts val="2200"/>
              <a:buFont typeface="Arial" panose="020B0604020202020204" pitchFamily="34" charset="0"/>
              <a:buChar char="•"/>
            </a:pPr>
            <a:endParaRPr lang="it-IT" sz="2200" dirty="0">
              <a:solidFill>
                <a:schemeClr val="lt1"/>
              </a:solidFill>
            </a:endParaRPr>
          </a:p>
          <a:p>
            <a:pPr marL="714375" indent="-342900">
              <a:buClr>
                <a:schemeClr val="lt1"/>
              </a:buClr>
              <a:buSzPts val="2200"/>
              <a:buFont typeface="Arial" panose="020B0604020202020204" pitchFamily="34" charset="0"/>
              <a:buChar char="•"/>
            </a:pPr>
            <a:r>
              <a:rPr lang="it-IT" sz="2200" dirty="0">
                <a:solidFill>
                  <a:schemeClr val="lt1"/>
                </a:solidFill>
              </a:rPr>
              <a:t>Può cambiare la linea di rientrare, ma</a:t>
            </a:r>
            <a:br>
              <a:rPr lang="it-IT" sz="2200" dirty="0">
                <a:solidFill>
                  <a:schemeClr val="lt1"/>
                </a:solidFill>
              </a:rPr>
            </a:br>
            <a:r>
              <a:rPr lang="it-IT" sz="2200" dirty="0">
                <a:solidFill>
                  <a:schemeClr val="lt1"/>
                </a:solidFill>
              </a:rPr>
              <a:t>senza ostacolare l'attaccante.</a:t>
            </a:r>
          </a:p>
          <a:p>
            <a:pPr marL="714375" indent="-342900">
              <a:buClr>
                <a:schemeClr val="lt1"/>
              </a:buClr>
              <a:buSzPts val="2200"/>
              <a:buFont typeface="Arial" panose="020B0604020202020204" pitchFamily="34" charset="0"/>
              <a:buChar char="•"/>
            </a:pPr>
            <a:endParaRPr lang="it-IT" sz="2200" dirty="0">
              <a:solidFill>
                <a:schemeClr val="lt1"/>
              </a:solidFill>
            </a:endParaRPr>
          </a:p>
          <a:p>
            <a:pPr marL="714375" indent="-342900">
              <a:buClr>
                <a:schemeClr val="lt1"/>
              </a:buClr>
              <a:buSzPts val="2200"/>
              <a:buFont typeface="Arial" panose="020B0604020202020204" pitchFamily="34" charset="0"/>
              <a:buChar char="•"/>
            </a:pPr>
            <a:r>
              <a:rPr lang="it-IT" sz="2200" dirty="0">
                <a:solidFill>
                  <a:schemeClr val="lt1"/>
                </a:solidFill>
              </a:rPr>
              <a:t>L’arbitro può chiamare il Vantaggio </a:t>
            </a:r>
            <a:br>
              <a:rPr lang="it-IT" sz="2200" dirty="0">
                <a:solidFill>
                  <a:schemeClr val="lt1"/>
                </a:solidFill>
              </a:rPr>
            </a:br>
            <a:r>
              <a:rPr lang="it-IT" sz="2200" dirty="0">
                <a:solidFill>
                  <a:schemeClr val="lt1"/>
                </a:solidFill>
              </a:rPr>
              <a:t>anche senza un avvertimento alla difesa.</a:t>
            </a:r>
          </a:p>
        </p:txBody>
      </p:sp>
      <p:sp>
        <p:nvSpPr>
          <p:cNvPr id="17" name="Google Shape;347;p26">
            <a:extLst>
              <a:ext uri="{FF2B5EF4-FFF2-40B4-BE49-F238E27FC236}">
                <a16:creationId xmlns:a16="http://schemas.microsoft.com/office/drawing/2014/main" id="{F7CBE23B-92DF-467C-B7BA-BDE8E7D221E5}"/>
              </a:ext>
            </a:extLst>
          </p:cNvPr>
          <p:cNvSpPr/>
          <p:nvPr/>
        </p:nvSpPr>
        <p:spPr>
          <a:xfrm>
            <a:off x="0" y="5829612"/>
            <a:ext cx="9144000" cy="1028387"/>
          </a:xfrm>
          <a:prstGeom prst="rect">
            <a:avLst/>
          </a:prstGeom>
          <a:solidFill>
            <a:schemeClr val="bg2">
              <a:lumMod val="60000"/>
              <a:lumOff val="40000"/>
            </a:schemeClr>
          </a:solidFill>
          <a:ln>
            <a:noFill/>
          </a:ln>
        </p:spPr>
        <p:txBody>
          <a:bodyPr spcFirstLastPara="1" wrap="square" lIns="72000" tIns="0" rIns="0" bIns="72000" anchor="ctr" anchorCtr="0">
            <a:noAutofit/>
          </a:bodyPr>
          <a:lstStyle/>
          <a:p>
            <a:pPr marL="717550" indent="-717550">
              <a:spcBef>
                <a:spcPts val="600"/>
              </a:spcBef>
            </a:pPr>
            <a:r>
              <a:rPr lang="it-IT" sz="1900" i="1" dirty="0">
                <a:solidFill>
                  <a:schemeClr val="bg1"/>
                </a:solidFill>
                <a:latin typeface="Arial" panose="020B0604020202020204" pitchFamily="34" charset="0"/>
                <a:ea typeface="Times New Roman" panose="02020603050405020304" pitchFamily="18" charset="0"/>
                <a:cs typeface="Arial" panose="020B0604020202020204" pitchFamily="34" charset="0"/>
              </a:rPr>
              <a:t>10.10</a:t>
            </a:r>
            <a:r>
              <a:rPr lang="it-IT" sz="1900" dirty="0">
                <a:solidFill>
                  <a:schemeClr val="bg1"/>
                </a:solidFill>
                <a:latin typeface="Arial" panose="020B0604020202020204" pitchFamily="34" charset="0"/>
                <a:ea typeface="Times New Roman" panose="02020603050405020304" pitchFamily="18" charset="0"/>
                <a:cs typeface="Arial" panose="020B0604020202020204" pitchFamily="34" charset="0"/>
              </a:rPr>
              <a:t> Se un giocatore in Possesso esegue intenzionalmente un Tocco su un giocatore in Difesa che mostra la volontà di rientrare da una situazione di fuorigioco e sottrarsi dal gioco, il Tocco verrà considerato valido. </a:t>
            </a:r>
            <a:endParaRPr lang="en-GB" sz="1900" dirty="0">
              <a:solidFill>
                <a:schemeClr val="bg1"/>
              </a:solidFill>
              <a:latin typeface="Arial" panose="020B0604020202020204" pitchFamily="34" charset="0"/>
              <a:ea typeface="Times New Roman" panose="02020603050405020304" pitchFamily="18" charset="0"/>
              <a:cs typeface="Arial" panose="020B0604020202020204" pitchFamily="34" charset="0"/>
            </a:endParaRPr>
          </a:p>
        </p:txBody>
      </p:sp>
      <p:pic>
        <p:nvPicPr>
          <p:cNvPr id="7" name="Picture 6">
            <a:extLst>
              <a:ext uri="{FF2B5EF4-FFF2-40B4-BE49-F238E27FC236}">
                <a16:creationId xmlns:a16="http://schemas.microsoft.com/office/drawing/2014/main" id="{D5DCABCF-9B44-4FAC-B7FB-E67280DFCADC}"/>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8547" b="89744" l="6040" r="94631">
                        <a14:foregroundMark x1="42953" y1="63248" x2="41611" y2="72650"/>
                        <a14:foregroundMark x1="38926" y1="59829" x2="46980" y2="62393"/>
                        <a14:foregroundMark x1="40268" y1="59829" x2="40268" y2="59829"/>
                        <a14:foregroundMark x1="71141" y1="70940" x2="81879" y2="61538"/>
                        <a14:foregroundMark x1="81879" y1="61538" x2="81879" y2="61538"/>
                        <a14:foregroundMark x1="89347" y1="34188" x2="91275" y2="27350"/>
                        <a14:foregroundMark x1="88865" y1="35897" x2="89347" y2="34188"/>
                        <a14:foregroundMark x1="87661" y1="40171" x2="88865" y2="35897"/>
                        <a14:foregroundMark x1="86938" y1="42735" x2="87661" y2="40171"/>
                        <a14:foregroundMark x1="86697" y1="43590" x2="86938" y2="42735"/>
                        <a14:foregroundMark x1="85493" y1="47863" x2="86697" y2="43590"/>
                        <a14:foregroundMark x1="81879" y1="60684" x2="85493" y2="47863"/>
                        <a14:foregroundMark x1="91275" y1="27350" x2="87919" y2="19658"/>
                        <a14:foregroundMark x1="94631" y1="33333" x2="94631" y2="33333"/>
                        <a14:foregroundMark x1="29530" y1="72650" x2="29530" y2="72650"/>
                        <a14:foregroundMark x1="6711" y1="85470" x2="6711" y2="85470"/>
                        <a14:foregroundMark x1="24832" y1="49573" x2="24832" y2="49573"/>
                        <a14:foregroundMark x1="20134" y1="58120" x2="20134" y2="58120"/>
                        <a14:foregroundMark x1="16107" y1="65812" x2="16107" y2="65812"/>
                        <a14:foregroundMark x1="16107" y1="58974" x2="16107" y2="58974"/>
                        <a14:foregroundMark x1="34228" y1="41880" x2="34228" y2="41880"/>
                        <a14:foregroundMark x1="34899" y1="37607" x2="34899" y2="37607"/>
                        <a14:foregroundMark x1="40940" y1="24786" x2="40940" y2="24786"/>
                        <a14:foregroundMark x1="46309" y1="29915" x2="46309" y2="29915"/>
                        <a14:foregroundMark x1="33557" y1="27350" x2="33557" y2="27350"/>
                        <a14:foregroundMark x1="41611" y1="21368" x2="41611" y2="21368"/>
                        <a14:foregroundMark x1="59732" y1="11966" x2="59732" y2="11966"/>
                        <a14:foregroundMark x1="15436" y1="83761" x2="15436" y2="83761"/>
                        <a14:foregroundMark x1="15436" y1="77778" x2="15436" y2="77778"/>
                        <a14:foregroundMark x1="12752" y1="69231" x2="12752" y2="69231"/>
                        <a14:foregroundMark x1="18792" y1="51282" x2="18792" y2="51282"/>
                        <a14:foregroundMark x1="69128" y1="18803" x2="69128" y2="18803"/>
                        <a14:foregroundMark x1="65101" y1="9402" x2="65101" y2="9402"/>
                        <a14:foregroundMark x1="70470" y1="8547" x2="70470" y2="8547"/>
                        <a14:foregroundMark x1="32886" y1="29915" x2="32886" y2="29915"/>
                        <a14:foregroundMark x1="36913" y1="33333" x2="36913" y2="33333"/>
                        <a14:foregroundMark x1="43624" y1="38462" x2="43624" y2="38462"/>
                        <a14:foregroundMark x1="46980" y1="44444" x2="46980" y2="44444"/>
                        <a14:foregroundMark x1="26846" y1="24786" x2="26846" y2="24786"/>
                        <a14:foregroundMark x1="22148" y1="23932" x2="22148" y2="23932"/>
                        <a14:foregroundMark x1="85906" y1="42735" x2="85906" y2="42735"/>
                        <a14:foregroundMark x1="30201" y1="26496" x2="30201" y2="26496"/>
                        <a14:foregroundMark x1="32215" y1="29060" x2="32215" y2="29060"/>
                        <a14:foregroundMark x1="33557" y1="29915" x2="33557" y2="29915"/>
                        <a14:foregroundMark x1="32886" y1="29915" x2="32886" y2="29915"/>
                        <a14:foregroundMark x1="32886" y1="29915" x2="32886" y2="29915"/>
                        <a14:foregroundMark x1="32215" y1="30769" x2="32215" y2="30769"/>
                        <a14:foregroundMark x1="39597" y1="34188" x2="39597" y2="34188"/>
                        <a14:foregroundMark x1="48322" y1="45299" x2="48322" y2="45299"/>
                        <a14:foregroundMark x1="60403" y1="10256" x2="60403" y2="10256"/>
                        <a14:backgroundMark x1="12081" y1="22222" x2="12081" y2="22222"/>
                        <a14:backgroundMark x1="12752" y1="14530" x2="12752" y2="14530"/>
                        <a14:backgroundMark x1="19463" y1="11111" x2="37584" y2="12821"/>
                        <a14:backgroundMark x1="31544" y1="30769" x2="31544" y2="30769"/>
                        <a14:backgroundMark x1="85906" y1="42735" x2="85906" y2="42735"/>
                        <a14:backgroundMark x1="95973" y1="34188" x2="95973" y2="34188"/>
                        <a14:backgroundMark x1="84564" y1="47863" x2="84564" y2="47863"/>
                        <a14:backgroundMark x1="86577" y1="40171" x2="86577" y2="40171"/>
                        <a14:backgroundMark x1="87919" y1="35897" x2="87919" y2="35897"/>
                        <a14:backgroundMark x1="42953" y1="22222" x2="42953" y2="22222"/>
                        <a14:backgroundMark x1="42953" y1="23932" x2="42953" y2="23932"/>
                        <a14:backgroundMark x1="69799" y1="7692" x2="69799" y2="7692"/>
                        <a14:backgroundMark x1="72483" y1="7692" x2="72483" y2="7692"/>
                        <a14:backgroundMark x1="66443" y1="7692" x2="66443" y2="7692"/>
                        <a14:backgroundMark x1="66443" y1="10256" x2="66443" y2="10256"/>
                        <a14:backgroundMark x1="65101" y1="8547" x2="65101" y2="8547"/>
                        <a14:backgroundMark x1="65101" y1="10256" x2="65101" y2="10256"/>
                        <a14:backgroundMark x1="61074" y1="13675" x2="61074" y2="13675"/>
                        <a14:backgroundMark x1="60403" y1="11966" x2="60403" y2="11966"/>
                        <a14:backgroundMark x1="69799" y1="17094" x2="69799" y2="17094"/>
                        <a14:backgroundMark x1="85906" y1="43590" x2="85906" y2="43590"/>
                        <a14:backgroundMark x1="61745" y1="9402" x2="61745" y2="9402"/>
                        <a14:backgroundMark x1="60403" y1="9402" x2="60403" y2="9402"/>
                      </a14:backgroundRemoval>
                    </a14:imgEffect>
                  </a14:imgLayer>
                </a14:imgProps>
              </a:ext>
            </a:extLst>
          </a:blip>
          <a:stretch>
            <a:fillRect/>
          </a:stretch>
        </p:blipFill>
        <p:spPr>
          <a:xfrm>
            <a:off x="48903" y="6394488"/>
            <a:ext cx="559643" cy="439451"/>
          </a:xfrm>
          <a:prstGeom prst="rect">
            <a:avLst/>
          </a:prstGeom>
        </p:spPr>
      </p:pic>
    </p:spTree>
    <p:extLst>
      <p:ext uri="{BB962C8B-B14F-4D97-AF65-F5344CB8AC3E}">
        <p14:creationId xmlns:p14="http://schemas.microsoft.com/office/powerpoint/2010/main" val="1717284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50"/>
                                  </p:stCondLst>
                                  <p:childTnLst>
                                    <p:set>
                                      <p:cBhvr>
                                        <p:cTn id="6" dur="1" fill="hold">
                                          <p:stCondLst>
                                            <p:cond delay="0"/>
                                          </p:stCondLst>
                                        </p:cTn>
                                        <p:tgtEl>
                                          <p:spTgt spid="327">
                                            <p:bg/>
                                          </p:spTgt>
                                        </p:tgtEl>
                                        <p:attrNameLst>
                                          <p:attrName>style.visibility</p:attrName>
                                        </p:attrNameLst>
                                      </p:cBhvr>
                                      <p:to>
                                        <p:strVal val="visible"/>
                                      </p:to>
                                    </p:set>
                                    <p:animEffect transition="in" filter="fade">
                                      <p:cBhvr>
                                        <p:cTn id="7" dur="500"/>
                                        <p:tgtEl>
                                          <p:spTgt spid="327">
                                            <p:bg/>
                                          </p:spTgt>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327">
                                            <p:txEl>
                                              <p:pRg st="0" end="0"/>
                                            </p:txEl>
                                          </p:spTgt>
                                        </p:tgtEl>
                                        <p:attrNameLst>
                                          <p:attrName>style.visibility</p:attrName>
                                        </p:attrNameLst>
                                      </p:cBhvr>
                                      <p:to>
                                        <p:strVal val="visible"/>
                                      </p:to>
                                    </p:set>
                                    <p:animEffect transition="in" filter="fade">
                                      <p:cBhvr>
                                        <p:cTn id="10" dur="1000"/>
                                        <p:tgtEl>
                                          <p:spTgt spid="327">
                                            <p:txEl>
                                              <p:pRg st="0" end="0"/>
                                            </p:txEl>
                                          </p:spTgt>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327">
                                            <p:txEl>
                                              <p:pRg st="1" end="1"/>
                                            </p:txEl>
                                          </p:spTgt>
                                        </p:tgtEl>
                                        <p:attrNameLst>
                                          <p:attrName>style.visibility</p:attrName>
                                        </p:attrNameLst>
                                      </p:cBhvr>
                                      <p:to>
                                        <p:strVal val="visible"/>
                                      </p:to>
                                    </p:set>
                                    <p:animEffect transition="in" filter="fade">
                                      <p:cBhvr>
                                        <p:cTn id="13" dur="1000"/>
                                        <p:tgtEl>
                                          <p:spTgt spid="327">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6">
                                            <p:bg/>
                                          </p:spTgt>
                                        </p:tgtEl>
                                        <p:attrNameLst>
                                          <p:attrName>style.visibility</p:attrName>
                                        </p:attrNameLst>
                                      </p:cBhvr>
                                      <p:to>
                                        <p:strVal val="visible"/>
                                      </p:to>
                                    </p:set>
                                    <p:animEffect transition="in" filter="fade">
                                      <p:cBhvr>
                                        <p:cTn id="18" dur="500"/>
                                        <p:tgtEl>
                                          <p:spTgt spid="16">
                                            <p:bg/>
                                          </p:spTgt>
                                        </p:tgtEl>
                                      </p:cBhvr>
                                    </p:animEffect>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16">
                                            <p:txEl>
                                              <p:pRg st="1" end="1"/>
                                            </p:txEl>
                                          </p:spTgt>
                                        </p:tgtEl>
                                        <p:attrNameLst>
                                          <p:attrName>style.visibility</p:attrName>
                                        </p:attrNameLst>
                                      </p:cBhvr>
                                      <p:to>
                                        <p:strVal val="visible"/>
                                      </p:to>
                                    </p:set>
                                    <p:animEffect transition="in" filter="fade">
                                      <p:cBhvr>
                                        <p:cTn id="22" dur="500"/>
                                        <p:tgtEl>
                                          <p:spTgt spid="16">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6">
                                            <p:txEl>
                                              <p:pRg st="3" end="3"/>
                                            </p:txEl>
                                          </p:spTgt>
                                        </p:tgtEl>
                                        <p:attrNameLst>
                                          <p:attrName>style.visibility</p:attrName>
                                        </p:attrNameLst>
                                      </p:cBhvr>
                                      <p:to>
                                        <p:strVal val="visible"/>
                                      </p:to>
                                    </p:set>
                                    <p:animEffect transition="in" filter="fade">
                                      <p:cBhvr>
                                        <p:cTn id="27" dur="500"/>
                                        <p:tgtEl>
                                          <p:spTgt spid="16">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6">
                                            <p:txEl>
                                              <p:pRg st="5" end="5"/>
                                            </p:txEl>
                                          </p:spTgt>
                                        </p:tgtEl>
                                        <p:attrNameLst>
                                          <p:attrName>style.visibility</p:attrName>
                                        </p:attrNameLst>
                                      </p:cBhvr>
                                      <p:to>
                                        <p:strVal val="visible"/>
                                      </p:to>
                                    </p:set>
                                    <p:animEffect transition="in" filter="fade">
                                      <p:cBhvr>
                                        <p:cTn id="32" dur="500"/>
                                        <p:tgtEl>
                                          <p:spTgt spid="1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up)">
                                      <p:cBhvr>
                                        <p:cTn id="3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 grpId="0" uiExpand="1" build="p" animBg="1"/>
      <p:bldP spid="16" grpId="0" uiExpand="1" build="p" animBg="1"/>
      <p:bldP spid="1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pic>
        <p:nvPicPr>
          <p:cNvPr id="22" name="Ref">
            <a:extLst>
              <a:ext uri="{FF2B5EF4-FFF2-40B4-BE49-F238E27FC236}">
                <a16:creationId xmlns:a16="http://schemas.microsoft.com/office/drawing/2014/main" id="{AB3DCE39-7656-41DA-AA1C-DFF9F89A7B6C}"/>
              </a:ext>
            </a:extLst>
          </p:cNvPr>
          <p:cNvPicPr preferRelativeResize="0"/>
          <p:nvPr/>
        </p:nvPicPr>
        <p:blipFill rotWithShape="1">
          <a:blip r:embed="rId3">
            <a:alphaModFix amt="52000"/>
            <a:extLst>
              <a:ext uri="{BEBA8EAE-BF5A-486C-A8C5-ECC9F3942E4B}">
                <a14:imgProps xmlns:a14="http://schemas.microsoft.com/office/drawing/2010/main">
                  <a14:imgLayer r:embed="rId4">
                    <a14:imgEffect>
                      <a14:saturation sat="93000"/>
                    </a14:imgEffect>
                  </a14:imgLayer>
                </a14:imgProps>
              </a:ext>
            </a:extLst>
          </a:blip>
          <a:srcRect l="-734" t="-558" r="52000" b="531"/>
          <a:stretch/>
        </p:blipFill>
        <p:spPr>
          <a:xfrm>
            <a:off x="5950729" y="2084545"/>
            <a:ext cx="1620000" cy="3744000"/>
          </a:xfrm>
          <a:prstGeom prst="rect">
            <a:avLst/>
          </a:prstGeom>
          <a:noFill/>
          <a:ln>
            <a:noFill/>
          </a:ln>
        </p:spPr>
      </p:pic>
      <p:pic>
        <p:nvPicPr>
          <p:cNvPr id="23" name="Player">
            <a:extLst>
              <a:ext uri="{FF2B5EF4-FFF2-40B4-BE49-F238E27FC236}">
                <a16:creationId xmlns:a16="http://schemas.microsoft.com/office/drawing/2014/main" id="{615A8C97-0579-450E-8B4A-9B9C50F1B891}"/>
              </a:ext>
            </a:extLst>
          </p:cNvPr>
          <p:cNvPicPr preferRelativeResize="0"/>
          <p:nvPr/>
        </p:nvPicPr>
        <p:blipFill rotWithShape="1">
          <a:blip r:embed="rId3">
            <a:alphaModFix amt="52000"/>
            <a:extLst>
              <a:ext uri="{BEBA8EAE-BF5A-486C-A8C5-ECC9F3942E4B}">
                <a14:imgProps xmlns:a14="http://schemas.microsoft.com/office/drawing/2010/main">
                  <a14:imgLayer r:embed="rId4">
                    <a14:imgEffect>
                      <a14:saturation sat="93000"/>
                    </a14:imgEffect>
                  </a14:imgLayer>
                </a14:imgProps>
              </a:ext>
            </a:extLst>
          </a:blip>
          <a:srcRect l="46956" t="-558" r="4310" b="531"/>
          <a:stretch/>
        </p:blipFill>
        <p:spPr>
          <a:xfrm>
            <a:off x="7570800" y="2084545"/>
            <a:ext cx="1620000" cy="3744000"/>
          </a:xfrm>
          <a:prstGeom prst="rect">
            <a:avLst/>
          </a:prstGeom>
          <a:noFill/>
          <a:ln>
            <a:noFill/>
          </a:ln>
        </p:spPr>
      </p:pic>
      <p:sp>
        <p:nvSpPr>
          <p:cNvPr id="2" name="Google Shape;327;p23">
            <a:extLst>
              <a:ext uri="{FF2B5EF4-FFF2-40B4-BE49-F238E27FC236}">
                <a16:creationId xmlns:a16="http://schemas.microsoft.com/office/drawing/2014/main" id="{4470B9ED-C8E2-414A-B9B1-2B56CF98376E}"/>
              </a:ext>
            </a:extLst>
          </p:cNvPr>
          <p:cNvSpPr/>
          <p:nvPr/>
        </p:nvSpPr>
        <p:spPr>
          <a:xfrm>
            <a:off x="1573271" y="2103086"/>
            <a:ext cx="6134002" cy="3723269"/>
          </a:xfrm>
          <a:prstGeom prst="rect">
            <a:avLst/>
          </a:prstGeom>
          <a:solidFill>
            <a:schemeClr val="accent3">
              <a:lumMod val="75000"/>
            </a:schemeClr>
          </a:solidFill>
          <a:ln>
            <a:noFill/>
          </a:ln>
        </p:spPr>
        <p:txBody>
          <a:bodyPr spcFirstLastPara="1" wrap="square" lIns="91425" tIns="288000" rIns="91425" bIns="45700" anchor="ctr" anchorCtr="0">
            <a:noAutofit/>
          </a:bodyPr>
          <a:lstStyle/>
          <a:p>
            <a:pPr algn="ctr">
              <a:buClr>
                <a:schemeClr val="lt1"/>
              </a:buClr>
              <a:buSzPts val="2200"/>
            </a:pPr>
            <a:r>
              <a:rPr lang="it-IT" sz="2000" dirty="0">
                <a:solidFill>
                  <a:schemeClr val="lt1"/>
                </a:solidFill>
                <a:latin typeface="Berlin Sans FB"/>
              </a:rPr>
              <a:t>Per prima, l’arbitro in campo</a:t>
            </a:r>
            <a:br>
              <a:rPr lang="it-IT" sz="2400" dirty="0">
                <a:solidFill>
                  <a:schemeClr val="lt1"/>
                </a:solidFill>
                <a:latin typeface="Berlin Sans FB"/>
              </a:rPr>
            </a:br>
            <a:r>
              <a:rPr lang="it-IT" sz="2400" dirty="0">
                <a:solidFill>
                  <a:schemeClr val="lt1"/>
                </a:solidFill>
                <a:latin typeface="Berlin Sans FB"/>
              </a:rPr>
              <a:t> </a:t>
            </a:r>
          </a:p>
          <a:p>
            <a:pPr algn="ctr">
              <a:buClr>
                <a:schemeClr val="lt1"/>
              </a:buClr>
              <a:buSzPts val="2200"/>
            </a:pPr>
            <a:r>
              <a:rPr lang="it-IT" sz="2600" dirty="0">
                <a:solidFill>
                  <a:schemeClr val="lt1"/>
                </a:solidFill>
                <a:latin typeface="Berlin Sans FB"/>
              </a:rPr>
              <a:t>cerca di anticipare il tocco successivo posizionandosi sui successivi ‘7m’</a:t>
            </a:r>
          </a:p>
          <a:p>
            <a:pPr algn="ctr">
              <a:buClr>
                <a:schemeClr val="lt1"/>
              </a:buClr>
              <a:buSzPts val="2200"/>
            </a:pPr>
            <a:endParaRPr lang="it-IT" sz="2000" dirty="0">
              <a:solidFill>
                <a:schemeClr val="lt1"/>
              </a:solidFill>
              <a:latin typeface="Berlin Sans FB"/>
            </a:endParaRPr>
          </a:p>
          <a:p>
            <a:pPr algn="ctr">
              <a:buClr>
                <a:schemeClr val="lt1"/>
              </a:buClr>
              <a:buSzPts val="2200"/>
            </a:pPr>
            <a:r>
              <a:rPr lang="it-IT" sz="2000" dirty="0">
                <a:solidFill>
                  <a:schemeClr val="lt1"/>
                </a:solidFill>
                <a:latin typeface="Berlin Sans FB"/>
              </a:rPr>
              <a:t>(</a:t>
            </a:r>
            <a:r>
              <a:rPr lang="it-IT" sz="2000" b="1" u="sng" dirty="0">
                <a:solidFill>
                  <a:schemeClr val="lt1"/>
                </a:solidFill>
                <a:latin typeface="Berlin Sans FB"/>
              </a:rPr>
              <a:t>non</a:t>
            </a:r>
            <a:r>
              <a:rPr lang="it-IT" sz="2000" dirty="0">
                <a:solidFill>
                  <a:schemeClr val="lt1"/>
                </a:solidFill>
                <a:latin typeface="Berlin Sans FB"/>
              </a:rPr>
              <a:t> tenendosi di fronte al pallone)</a:t>
            </a:r>
          </a:p>
          <a:p>
            <a:pPr algn="ctr">
              <a:buClr>
                <a:schemeClr val="lt1"/>
              </a:buClr>
              <a:buSzPts val="2200"/>
            </a:pPr>
            <a:endParaRPr lang="it-IT" sz="2000" dirty="0">
              <a:solidFill>
                <a:schemeClr val="lt1"/>
              </a:solidFill>
              <a:latin typeface="Berlin Sans FB"/>
            </a:endParaRPr>
          </a:p>
          <a:p>
            <a:pPr algn="ctr">
              <a:buClr>
                <a:schemeClr val="lt1"/>
              </a:buClr>
              <a:buSzPts val="2200"/>
            </a:pPr>
            <a:r>
              <a:rPr lang="it-IT" sz="2000" dirty="0">
                <a:solidFill>
                  <a:schemeClr val="lt1"/>
                </a:solidFill>
                <a:latin typeface="Berlin Sans FB"/>
              </a:rPr>
              <a:t>e poi</a:t>
            </a:r>
          </a:p>
          <a:p>
            <a:pPr algn="ctr">
              <a:buClr>
                <a:schemeClr val="lt1"/>
              </a:buClr>
              <a:buSzPts val="2200"/>
            </a:pPr>
            <a:endParaRPr lang="it-IT" sz="1000" dirty="0">
              <a:solidFill>
                <a:schemeClr val="lt1"/>
              </a:solidFill>
              <a:latin typeface="Berlin Sans FB"/>
            </a:endParaRPr>
          </a:p>
        </p:txBody>
      </p:sp>
      <p:sp>
        <p:nvSpPr>
          <p:cNvPr id="325" name="Google Shape;325;p23"/>
          <p:cNvSpPr txBox="1">
            <a:spLocks noGrp="1"/>
          </p:cNvSpPr>
          <p:nvPr>
            <p:ph type="title"/>
          </p:nvPr>
        </p:nvSpPr>
        <p:spPr>
          <a:xfrm>
            <a:off x="0" y="2"/>
            <a:ext cx="9144000" cy="1370013"/>
          </a:xfrm>
          <a:prstGeom prst="rect">
            <a:avLst/>
          </a:prstGeom>
          <a:noFill/>
          <a:ln>
            <a:noFill/>
          </a:ln>
        </p:spPr>
        <p:txBody>
          <a:bodyPr spcFirstLastPara="1" wrap="square" lIns="91425" tIns="45700" rIns="91425" bIns="45700" anchor="ctr" anchorCtr="0">
            <a:noAutofit/>
          </a:bodyPr>
          <a:lstStyle/>
          <a:p>
            <a:pPr lvl="0">
              <a:buSzPts val="3600"/>
            </a:pPr>
            <a:r>
              <a:rPr lang="it-IT" dirty="0">
                <a:latin typeface="+mj-lt"/>
                <a:cs typeface="Calibri"/>
                <a:sym typeface="Calibri"/>
              </a:rPr>
              <a:t>In Gioco (</a:t>
            </a:r>
            <a:r>
              <a:rPr lang="it-IT" dirty="0" err="1">
                <a:latin typeface="+mj-lt"/>
                <a:cs typeface="Calibri"/>
                <a:sym typeface="Calibri"/>
              </a:rPr>
              <a:t>Onside</a:t>
            </a:r>
            <a:r>
              <a:rPr lang="it-IT" dirty="0">
                <a:latin typeface="+mj-lt"/>
                <a:cs typeface="Calibri"/>
                <a:sym typeface="Calibri"/>
              </a:rPr>
              <a:t>) - 2</a:t>
            </a:r>
            <a:endParaRPr lang="it-IT" dirty="0">
              <a:latin typeface="+mj-lt"/>
            </a:endParaRPr>
          </a:p>
        </p:txBody>
      </p:sp>
      <p:pic>
        <p:nvPicPr>
          <p:cNvPr id="7" name="Picture 6">
            <a:extLst>
              <a:ext uri="{FF2B5EF4-FFF2-40B4-BE49-F238E27FC236}">
                <a16:creationId xmlns:a16="http://schemas.microsoft.com/office/drawing/2014/main" id="{D5DCABCF-9B44-4FAC-B7FB-E67280DFCADC}"/>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8547" b="89744" l="6040" r="94631">
                        <a14:foregroundMark x1="42953" y1="63248" x2="41611" y2="72650"/>
                        <a14:foregroundMark x1="38926" y1="59829" x2="46980" y2="62393"/>
                        <a14:foregroundMark x1="40268" y1="59829" x2="40268" y2="59829"/>
                        <a14:foregroundMark x1="71141" y1="70940" x2="81879" y2="61538"/>
                        <a14:foregroundMark x1="81879" y1="61538" x2="81879" y2="61538"/>
                        <a14:foregroundMark x1="81879" y1="60684" x2="91275" y2="27350"/>
                        <a14:foregroundMark x1="91275" y1="27350" x2="87919" y2="19658"/>
                        <a14:foregroundMark x1="94631" y1="33333" x2="94631" y2="33333"/>
                        <a14:foregroundMark x1="29530" y1="72650" x2="29530" y2="72650"/>
                        <a14:foregroundMark x1="6711" y1="85470" x2="6711" y2="85470"/>
                        <a14:foregroundMark x1="24832" y1="49573" x2="24832" y2="49573"/>
                        <a14:foregroundMark x1="20134" y1="58120" x2="20134" y2="58120"/>
                        <a14:foregroundMark x1="16107" y1="65812" x2="16107" y2="65812"/>
                        <a14:foregroundMark x1="16107" y1="58974" x2="16107" y2="58974"/>
                        <a14:foregroundMark x1="34228" y1="41880" x2="34228" y2="41880"/>
                        <a14:foregroundMark x1="34899" y1="37607" x2="34899" y2="37607"/>
                        <a14:foregroundMark x1="40940" y1="24786" x2="40940" y2="24786"/>
                        <a14:foregroundMark x1="46309" y1="29915" x2="46309" y2="29915"/>
                        <a14:foregroundMark x1="33557" y1="27350" x2="33557" y2="27350"/>
                        <a14:foregroundMark x1="41611" y1="21368" x2="41611" y2="21368"/>
                        <a14:foregroundMark x1="59732" y1="11966" x2="59732" y2="11966"/>
                        <a14:foregroundMark x1="15436" y1="83761" x2="15436" y2="83761"/>
                        <a14:foregroundMark x1="15436" y1="77778" x2="15436" y2="77778"/>
                        <a14:foregroundMark x1="12752" y1="69231" x2="12752" y2="69231"/>
                        <a14:foregroundMark x1="18792" y1="51282" x2="18792" y2="51282"/>
                        <a14:foregroundMark x1="69128" y1="18803" x2="69128" y2="18803"/>
                        <a14:foregroundMark x1="65101" y1="9402" x2="65101" y2="9402"/>
                        <a14:foregroundMark x1="70470" y1="8547" x2="70470" y2="8547"/>
                        <a14:foregroundMark x1="32886" y1="29915" x2="32886" y2="29915"/>
                        <a14:foregroundMark x1="36913" y1="33333" x2="36913" y2="33333"/>
                        <a14:foregroundMark x1="43624" y1="38462" x2="43624" y2="38462"/>
                        <a14:foregroundMark x1="46980" y1="44444" x2="46980" y2="44444"/>
                        <a14:foregroundMark x1="26846" y1="24786" x2="26846" y2="24786"/>
                        <a14:foregroundMark x1="22148" y1="23932" x2="22148" y2="23932"/>
                        <a14:foregroundMark x1="85906" y1="42735" x2="85906" y2="42735"/>
                        <a14:foregroundMark x1="30201" y1="26496" x2="30201" y2="26496"/>
                        <a14:foregroundMark x1="32215" y1="29060" x2="32215" y2="29060"/>
                        <a14:foregroundMark x1="33557" y1="29915" x2="33557" y2="29915"/>
                        <a14:foregroundMark x1="32886" y1="29915" x2="32886" y2="29915"/>
                        <a14:foregroundMark x1="32886" y1="29915" x2="32886" y2="29915"/>
                        <a14:foregroundMark x1="32215" y1="30769" x2="32215" y2="30769"/>
                        <a14:backgroundMark x1="12081" y1="22222" x2="12081" y2="22222"/>
                        <a14:backgroundMark x1="12752" y1="14530" x2="12752" y2="14530"/>
                        <a14:backgroundMark x1="19463" y1="11111" x2="37584" y2="12821"/>
                        <a14:backgroundMark x1="31544" y1="30769" x2="31544" y2="30769"/>
                      </a14:backgroundRemoval>
                    </a14:imgEffect>
                  </a14:imgLayer>
                </a14:imgProps>
              </a:ext>
            </a:extLst>
          </a:blip>
          <a:stretch>
            <a:fillRect/>
          </a:stretch>
        </p:blipFill>
        <p:spPr>
          <a:xfrm>
            <a:off x="48903" y="6394488"/>
            <a:ext cx="559643" cy="439451"/>
          </a:xfrm>
          <a:prstGeom prst="rect">
            <a:avLst/>
          </a:prstGeom>
        </p:spPr>
      </p:pic>
      <p:sp>
        <p:nvSpPr>
          <p:cNvPr id="8" name="Google Shape;327;p23">
            <a:extLst>
              <a:ext uri="{FF2B5EF4-FFF2-40B4-BE49-F238E27FC236}">
                <a16:creationId xmlns:a16="http://schemas.microsoft.com/office/drawing/2014/main" id="{2D36C8B8-FF7A-4101-BD20-F5D578E0CD86}"/>
              </a:ext>
            </a:extLst>
          </p:cNvPr>
          <p:cNvSpPr/>
          <p:nvPr/>
        </p:nvSpPr>
        <p:spPr>
          <a:xfrm>
            <a:off x="-9525" y="5827334"/>
            <a:ext cx="9163050" cy="542064"/>
          </a:xfrm>
          <a:prstGeom prst="rect">
            <a:avLst/>
          </a:prstGeom>
          <a:solidFill>
            <a:schemeClr val="accent3">
              <a:lumMod val="75000"/>
            </a:schemeClr>
          </a:solidFill>
          <a:ln>
            <a:noFill/>
          </a:ln>
        </p:spPr>
        <p:txBody>
          <a:bodyPr spcFirstLastPara="1" wrap="square" lIns="91425" tIns="45700" rIns="91425" bIns="45700" anchor="ctr" anchorCtr="0">
            <a:noAutofit/>
          </a:bodyPr>
          <a:lstStyle/>
          <a:p>
            <a:pPr algn="ctr">
              <a:buClr>
                <a:schemeClr val="lt1"/>
              </a:buClr>
              <a:buSzPts val="2200"/>
            </a:pPr>
            <a:r>
              <a:rPr lang="it-IT" sz="2500" dirty="0">
                <a:solidFill>
                  <a:schemeClr val="lt1"/>
                </a:solidFill>
                <a:latin typeface="Berlin Sans FB"/>
              </a:rPr>
              <a:t>gli arbitri di supporto si posizionano in linea con l’arbitro in campo.</a:t>
            </a:r>
            <a:r>
              <a:rPr lang="it-IT" sz="2400" dirty="0">
                <a:solidFill>
                  <a:schemeClr val="lt1"/>
                </a:solidFill>
                <a:latin typeface="Berlin Sans FB"/>
              </a:rPr>
              <a:t> </a:t>
            </a:r>
            <a:endParaRPr lang="it-IT" sz="2400" b="0" i="0" u="none" strike="noStrike" cap="none" dirty="0">
              <a:solidFill>
                <a:schemeClr val="lt1"/>
              </a:solidFill>
              <a:latin typeface="Berlin Sans FB" panose="020E0602020502020306" pitchFamily="34" charset="0"/>
              <a:sym typeface="Arial"/>
            </a:endParaRPr>
          </a:p>
        </p:txBody>
      </p:sp>
      <p:sp>
        <p:nvSpPr>
          <p:cNvPr id="21" name="Google Shape;327;p23">
            <a:extLst>
              <a:ext uri="{FF2B5EF4-FFF2-40B4-BE49-F238E27FC236}">
                <a16:creationId xmlns:a16="http://schemas.microsoft.com/office/drawing/2014/main" id="{87C7CB03-3595-436A-A316-61B7A266E8DC}"/>
              </a:ext>
            </a:extLst>
          </p:cNvPr>
          <p:cNvSpPr/>
          <p:nvPr/>
        </p:nvSpPr>
        <p:spPr>
          <a:xfrm>
            <a:off x="0" y="1082620"/>
            <a:ext cx="9153525" cy="1044000"/>
          </a:xfrm>
          <a:prstGeom prst="rect">
            <a:avLst/>
          </a:prstGeom>
          <a:solidFill>
            <a:srgbClr val="1B305B"/>
          </a:solidFill>
          <a:ln>
            <a:noFill/>
          </a:ln>
        </p:spPr>
        <p:txBody>
          <a:bodyPr spcFirstLastPara="1" wrap="square" lIns="91425" tIns="45700" rIns="91425" bIns="45700" anchor="ctr" anchorCtr="0">
            <a:noAutofit/>
          </a:bodyPr>
          <a:lstStyle/>
          <a:p>
            <a:pPr algn="ctr">
              <a:buClr>
                <a:schemeClr val="lt1"/>
              </a:buClr>
              <a:buSzPts val="2200"/>
            </a:pPr>
            <a:r>
              <a:rPr lang="it-IT" sz="2400" dirty="0">
                <a:solidFill>
                  <a:schemeClr val="lt1"/>
                </a:solidFill>
                <a:latin typeface="Berlin Sans FB"/>
              </a:rPr>
              <a:t>Come controlliamo i giocatori in fuorigioco?</a:t>
            </a:r>
          </a:p>
        </p:txBody>
      </p:sp>
    </p:spTree>
    <p:extLst>
      <p:ext uri="{BB962C8B-B14F-4D97-AF65-F5344CB8AC3E}">
        <p14:creationId xmlns:p14="http://schemas.microsoft.com/office/powerpoint/2010/main" val="201085882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fade">
                                      <p:cBhvr>
                                        <p:cTn id="7" dur="1000"/>
                                        <p:tgtEl>
                                          <p:spTgt spid="2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path" presetSubtype="0" accel="50000" decel="50000" fill="hold" nodeType="clickEffect">
                                  <p:stCondLst>
                                    <p:cond delay="0"/>
                                  </p:stCondLst>
                                  <p:childTnLst>
                                    <p:animMotion origin="layout" path="M 3.88889E-6 -1.85185E-6 L -0.65556 -1.85185E-6 " pathEditMode="relative" rAng="0" ptsTypes="AA">
                                      <p:cBhvr>
                                        <p:cTn id="11" dur="2000" fill="hold"/>
                                        <p:tgtEl>
                                          <p:spTgt spid="22"/>
                                        </p:tgtEl>
                                        <p:attrNameLst>
                                          <p:attrName>ppt_x</p:attrName>
                                          <p:attrName>ppt_y</p:attrName>
                                        </p:attrNameLst>
                                      </p:cBhvr>
                                      <p:rCtr x="-32778" y="0"/>
                                    </p:animMotion>
                                  </p:childTnLst>
                                </p:cTn>
                              </p:par>
                              <p:par>
                                <p:cTn id="12" presetID="22" presetClass="entr" presetSubtype="2" fill="hold" grpId="0" nodeType="withEffect">
                                  <p:stCondLst>
                                    <p:cond delay="0"/>
                                  </p:stCondLst>
                                  <p:childTnLst>
                                    <p:set>
                                      <p:cBhvr>
                                        <p:cTn id="13" dur="1" fill="hold">
                                          <p:stCondLst>
                                            <p:cond delay="0"/>
                                          </p:stCondLst>
                                        </p:cTn>
                                        <p:tgtEl>
                                          <p:spTgt spid="2">
                                            <p:bg/>
                                          </p:spTgt>
                                        </p:tgtEl>
                                        <p:attrNameLst>
                                          <p:attrName>style.visibility</p:attrName>
                                        </p:attrNameLst>
                                      </p:cBhvr>
                                      <p:to>
                                        <p:strVal val="visible"/>
                                      </p:to>
                                    </p:set>
                                    <p:animEffect transition="in" filter="wipe(right)">
                                      <p:cBhvr>
                                        <p:cTn id="14" dur="1600"/>
                                        <p:tgtEl>
                                          <p:spTgt spid="2">
                                            <p:bg/>
                                          </p:spTgt>
                                        </p:tgtEl>
                                      </p:cBhvr>
                                    </p:animEffect>
                                  </p:childTnLst>
                                </p:cTn>
                              </p:par>
                            </p:childTnLst>
                          </p:cTn>
                        </p:par>
                        <p:par>
                          <p:cTn id="15" fill="hold">
                            <p:stCondLst>
                              <p:cond delay="2000"/>
                            </p:stCondLst>
                            <p:childTnLst>
                              <p:par>
                                <p:cTn id="16" presetID="16" presetClass="entr" presetSubtype="37" fill="hold" grpId="0" nodeType="afterEffect">
                                  <p:stCondLst>
                                    <p:cond delay="0"/>
                                  </p:stCondLst>
                                  <p:childTnLst>
                                    <p:set>
                                      <p:cBhvr>
                                        <p:cTn id="17" dur="1" fill="hold">
                                          <p:stCondLst>
                                            <p:cond delay="0"/>
                                          </p:stCondLst>
                                        </p:cTn>
                                        <p:tgtEl>
                                          <p:spTgt spid="2">
                                            <p:txEl>
                                              <p:pRg st="0" end="0"/>
                                            </p:txEl>
                                          </p:spTgt>
                                        </p:tgtEl>
                                        <p:attrNameLst>
                                          <p:attrName>style.visibility</p:attrName>
                                        </p:attrNameLst>
                                      </p:cBhvr>
                                      <p:to>
                                        <p:strVal val="visible"/>
                                      </p:to>
                                    </p:set>
                                    <p:animEffect transition="in" filter="barn(outVertical)">
                                      <p:cBhvr>
                                        <p:cTn id="18" dur="500"/>
                                        <p:tgtEl>
                                          <p:spTgt spid="2">
                                            <p:txEl>
                                              <p:pRg st="0" end="0"/>
                                            </p:txEl>
                                          </p:spTgt>
                                        </p:tgtEl>
                                      </p:cBhvr>
                                    </p:animEffect>
                                  </p:childTnLst>
                                </p:cTn>
                              </p:par>
                            </p:childTnLst>
                          </p:cTn>
                        </p:par>
                        <p:par>
                          <p:cTn id="19" fill="hold">
                            <p:stCondLst>
                              <p:cond delay="2500"/>
                            </p:stCondLst>
                            <p:childTnLst>
                              <p:par>
                                <p:cTn id="20" presetID="16" presetClass="entr" presetSubtype="37" fill="hold" grpId="0" nodeType="afterEffect">
                                  <p:stCondLst>
                                    <p:cond delay="0"/>
                                  </p:stCondLst>
                                  <p:childTnLst>
                                    <p:set>
                                      <p:cBhvr>
                                        <p:cTn id="21" dur="1" fill="hold">
                                          <p:stCondLst>
                                            <p:cond delay="0"/>
                                          </p:stCondLst>
                                        </p:cTn>
                                        <p:tgtEl>
                                          <p:spTgt spid="2">
                                            <p:txEl>
                                              <p:pRg st="1" end="1"/>
                                            </p:txEl>
                                          </p:spTgt>
                                        </p:tgtEl>
                                        <p:attrNameLst>
                                          <p:attrName>style.visibility</p:attrName>
                                        </p:attrNameLst>
                                      </p:cBhvr>
                                      <p:to>
                                        <p:strVal val="visible"/>
                                      </p:to>
                                    </p:set>
                                    <p:animEffect transition="in" filter="barn(outVertical)">
                                      <p:cBhvr>
                                        <p:cTn id="22" dur="500"/>
                                        <p:tgtEl>
                                          <p:spTgt spid="2">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xEl>
                                              <p:pRg st="3" end="3"/>
                                            </p:txEl>
                                          </p:spTgt>
                                        </p:tgtEl>
                                        <p:attrNameLst>
                                          <p:attrName>style.visibility</p:attrName>
                                        </p:attrNameLst>
                                      </p:cBhvr>
                                      <p:to>
                                        <p:strVal val="visible"/>
                                      </p:to>
                                    </p:set>
                                    <p:animEffect transition="in" filter="fade">
                                      <p:cBhvr>
                                        <p:cTn id="27" dur="500"/>
                                        <p:tgtEl>
                                          <p:spTgt spid="2">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fade">
                                      <p:cBhvr>
                                        <p:cTn id="32" dur="500"/>
                                        <p:tgtEl>
                                          <p:spTgt spid="2">
                                            <p:txEl>
                                              <p:pRg st="5" end="5"/>
                                            </p:txEl>
                                          </p:spTgt>
                                        </p:tgtEl>
                                      </p:cBhvr>
                                    </p:animEffect>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8">
                                            <p:bg/>
                                          </p:spTgt>
                                        </p:tgtEl>
                                        <p:attrNameLst>
                                          <p:attrName>style.visibility</p:attrName>
                                        </p:attrNameLst>
                                      </p:cBhvr>
                                      <p:to>
                                        <p:strVal val="visible"/>
                                      </p:to>
                                    </p:set>
                                    <p:animEffect transition="in" filter="fade">
                                      <p:cBhvr>
                                        <p:cTn id="36" dur="500"/>
                                        <p:tgtEl>
                                          <p:spTgt spid="8">
                                            <p:bg/>
                                          </p:spTgt>
                                        </p:tgtEl>
                                      </p:cBhvr>
                                    </p:animEffect>
                                  </p:childTnLst>
                                </p:cTn>
                              </p:par>
                              <p:par>
                                <p:cTn id="37" presetID="10" presetClass="entr" presetSubtype="0" fill="hold" grpId="1" nodeType="withEffect">
                                  <p:stCondLst>
                                    <p:cond delay="0"/>
                                  </p:stCondLst>
                                  <p:childTnLst>
                                    <p:set>
                                      <p:cBhvr>
                                        <p:cTn id="38" dur="1" fill="hold">
                                          <p:stCondLst>
                                            <p:cond delay="0"/>
                                          </p:stCondLst>
                                        </p:cTn>
                                        <p:tgtEl>
                                          <p:spTgt spid="8">
                                            <p:bg/>
                                          </p:spTgt>
                                        </p:tgtEl>
                                        <p:attrNameLst>
                                          <p:attrName>style.visibility</p:attrName>
                                        </p:attrNameLst>
                                      </p:cBhvr>
                                      <p:to>
                                        <p:strVal val="visible"/>
                                      </p:to>
                                    </p:set>
                                    <p:animEffect transition="in" filter="fade">
                                      <p:cBhvr>
                                        <p:cTn id="39" dur="500"/>
                                        <p:tgtEl>
                                          <p:spTgt spid="8">
                                            <p:bg/>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8">
                                            <p:txEl>
                                              <p:pRg st="0" end="0"/>
                                            </p:txEl>
                                          </p:spTgt>
                                        </p:tgtEl>
                                        <p:attrNameLst>
                                          <p:attrName>style.visibility</p:attrName>
                                        </p:attrNameLst>
                                      </p:cBhvr>
                                      <p:to>
                                        <p:strVal val="visible"/>
                                      </p:to>
                                    </p:set>
                                    <p:animEffect transition="in" filter="fade">
                                      <p:cBhvr>
                                        <p:cTn id="44"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animBg="1"/>
      <p:bldP spid="8" grpId="0" uiExpand="1" build="p" animBg="1"/>
      <p:bldP spid="8" grpId="1" uiExpand="1" build="p" animBg="1"/>
      <p:bldP spid="21"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7" name="Google Shape;327;p23"/>
          <p:cNvSpPr/>
          <p:nvPr/>
        </p:nvSpPr>
        <p:spPr>
          <a:xfrm>
            <a:off x="0" y="1085850"/>
            <a:ext cx="9144000" cy="4735216"/>
          </a:xfrm>
          <a:prstGeom prst="rect">
            <a:avLst/>
          </a:prstGeom>
          <a:solidFill>
            <a:srgbClr val="1B305B"/>
          </a:solidFill>
          <a:ln>
            <a:noFill/>
          </a:ln>
        </p:spPr>
        <p:txBody>
          <a:bodyPr spcFirstLastPara="1" wrap="square" lIns="324000" tIns="144000" rIns="91425" bIns="45700" anchor="t" anchorCtr="0">
            <a:noAutofit/>
          </a:bodyPr>
          <a:lstStyle/>
          <a:p>
            <a:pPr marL="809625">
              <a:buClr>
                <a:schemeClr val="lt1"/>
              </a:buClr>
              <a:buSzPts val="2200"/>
            </a:pPr>
            <a:r>
              <a:rPr lang="it-IT" sz="2200" dirty="0">
                <a:solidFill>
                  <a:schemeClr val="lt1"/>
                </a:solidFill>
              </a:rPr>
              <a:t>I difensori possono muoversi in avanti se sono in gioco</a:t>
            </a:r>
            <a:br>
              <a:rPr lang="it-IT" sz="2200" dirty="0">
                <a:solidFill>
                  <a:schemeClr val="lt1"/>
                </a:solidFill>
              </a:rPr>
            </a:br>
            <a:r>
              <a:rPr lang="it-IT" sz="2200" dirty="0">
                <a:solidFill>
                  <a:schemeClr val="lt1"/>
                </a:solidFill>
              </a:rPr>
              <a:t>e una di queste si avvera:</a:t>
            </a:r>
          </a:p>
          <a:p>
            <a:pPr>
              <a:buClr>
                <a:schemeClr val="lt1"/>
              </a:buClr>
              <a:buSzPts val="2200"/>
            </a:pPr>
            <a:endParaRPr lang="it-IT" sz="2200" b="0" i="0" u="none" strike="noStrike" cap="none" dirty="0">
              <a:solidFill>
                <a:schemeClr val="lt1"/>
              </a:solidFill>
              <a:latin typeface="Arial"/>
              <a:ea typeface="Arial"/>
              <a:cs typeface="Arial"/>
              <a:sym typeface="Arial"/>
            </a:endParaRPr>
          </a:p>
          <a:p>
            <a:pPr marL="3771900" indent="-342900">
              <a:buClr>
                <a:schemeClr val="lt1"/>
              </a:buClr>
              <a:buSzPts val="2200"/>
              <a:buFont typeface="Arial" panose="020B0604020202020204" pitchFamily="34" charset="0"/>
              <a:buChar char="•"/>
            </a:pPr>
            <a:endParaRPr lang="it-IT" sz="2200" b="0" i="0" u="none" strike="noStrike" cap="none" dirty="0">
              <a:solidFill>
                <a:schemeClr val="lt1"/>
              </a:solidFill>
              <a:latin typeface="Arial"/>
              <a:ea typeface="Arial"/>
              <a:cs typeface="Arial"/>
              <a:sym typeface="Arial"/>
            </a:endParaRPr>
          </a:p>
          <a:p>
            <a:pPr marL="3590925" indent="-342900">
              <a:buClr>
                <a:schemeClr val="lt1"/>
              </a:buClr>
              <a:buSzPts val="2200"/>
              <a:buFont typeface="Arial" panose="020B0604020202020204" pitchFamily="34" charset="0"/>
              <a:buChar char="•"/>
            </a:pPr>
            <a:r>
              <a:rPr lang="it-IT" sz="2200" b="0" i="0" u="none" strike="noStrike" cap="none" dirty="0">
                <a:solidFill>
                  <a:schemeClr val="lt1"/>
                </a:solidFill>
                <a:latin typeface="Arial"/>
                <a:ea typeface="Arial"/>
                <a:cs typeface="Arial"/>
                <a:sym typeface="Arial"/>
              </a:rPr>
              <a:t>il mediano tocca la palla</a:t>
            </a:r>
          </a:p>
          <a:p>
            <a:pPr marL="3590925" indent="-342900">
              <a:buClr>
                <a:schemeClr val="lt1"/>
              </a:buClr>
              <a:buSzPts val="2200"/>
            </a:pPr>
            <a:endParaRPr lang="it-IT" sz="2200" dirty="0">
              <a:solidFill>
                <a:schemeClr val="lt1"/>
              </a:solidFill>
            </a:endParaRPr>
          </a:p>
          <a:p>
            <a:pPr marL="3590925" indent="-342900">
              <a:buClr>
                <a:schemeClr val="lt1"/>
              </a:buClr>
              <a:buSzPts val="2200"/>
              <a:buFont typeface="Arial" panose="020B0604020202020204" pitchFamily="34" charset="0"/>
              <a:buChar char="•"/>
            </a:pPr>
            <a:r>
              <a:rPr lang="it-IT" sz="2200" dirty="0">
                <a:solidFill>
                  <a:schemeClr val="lt1"/>
                </a:solidFill>
              </a:rPr>
              <a:t>il mediano è oltre un metro dalla palla</a:t>
            </a:r>
          </a:p>
          <a:p>
            <a:pPr marL="3590925" indent="-342900">
              <a:buClr>
                <a:schemeClr val="lt1"/>
              </a:buClr>
              <a:buSzPts val="2200"/>
            </a:pPr>
            <a:endParaRPr lang="it-IT" sz="2200" dirty="0">
              <a:solidFill>
                <a:schemeClr val="lt1"/>
              </a:solidFill>
            </a:endParaRPr>
          </a:p>
          <a:p>
            <a:pPr marL="3590925" indent="-342900">
              <a:buClr>
                <a:schemeClr val="lt1"/>
              </a:buClr>
              <a:buSzPts val="2200"/>
              <a:buFont typeface="Arial" panose="020B0604020202020204" pitchFamily="34" charset="0"/>
              <a:buChar char="•"/>
            </a:pPr>
            <a:r>
              <a:rPr lang="it-IT" sz="2200" dirty="0">
                <a:solidFill>
                  <a:schemeClr val="lt1"/>
                </a:solidFill>
              </a:rPr>
              <a:t>quando l’arbitro lo comunica</a:t>
            </a:r>
          </a:p>
        </p:txBody>
      </p:sp>
      <p:sp>
        <p:nvSpPr>
          <p:cNvPr id="7" name="Google Shape;327;p23">
            <a:extLst>
              <a:ext uri="{FF2B5EF4-FFF2-40B4-BE49-F238E27FC236}">
                <a16:creationId xmlns:a16="http://schemas.microsoft.com/office/drawing/2014/main" id="{80776ABF-185C-4BF6-95DD-9121BEF42042}"/>
              </a:ext>
            </a:extLst>
          </p:cNvPr>
          <p:cNvSpPr/>
          <p:nvPr/>
        </p:nvSpPr>
        <p:spPr>
          <a:xfrm>
            <a:off x="3190876" y="5248276"/>
            <a:ext cx="5934728" cy="582316"/>
          </a:xfrm>
          <a:prstGeom prst="rect">
            <a:avLst/>
          </a:prstGeom>
          <a:solidFill>
            <a:schemeClr val="accent3">
              <a:lumMod val="75000"/>
            </a:schemeClr>
          </a:solidFill>
          <a:ln>
            <a:noFill/>
          </a:ln>
        </p:spPr>
        <p:txBody>
          <a:bodyPr spcFirstLastPara="1" wrap="square" lIns="91425" tIns="45700" rIns="91425" bIns="45700" anchor="ctr" anchorCtr="0">
            <a:noAutofit/>
          </a:bodyPr>
          <a:lstStyle/>
          <a:p>
            <a:pPr algn="ctr">
              <a:buClr>
                <a:schemeClr val="lt1"/>
              </a:buClr>
              <a:buSzPts val="2200"/>
            </a:pPr>
            <a:r>
              <a:rPr lang="it-IT" sz="2400" dirty="0">
                <a:solidFill>
                  <a:schemeClr val="lt1"/>
                </a:solidFill>
                <a:latin typeface="Berlin Sans FB"/>
              </a:rPr>
              <a:t>Occhio al ‘delay of game’.</a:t>
            </a:r>
          </a:p>
        </p:txBody>
      </p:sp>
      <p:sp>
        <p:nvSpPr>
          <p:cNvPr id="10" name="Google Shape;325;p23">
            <a:extLst>
              <a:ext uri="{FF2B5EF4-FFF2-40B4-BE49-F238E27FC236}">
                <a16:creationId xmlns:a16="http://schemas.microsoft.com/office/drawing/2014/main" id="{9B10F808-BECE-44AD-8EB5-C12ECAE9075C}"/>
              </a:ext>
            </a:extLst>
          </p:cNvPr>
          <p:cNvSpPr txBox="1">
            <a:spLocks noGrp="1"/>
          </p:cNvSpPr>
          <p:nvPr>
            <p:ph type="title"/>
          </p:nvPr>
        </p:nvSpPr>
        <p:spPr>
          <a:xfrm>
            <a:off x="0" y="0"/>
            <a:ext cx="9144000" cy="1370013"/>
          </a:xfrm>
          <a:prstGeom prst="rect">
            <a:avLst/>
          </a:prstGeom>
          <a:noFill/>
          <a:ln>
            <a:noFill/>
          </a:ln>
        </p:spPr>
        <p:txBody>
          <a:bodyPr spcFirstLastPara="1" wrap="square" lIns="91425" tIns="45700" rIns="91425" bIns="45700" anchor="ctr" anchorCtr="0">
            <a:noAutofit/>
          </a:bodyPr>
          <a:lstStyle/>
          <a:p>
            <a:pPr lvl="0">
              <a:buSzPts val="3600"/>
              <a:tabLst>
                <a:tab pos="1971675" algn="l"/>
              </a:tabLst>
            </a:pPr>
            <a:r>
              <a:rPr lang="it-IT" dirty="0">
                <a:latin typeface="+mj-lt"/>
                <a:cs typeface="Calibri"/>
                <a:sym typeface="Calibri"/>
              </a:rPr>
              <a:t>In Gioco (</a:t>
            </a:r>
            <a:r>
              <a:rPr lang="it-IT" dirty="0" err="1">
                <a:latin typeface="+mj-lt"/>
                <a:cs typeface="Calibri"/>
                <a:sym typeface="Calibri"/>
              </a:rPr>
              <a:t>Onside</a:t>
            </a:r>
            <a:r>
              <a:rPr lang="it-IT" dirty="0">
                <a:latin typeface="+mj-lt"/>
                <a:cs typeface="Calibri"/>
                <a:sym typeface="Calibri"/>
              </a:rPr>
              <a:t>) - 3</a:t>
            </a:r>
            <a:endParaRPr lang="it-IT" dirty="0">
              <a:latin typeface="+mj-lt"/>
            </a:endParaRPr>
          </a:p>
        </p:txBody>
      </p:sp>
      <p:pic>
        <p:nvPicPr>
          <p:cNvPr id="15" name="Ref">
            <a:extLst>
              <a:ext uri="{FF2B5EF4-FFF2-40B4-BE49-F238E27FC236}">
                <a16:creationId xmlns:a16="http://schemas.microsoft.com/office/drawing/2014/main" id="{A4B1F25B-05BA-4D40-942C-C2EFCD6F2BEC}"/>
              </a:ext>
            </a:extLst>
          </p:cNvPr>
          <p:cNvPicPr preferRelativeResize="0"/>
          <p:nvPr/>
        </p:nvPicPr>
        <p:blipFill rotWithShape="1">
          <a:blip r:embed="rId3">
            <a:alphaModFix amt="52000"/>
            <a:extLst>
              <a:ext uri="{BEBA8EAE-BF5A-486C-A8C5-ECC9F3942E4B}">
                <a14:imgProps xmlns:a14="http://schemas.microsoft.com/office/drawing/2010/main">
                  <a14:imgLayer r:embed="rId4">
                    <a14:imgEffect>
                      <a14:saturation sat="93000"/>
                    </a14:imgEffect>
                  </a14:imgLayer>
                </a14:imgProps>
              </a:ext>
            </a:extLst>
          </a:blip>
          <a:srcRect l="-734" t="-558" r="52000" b="531"/>
          <a:stretch/>
        </p:blipFill>
        <p:spPr>
          <a:xfrm>
            <a:off x="-46054" y="2084545"/>
            <a:ext cx="1620000" cy="3744000"/>
          </a:xfrm>
          <a:prstGeom prst="rect">
            <a:avLst/>
          </a:prstGeom>
          <a:noFill/>
          <a:ln>
            <a:noFill/>
          </a:ln>
        </p:spPr>
      </p:pic>
      <p:pic>
        <p:nvPicPr>
          <p:cNvPr id="16" name="Player">
            <a:extLst>
              <a:ext uri="{FF2B5EF4-FFF2-40B4-BE49-F238E27FC236}">
                <a16:creationId xmlns:a16="http://schemas.microsoft.com/office/drawing/2014/main" id="{EEB4CC3B-C081-4EB8-93D8-7993580325D5}"/>
              </a:ext>
            </a:extLst>
          </p:cNvPr>
          <p:cNvPicPr preferRelativeResize="0"/>
          <p:nvPr/>
        </p:nvPicPr>
        <p:blipFill rotWithShape="1">
          <a:blip r:embed="rId3">
            <a:alphaModFix amt="52000"/>
            <a:extLst>
              <a:ext uri="{BEBA8EAE-BF5A-486C-A8C5-ECC9F3942E4B}">
                <a14:imgProps xmlns:a14="http://schemas.microsoft.com/office/drawing/2010/main">
                  <a14:imgLayer r:embed="rId4">
                    <a14:imgEffect>
                      <a14:saturation sat="93000"/>
                    </a14:imgEffect>
                  </a14:imgLayer>
                </a14:imgProps>
              </a:ext>
            </a:extLst>
          </a:blip>
          <a:srcRect l="46956" t="-558" r="4310" b="531"/>
          <a:stretch/>
        </p:blipFill>
        <p:spPr>
          <a:xfrm>
            <a:off x="7570800" y="2084545"/>
            <a:ext cx="1620000" cy="3744000"/>
          </a:xfrm>
          <a:prstGeom prst="rect">
            <a:avLst/>
          </a:prstGeom>
          <a:noFill/>
          <a:ln>
            <a:noFill/>
          </a:ln>
        </p:spPr>
      </p:pic>
    </p:spTree>
    <p:extLst>
      <p:ext uri="{BB962C8B-B14F-4D97-AF65-F5344CB8AC3E}">
        <p14:creationId xmlns:p14="http://schemas.microsoft.com/office/powerpoint/2010/main" val="862098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327">
                                            <p:bg/>
                                          </p:spTgt>
                                        </p:tgtEl>
                                        <p:attrNameLst>
                                          <p:attrName>style.visibility</p:attrName>
                                        </p:attrNameLst>
                                      </p:cBhvr>
                                      <p:to>
                                        <p:strVal val="visible"/>
                                      </p:to>
                                    </p:set>
                                    <p:animEffect transition="in" filter="wipe(right)">
                                      <p:cBhvr>
                                        <p:cTn id="7" dur="1500"/>
                                        <p:tgtEl>
                                          <p:spTgt spid="327">
                                            <p:bg/>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path" presetSubtype="0" accel="50000" decel="50000" fill="hold" nodeType="clickEffect">
                                  <p:stCondLst>
                                    <p:cond delay="0"/>
                                  </p:stCondLst>
                                  <p:childTnLst>
                                    <p:animMotion origin="layout" path="M -0.00069 -1.85185E-6 L -0.65607 -1.85185E-6 " pathEditMode="relative" rAng="0" ptsTypes="AA">
                                      <p:cBhvr>
                                        <p:cTn id="11" dur="2000" fill="hold"/>
                                        <p:tgtEl>
                                          <p:spTgt spid="16"/>
                                        </p:tgtEl>
                                        <p:attrNameLst>
                                          <p:attrName>ppt_x</p:attrName>
                                          <p:attrName>ppt_y</p:attrName>
                                        </p:attrNameLst>
                                      </p:cBhvr>
                                      <p:rCtr x="-32778" y="0"/>
                                    </p:animMotion>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27">
                                            <p:txEl>
                                              <p:pRg st="0" end="0"/>
                                            </p:txEl>
                                          </p:spTgt>
                                        </p:tgtEl>
                                        <p:attrNameLst>
                                          <p:attrName>style.visibility</p:attrName>
                                        </p:attrNameLst>
                                      </p:cBhvr>
                                      <p:to>
                                        <p:strVal val="visible"/>
                                      </p:to>
                                    </p:set>
                                    <p:animEffect transition="in" filter="fade">
                                      <p:cBhvr>
                                        <p:cTn id="16" dur="500"/>
                                        <p:tgtEl>
                                          <p:spTgt spid="327">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27">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27">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27">
                                            <p:txEl>
                                              <p:pRg st="7" end="7"/>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1" nodeType="clickEffect">
                                  <p:stCondLst>
                                    <p:cond delay="0"/>
                                  </p:stCondLst>
                                  <p:childTnLst>
                                    <p:set>
                                      <p:cBhvr>
                                        <p:cTn id="32" dur="1" fill="hold">
                                          <p:stCondLst>
                                            <p:cond delay="0"/>
                                          </p:stCondLst>
                                        </p:cTn>
                                        <p:tgtEl>
                                          <p:spTgt spid="7">
                                            <p:bg/>
                                          </p:spTgt>
                                        </p:tgtEl>
                                        <p:attrNameLst>
                                          <p:attrName>style.visibility</p:attrName>
                                        </p:attrNameLst>
                                      </p:cBhvr>
                                      <p:to>
                                        <p:strVal val="visible"/>
                                      </p:to>
                                    </p:set>
                                    <p:animEffect transition="in" filter="wipe(up)">
                                      <p:cBhvr>
                                        <p:cTn id="33" dur="500"/>
                                        <p:tgtEl>
                                          <p:spTgt spid="7">
                                            <p:bg/>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1" nodeType="clickEffect">
                                  <p:stCondLst>
                                    <p:cond delay="0"/>
                                  </p:stCondLst>
                                  <p:childTnLst>
                                    <p:set>
                                      <p:cBhvr>
                                        <p:cTn id="37" dur="1" fill="hold">
                                          <p:stCondLst>
                                            <p:cond delay="0"/>
                                          </p:stCondLst>
                                        </p:cTn>
                                        <p:tgtEl>
                                          <p:spTgt spid="7">
                                            <p:txEl>
                                              <p:pRg st="0" end="0"/>
                                            </p:txEl>
                                          </p:spTgt>
                                        </p:tgtEl>
                                        <p:attrNameLst>
                                          <p:attrName>style.visibility</p:attrName>
                                        </p:attrNameLst>
                                      </p:cBhvr>
                                      <p:to>
                                        <p:strVal val="visible"/>
                                      </p:to>
                                    </p:set>
                                    <p:animEffect transition="in" filter="wipe(up)">
                                      <p:cBhvr>
                                        <p:cTn id="38" dur="500"/>
                                        <p:tgtEl>
                                          <p:spTgt spid="7">
                                            <p:txEl>
                                              <p:pRg st="0" end="0"/>
                                            </p:txEl>
                                          </p:spTgt>
                                        </p:tgtEl>
                                      </p:cBhvr>
                                    </p:animEffect>
                                  </p:childTnLst>
                                </p:cTn>
                              </p:par>
                              <p:par>
                                <p:cTn id="39" presetID="1" presetClass="entr" presetSubtype="0" fill="hold" grpId="0" nodeType="withEffect">
                                  <p:stCondLst>
                                    <p:cond delay="0"/>
                                  </p:stCondLst>
                                  <p:childTnLst>
                                    <p:set>
                                      <p:cBhvr>
                                        <p:cTn id="40"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 grpId="0" uiExpand="1" build="p" animBg="1"/>
      <p:bldP spid="7" grpId="0" uiExpand="1" build="p"/>
      <p:bldP spid="7" grpId="1" build="allAtOnce"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94"/>
        <p:cNvGrpSpPr/>
        <p:nvPr/>
      </p:nvGrpSpPr>
      <p:grpSpPr>
        <a:xfrm>
          <a:off x="0" y="0"/>
          <a:ext cx="0" cy="0"/>
          <a:chOff x="0" y="0"/>
          <a:chExt cx="0" cy="0"/>
        </a:xfrm>
      </p:grpSpPr>
      <p:sp>
        <p:nvSpPr>
          <p:cNvPr id="395" name="Google Shape;395;p30"/>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722313" marR="0" lvl="0" algn="l" rtl="0">
              <a:lnSpc>
                <a:spcPct val="100000"/>
              </a:lnSpc>
              <a:spcBef>
                <a:spcPts val="0"/>
              </a:spcBef>
              <a:spcAft>
                <a:spcPts val="0"/>
              </a:spcAft>
              <a:buClr>
                <a:schemeClr val="dk1"/>
              </a:buClr>
              <a:buSzPts val="3600"/>
              <a:buFont typeface="Calibri"/>
              <a:buNone/>
            </a:pPr>
            <a:r>
              <a:rPr lang="it-IT" i="0" u="none" strike="noStrike" cap="none" dirty="0">
                <a:solidFill>
                  <a:schemeClr val="dk1"/>
                </a:solidFill>
                <a:latin typeface="+mj-lt"/>
                <a:ea typeface="Calibri"/>
                <a:cs typeface="Calibri"/>
                <a:sym typeface="Calibri"/>
              </a:rPr>
              <a:t>Penalità</a:t>
            </a:r>
            <a:endParaRPr lang="it-IT" sz="5400" dirty="0">
              <a:latin typeface="+mj-lt"/>
            </a:endParaRPr>
          </a:p>
        </p:txBody>
      </p:sp>
      <p:sp>
        <p:nvSpPr>
          <p:cNvPr id="396" name="Google Shape;396;p30"/>
          <p:cNvSpPr/>
          <p:nvPr/>
        </p:nvSpPr>
        <p:spPr>
          <a:xfrm>
            <a:off x="2562286" y="1364288"/>
            <a:ext cx="6581714" cy="3262800"/>
          </a:xfrm>
          <a:prstGeom prst="rect">
            <a:avLst/>
          </a:prstGeom>
          <a:solidFill>
            <a:srgbClr val="1B305B"/>
          </a:solidFill>
          <a:ln>
            <a:noFill/>
          </a:ln>
        </p:spPr>
        <p:txBody>
          <a:bodyPr spcFirstLastPara="1" wrap="square" lIns="91425" tIns="45700" rIns="91425" bIns="45700" anchor="ctr" anchorCtr="0">
            <a:noAutofit/>
          </a:bodyPr>
          <a:lstStyle/>
          <a:p>
            <a:pPr marL="342900" indent="-342900" algn="just">
              <a:buClr>
                <a:schemeClr val="lt1"/>
              </a:buClr>
              <a:buSzPts val="2400"/>
              <a:buFont typeface="Arial"/>
              <a:buChar char="•"/>
            </a:pPr>
            <a:r>
              <a:rPr lang="it-IT" sz="2400" b="0" i="0" u="none" strike="noStrike" cap="none" dirty="0">
                <a:solidFill>
                  <a:schemeClr val="lt1"/>
                </a:solidFill>
                <a:latin typeface="Arial"/>
                <a:ea typeface="Arial"/>
                <a:cs typeface="Arial"/>
                <a:sym typeface="Arial"/>
              </a:rPr>
              <a:t>La Squadra </a:t>
            </a:r>
            <a:r>
              <a:rPr lang="it-IT" sz="2400" dirty="0">
                <a:solidFill>
                  <a:schemeClr val="lt1"/>
                </a:solidFill>
              </a:rPr>
              <a:t>offesa</a:t>
            </a:r>
            <a:r>
              <a:rPr lang="it-IT" sz="2400" b="0" i="0" u="none" strike="noStrike" cap="none" dirty="0">
                <a:solidFill>
                  <a:schemeClr val="lt1"/>
                </a:solidFill>
                <a:latin typeface="Arial"/>
                <a:ea typeface="Arial"/>
                <a:cs typeface="Arial"/>
                <a:sym typeface="Arial"/>
              </a:rPr>
              <a:t> </a:t>
            </a:r>
            <a:r>
              <a:rPr lang="it-IT" sz="2400" dirty="0">
                <a:solidFill>
                  <a:schemeClr val="lt1"/>
                </a:solidFill>
              </a:rPr>
              <a:t>ricomincia con</a:t>
            </a:r>
            <a:r>
              <a:rPr lang="it-IT" sz="2400" b="0" i="0" u="none" strike="noStrike" cap="none" dirty="0">
                <a:solidFill>
                  <a:schemeClr val="lt1"/>
                </a:solidFill>
                <a:latin typeface="Arial"/>
                <a:ea typeface="Arial"/>
                <a:cs typeface="Arial"/>
                <a:sym typeface="Arial"/>
              </a:rPr>
              <a:t> un </a:t>
            </a:r>
            <a:r>
              <a:rPr lang="it-IT" sz="2400" b="0" i="0" u="none" strike="noStrike" cap="none" dirty="0" err="1">
                <a:solidFill>
                  <a:schemeClr val="lt1"/>
                </a:solidFill>
                <a:latin typeface="Arial"/>
                <a:ea typeface="Arial"/>
                <a:cs typeface="Arial"/>
                <a:sym typeface="Arial"/>
              </a:rPr>
              <a:t>Tap</a:t>
            </a:r>
            <a:r>
              <a:rPr lang="it-IT" sz="2400" b="0" i="0" u="none" strike="noStrike" cap="none" dirty="0">
                <a:solidFill>
                  <a:schemeClr val="lt1"/>
                </a:solidFill>
                <a:latin typeface="Arial"/>
                <a:ea typeface="Arial"/>
                <a:cs typeface="Arial"/>
                <a:sym typeface="Arial"/>
              </a:rPr>
              <a:t> </a:t>
            </a:r>
            <a:r>
              <a:rPr lang="it-IT" sz="2400" dirty="0">
                <a:solidFill>
                  <a:schemeClr val="lt1"/>
                </a:solidFill>
              </a:rPr>
              <a:t>sul</a:t>
            </a:r>
            <a:r>
              <a:rPr lang="it-IT" sz="2400" b="0" i="0" u="none" strike="noStrike" cap="none" dirty="0">
                <a:solidFill>
                  <a:schemeClr val="lt1"/>
                </a:solidFill>
                <a:latin typeface="Arial"/>
                <a:ea typeface="Arial"/>
                <a:cs typeface="Arial"/>
                <a:sym typeface="Arial"/>
              </a:rPr>
              <a:t> Punto indicato </a:t>
            </a:r>
            <a:r>
              <a:rPr lang="it-IT" sz="2400" dirty="0">
                <a:solidFill>
                  <a:schemeClr val="lt1"/>
                </a:solidFill>
              </a:rPr>
              <a:t>dall’arbitro</a:t>
            </a:r>
            <a:r>
              <a:rPr lang="it-IT" sz="2400" b="0" i="0" u="none" strike="noStrike" cap="none" dirty="0">
                <a:solidFill>
                  <a:schemeClr val="lt1"/>
                </a:solidFill>
                <a:latin typeface="Arial"/>
                <a:ea typeface="Arial"/>
                <a:cs typeface="Arial"/>
                <a:sym typeface="Arial"/>
              </a:rPr>
              <a:t>.</a:t>
            </a:r>
            <a:endParaRPr lang="it-IT" sz="1400" b="0" i="0" u="none" strike="noStrike" cap="none" dirty="0">
              <a:solidFill>
                <a:schemeClr val="lt1"/>
              </a:solidFill>
              <a:latin typeface="Arial"/>
              <a:ea typeface="Arial"/>
              <a:cs typeface="Arial"/>
              <a:sym typeface="Arial"/>
            </a:endParaRPr>
          </a:p>
          <a:p>
            <a:pPr marL="342900" marR="0" lvl="0" indent="-190500" algn="just" rtl="0">
              <a:lnSpc>
                <a:spcPct val="100000"/>
              </a:lnSpc>
              <a:spcBef>
                <a:spcPts val="0"/>
              </a:spcBef>
              <a:spcAft>
                <a:spcPts val="0"/>
              </a:spcAft>
              <a:buClr>
                <a:schemeClr val="lt1"/>
              </a:buClr>
              <a:buSzPts val="2400"/>
              <a:buFont typeface="Arial"/>
              <a:buNone/>
            </a:pPr>
            <a:endParaRPr lang="it-IT" sz="2400" b="0" i="0" u="none" strike="noStrike" cap="none" dirty="0">
              <a:solidFill>
                <a:schemeClr val="lt1"/>
              </a:solidFill>
              <a:latin typeface="Arial"/>
              <a:ea typeface="Arial"/>
              <a:cs typeface="Arial"/>
              <a:sym typeface="Arial"/>
            </a:endParaRPr>
          </a:p>
          <a:p>
            <a:pPr marL="342900" marR="0" lvl="0" indent="-342900" algn="just" rtl="0">
              <a:lnSpc>
                <a:spcPct val="100000"/>
              </a:lnSpc>
              <a:spcBef>
                <a:spcPts val="0"/>
              </a:spcBef>
              <a:spcAft>
                <a:spcPts val="0"/>
              </a:spcAft>
              <a:buClr>
                <a:schemeClr val="lt1"/>
              </a:buClr>
              <a:buSzPts val="2400"/>
              <a:buFont typeface="Arial"/>
              <a:buChar char="•"/>
            </a:pPr>
            <a:r>
              <a:rPr lang="it-IT" sz="2400" b="0" i="0" u="none" strike="noStrike" cap="none" dirty="0">
                <a:solidFill>
                  <a:schemeClr val="lt1"/>
                </a:solidFill>
                <a:latin typeface="Arial"/>
                <a:ea typeface="Arial"/>
                <a:cs typeface="Arial"/>
                <a:sym typeface="Arial"/>
              </a:rPr>
              <a:t>La Squadra in Difesa </a:t>
            </a:r>
            <a:r>
              <a:rPr lang="it-IT" sz="2400" dirty="0">
                <a:solidFill>
                  <a:schemeClr val="lt1"/>
                </a:solidFill>
              </a:rPr>
              <a:t>deve</a:t>
            </a:r>
            <a:r>
              <a:rPr lang="it-IT" sz="2400" b="0" i="0" u="none" strike="noStrike" cap="none" dirty="0">
                <a:solidFill>
                  <a:schemeClr val="lt1"/>
                </a:solidFill>
                <a:latin typeface="Arial"/>
                <a:ea typeface="Arial"/>
                <a:cs typeface="Arial"/>
                <a:sym typeface="Arial"/>
              </a:rPr>
              <a:t> indietreggiare </a:t>
            </a:r>
            <a:r>
              <a:rPr lang="it-IT" sz="2400" dirty="0">
                <a:solidFill>
                  <a:schemeClr val="lt1"/>
                </a:solidFill>
              </a:rPr>
              <a:t>per</a:t>
            </a:r>
            <a:r>
              <a:rPr lang="it-IT" sz="2400" b="0" i="0" u="none" strike="noStrike" cap="none" dirty="0">
                <a:solidFill>
                  <a:schemeClr val="lt1"/>
                </a:solidFill>
                <a:latin typeface="Arial"/>
                <a:ea typeface="Arial"/>
                <a:cs typeface="Arial"/>
                <a:sym typeface="Arial"/>
              </a:rPr>
              <a:t> 10m dal Punto o fino alla Linea di Meta Difensiva.</a:t>
            </a:r>
            <a:endParaRPr lang="it-IT" sz="1400" b="0" i="0" u="none" strike="noStrike" cap="none" dirty="0">
              <a:solidFill>
                <a:schemeClr val="lt1"/>
              </a:solidFill>
              <a:latin typeface="Arial"/>
              <a:ea typeface="Arial"/>
              <a:cs typeface="Arial"/>
              <a:sym typeface="Arial"/>
            </a:endParaRPr>
          </a:p>
          <a:p>
            <a:pPr marL="0" marR="0" lvl="0" indent="0" algn="just" rtl="0">
              <a:lnSpc>
                <a:spcPct val="100000"/>
              </a:lnSpc>
              <a:spcBef>
                <a:spcPts val="0"/>
              </a:spcBef>
              <a:spcAft>
                <a:spcPts val="0"/>
              </a:spcAft>
              <a:buClr>
                <a:schemeClr val="lt1"/>
              </a:buClr>
              <a:buSzPts val="2200"/>
              <a:buFont typeface="Arial"/>
              <a:buNone/>
            </a:pPr>
            <a:endParaRPr lang="it-IT" sz="2200" b="1" i="0" u="none" strike="noStrike" cap="none" dirty="0">
              <a:solidFill>
                <a:schemeClr val="lt1"/>
              </a:solidFill>
              <a:latin typeface="Arial"/>
              <a:ea typeface="Arial"/>
              <a:cs typeface="Arial"/>
              <a:sym typeface="Arial"/>
            </a:endParaRPr>
          </a:p>
        </p:txBody>
      </p:sp>
      <p:pic>
        <p:nvPicPr>
          <p:cNvPr id="397" name="Google Shape;397;p30"/>
          <p:cNvPicPr preferRelativeResize="0"/>
          <p:nvPr/>
        </p:nvPicPr>
        <p:blipFill>
          <a:blip r:embed="rId3">
            <a:alphaModFix/>
          </a:blip>
          <a:stretch>
            <a:fillRect/>
          </a:stretch>
        </p:blipFill>
        <p:spPr>
          <a:xfrm>
            <a:off x="3131" y="1364288"/>
            <a:ext cx="2562317" cy="3262801"/>
          </a:xfrm>
          <a:prstGeom prst="rect">
            <a:avLst/>
          </a:prstGeom>
          <a:noFill/>
          <a:ln>
            <a:noFill/>
          </a:ln>
        </p:spPr>
      </p:pic>
      <p:sp>
        <p:nvSpPr>
          <p:cNvPr id="398" name="Google Shape;398;p30"/>
          <p:cNvSpPr/>
          <p:nvPr/>
        </p:nvSpPr>
        <p:spPr>
          <a:xfrm>
            <a:off x="-14" y="1361803"/>
            <a:ext cx="2562300" cy="3262800"/>
          </a:xfrm>
          <a:prstGeom prst="rect">
            <a:avLst/>
          </a:prstGeom>
          <a:solidFill>
            <a:srgbClr val="FFFFFF">
              <a:alpha val="5294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lang="it-IT" sz="1400" b="0" i="0" u="none" strike="noStrike" cap="non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A172FE-04D6-4FE8-A943-35E88FE281AF}"/>
              </a:ext>
            </a:extLst>
          </p:cNvPr>
          <p:cNvSpPr>
            <a:spLocks noGrp="1"/>
          </p:cNvSpPr>
          <p:nvPr>
            <p:ph type="title"/>
          </p:nvPr>
        </p:nvSpPr>
        <p:spPr/>
        <p:txBody>
          <a:bodyPr/>
          <a:lstStyle/>
          <a:p>
            <a:r>
              <a:rPr lang="it-IT" dirty="0"/>
              <a:t>Zoom Check</a:t>
            </a:r>
          </a:p>
        </p:txBody>
      </p:sp>
      <p:sp>
        <p:nvSpPr>
          <p:cNvPr id="3" name="Text Placeholder 2">
            <a:extLst>
              <a:ext uri="{FF2B5EF4-FFF2-40B4-BE49-F238E27FC236}">
                <a16:creationId xmlns:a16="http://schemas.microsoft.com/office/drawing/2014/main" id="{C7B70EAC-AF34-4BDD-ACBF-EC6CAEF3433B}"/>
              </a:ext>
            </a:extLst>
          </p:cNvPr>
          <p:cNvSpPr>
            <a:spLocks noGrp="1"/>
          </p:cNvSpPr>
          <p:nvPr>
            <p:ph type="body" idx="4294967295"/>
          </p:nvPr>
        </p:nvSpPr>
        <p:spPr>
          <a:xfrm>
            <a:off x="-1" y="1600200"/>
            <a:ext cx="9143999" cy="4525963"/>
          </a:xfrm>
        </p:spPr>
        <p:txBody>
          <a:bodyPr/>
          <a:lstStyle/>
          <a:p>
            <a:endParaRPr lang="it-IT"/>
          </a:p>
        </p:txBody>
      </p:sp>
      <p:pic>
        <p:nvPicPr>
          <p:cNvPr id="5" name="Picture 4">
            <a:extLst>
              <a:ext uri="{FF2B5EF4-FFF2-40B4-BE49-F238E27FC236}">
                <a16:creationId xmlns:a16="http://schemas.microsoft.com/office/drawing/2014/main" id="{6DD8FB52-0D84-44E3-8CCE-11FAE6AF86EE}"/>
              </a:ext>
            </a:extLst>
          </p:cNvPr>
          <p:cNvPicPr>
            <a:picLocks noChangeAspect="1"/>
          </p:cNvPicPr>
          <p:nvPr/>
        </p:nvPicPr>
        <p:blipFill>
          <a:blip r:embed="rId2"/>
          <a:stretch>
            <a:fillRect/>
          </a:stretch>
        </p:blipFill>
        <p:spPr>
          <a:xfrm>
            <a:off x="0" y="1370013"/>
            <a:ext cx="7452319" cy="5235411"/>
          </a:xfrm>
          <a:prstGeom prst="rect">
            <a:avLst/>
          </a:prstGeom>
        </p:spPr>
      </p:pic>
      <p:pic>
        <p:nvPicPr>
          <p:cNvPr id="10" name="Picture 9">
            <a:extLst>
              <a:ext uri="{FF2B5EF4-FFF2-40B4-BE49-F238E27FC236}">
                <a16:creationId xmlns:a16="http://schemas.microsoft.com/office/drawing/2014/main" id="{AD88254B-FD12-497C-B145-B8461045B7AB}"/>
              </a:ext>
            </a:extLst>
          </p:cNvPr>
          <p:cNvPicPr>
            <a:picLocks noChangeAspect="1"/>
          </p:cNvPicPr>
          <p:nvPr/>
        </p:nvPicPr>
        <p:blipFill>
          <a:blip r:embed="rId3"/>
          <a:stretch>
            <a:fillRect/>
          </a:stretch>
        </p:blipFill>
        <p:spPr>
          <a:xfrm>
            <a:off x="4200400" y="1370013"/>
            <a:ext cx="4943600" cy="5265449"/>
          </a:xfrm>
          <a:prstGeom prst="rect">
            <a:avLst/>
          </a:prstGeom>
        </p:spPr>
      </p:pic>
      <p:pic>
        <p:nvPicPr>
          <p:cNvPr id="12" name="Picture 11">
            <a:extLst>
              <a:ext uri="{FF2B5EF4-FFF2-40B4-BE49-F238E27FC236}">
                <a16:creationId xmlns:a16="http://schemas.microsoft.com/office/drawing/2014/main" id="{C98F933D-CDA5-4940-A457-B8312C394F83}"/>
              </a:ext>
            </a:extLst>
          </p:cNvPr>
          <p:cNvPicPr>
            <a:picLocks noChangeAspect="1"/>
          </p:cNvPicPr>
          <p:nvPr/>
        </p:nvPicPr>
        <p:blipFill rotWithShape="1">
          <a:blip r:embed="rId4"/>
          <a:srcRect l="8443"/>
          <a:stretch/>
        </p:blipFill>
        <p:spPr>
          <a:xfrm>
            <a:off x="-15768" y="4588092"/>
            <a:ext cx="4632035" cy="2269907"/>
          </a:xfrm>
          <a:prstGeom prst="rect">
            <a:avLst/>
          </a:prstGeom>
        </p:spPr>
      </p:pic>
      <p:pic>
        <p:nvPicPr>
          <p:cNvPr id="14" name="Picture 13">
            <a:extLst>
              <a:ext uri="{FF2B5EF4-FFF2-40B4-BE49-F238E27FC236}">
                <a16:creationId xmlns:a16="http://schemas.microsoft.com/office/drawing/2014/main" id="{F8D4CDAB-1386-40BB-B585-A6772AB8AB98}"/>
              </a:ext>
            </a:extLst>
          </p:cNvPr>
          <p:cNvPicPr>
            <a:picLocks noChangeAspect="1"/>
          </p:cNvPicPr>
          <p:nvPr/>
        </p:nvPicPr>
        <p:blipFill>
          <a:blip r:embed="rId5"/>
          <a:stretch>
            <a:fillRect/>
          </a:stretch>
        </p:blipFill>
        <p:spPr>
          <a:xfrm>
            <a:off x="4733309" y="4588093"/>
            <a:ext cx="4410691" cy="1294091"/>
          </a:xfrm>
          <a:prstGeom prst="rect">
            <a:avLst/>
          </a:prstGeom>
        </p:spPr>
      </p:pic>
      <p:pic>
        <p:nvPicPr>
          <p:cNvPr id="16" name="Picture 15">
            <a:extLst>
              <a:ext uri="{FF2B5EF4-FFF2-40B4-BE49-F238E27FC236}">
                <a16:creationId xmlns:a16="http://schemas.microsoft.com/office/drawing/2014/main" id="{D4CF9CD1-4BF2-40E4-AF60-75888235D1B7}"/>
              </a:ext>
            </a:extLst>
          </p:cNvPr>
          <p:cNvPicPr>
            <a:picLocks noChangeAspect="1"/>
          </p:cNvPicPr>
          <p:nvPr/>
        </p:nvPicPr>
        <p:blipFill rotWithShape="1">
          <a:blip r:embed="rId6"/>
          <a:srcRect t="72133"/>
          <a:stretch/>
        </p:blipFill>
        <p:spPr>
          <a:xfrm>
            <a:off x="4733309" y="5882184"/>
            <a:ext cx="4410691" cy="947715"/>
          </a:xfrm>
          <a:prstGeom prst="rect">
            <a:avLst/>
          </a:prstGeom>
        </p:spPr>
      </p:pic>
    </p:spTree>
    <p:extLst>
      <p:ext uri="{BB962C8B-B14F-4D97-AF65-F5344CB8AC3E}">
        <p14:creationId xmlns:p14="http://schemas.microsoft.com/office/powerpoint/2010/main" val="1202553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7E72AF-A885-4746-A932-FB6CF60819BF}"/>
              </a:ext>
            </a:extLst>
          </p:cNvPr>
          <p:cNvSpPr>
            <a:spLocks noGrp="1"/>
          </p:cNvSpPr>
          <p:nvPr>
            <p:ph type="title"/>
          </p:nvPr>
        </p:nvSpPr>
        <p:spPr/>
        <p:txBody>
          <a:bodyPr/>
          <a:lstStyle/>
          <a:p>
            <a:r>
              <a:rPr lang="en-GB" dirty="0"/>
              <a:t>L1 Penalties</a:t>
            </a:r>
          </a:p>
        </p:txBody>
      </p:sp>
      <p:sp>
        <p:nvSpPr>
          <p:cNvPr id="3" name="Text Placeholder 2">
            <a:extLst>
              <a:ext uri="{FF2B5EF4-FFF2-40B4-BE49-F238E27FC236}">
                <a16:creationId xmlns:a16="http://schemas.microsoft.com/office/drawing/2014/main" id="{3A1B627A-542A-40DA-8240-CD24B084F5D9}"/>
              </a:ext>
            </a:extLst>
          </p:cNvPr>
          <p:cNvSpPr>
            <a:spLocks noGrp="1"/>
          </p:cNvSpPr>
          <p:nvPr>
            <p:ph type="body" idx="1"/>
          </p:nvPr>
        </p:nvSpPr>
        <p:spPr>
          <a:xfrm>
            <a:off x="0" y="1370014"/>
            <a:ext cx="9143999" cy="3105734"/>
          </a:xfrm>
          <a:solidFill>
            <a:srgbClr val="1B305B"/>
          </a:solidFill>
        </p:spPr>
        <p:txBody>
          <a:bodyPr/>
          <a:lstStyle/>
          <a:p>
            <a:pPr marL="722313" indent="0">
              <a:buClr>
                <a:schemeClr val="bg1"/>
              </a:buClr>
              <a:buNone/>
            </a:pPr>
            <a:r>
              <a:rPr lang="it-IT" sz="2800" dirty="0">
                <a:solidFill>
                  <a:schemeClr val="bg1"/>
                </a:solidFill>
              </a:rPr>
              <a:t>Quale sono i 4 falli più importanti per un arbitro L1?</a:t>
            </a:r>
          </a:p>
          <a:p>
            <a:pPr marL="1166813" lvl="1" indent="-431800">
              <a:buClr>
                <a:schemeClr val="bg1"/>
              </a:buClr>
            </a:pPr>
            <a:r>
              <a:rPr lang="it-IT" dirty="0">
                <a:solidFill>
                  <a:schemeClr val="bg1"/>
                </a:solidFill>
              </a:rPr>
              <a:t>Fuorigioco (offside)</a:t>
            </a:r>
          </a:p>
          <a:p>
            <a:pPr marL="1166813" lvl="1" indent="-431800">
              <a:buClr>
                <a:schemeClr val="bg1"/>
              </a:buClr>
            </a:pPr>
            <a:r>
              <a:rPr lang="it-IT" dirty="0">
                <a:solidFill>
                  <a:schemeClr val="bg1"/>
                </a:solidFill>
              </a:rPr>
              <a:t>Tocco eccessivo (hard touch)</a:t>
            </a:r>
          </a:p>
          <a:p>
            <a:pPr marL="1166813" lvl="1" indent="-431800">
              <a:buClr>
                <a:schemeClr val="bg1"/>
              </a:buClr>
            </a:pPr>
            <a:r>
              <a:rPr lang="it-IT" dirty="0">
                <a:solidFill>
                  <a:schemeClr val="bg1"/>
                </a:solidFill>
              </a:rPr>
              <a:t>Passaggio in avanti (</a:t>
            </a:r>
            <a:r>
              <a:rPr lang="it-IT" dirty="0" err="1">
                <a:solidFill>
                  <a:schemeClr val="bg1"/>
                </a:solidFill>
              </a:rPr>
              <a:t>forward</a:t>
            </a:r>
            <a:r>
              <a:rPr lang="it-IT" dirty="0">
                <a:solidFill>
                  <a:schemeClr val="bg1"/>
                </a:solidFill>
              </a:rPr>
              <a:t> pass)</a:t>
            </a:r>
          </a:p>
          <a:p>
            <a:pPr marL="1166813" lvl="1" indent="-431800">
              <a:buClr>
                <a:schemeClr val="bg1"/>
              </a:buClr>
            </a:pPr>
            <a:r>
              <a:rPr lang="it-IT" dirty="0">
                <a:solidFill>
                  <a:schemeClr val="bg1"/>
                </a:solidFill>
              </a:rPr>
              <a:t>Passaggio in ritardo (touch and pass/late pass)</a:t>
            </a:r>
          </a:p>
        </p:txBody>
      </p:sp>
      <p:sp>
        <p:nvSpPr>
          <p:cNvPr id="4" name="Text Placeholder 2">
            <a:extLst>
              <a:ext uri="{FF2B5EF4-FFF2-40B4-BE49-F238E27FC236}">
                <a16:creationId xmlns:a16="http://schemas.microsoft.com/office/drawing/2014/main" id="{4D36F4F9-FC55-49D5-8987-8B2ED8764A66}"/>
              </a:ext>
            </a:extLst>
          </p:cNvPr>
          <p:cNvSpPr txBox="1">
            <a:spLocks/>
          </p:cNvSpPr>
          <p:nvPr/>
        </p:nvSpPr>
        <p:spPr>
          <a:xfrm>
            <a:off x="0" y="4401634"/>
            <a:ext cx="6911857" cy="1232750"/>
          </a:xfrm>
          <a:prstGeom prst="rect">
            <a:avLst/>
          </a:prstGeom>
          <a:solidFill>
            <a:srgbClr val="1B305B"/>
          </a:solid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pPr marL="722313" indent="0">
              <a:buClr>
                <a:schemeClr val="bg1"/>
              </a:buClr>
              <a:buNone/>
            </a:pPr>
            <a:r>
              <a:rPr lang="it-IT" sz="2800" dirty="0">
                <a:solidFill>
                  <a:schemeClr val="bg1"/>
                </a:solidFill>
              </a:rPr>
              <a:t>Quali sono i Punti?</a:t>
            </a:r>
          </a:p>
          <a:p>
            <a:pPr marL="722313" indent="0">
              <a:buClr>
                <a:schemeClr val="bg1"/>
              </a:buClr>
              <a:buNone/>
            </a:pPr>
            <a:r>
              <a:rPr lang="it-IT" sz="2800" dirty="0">
                <a:solidFill>
                  <a:schemeClr val="bg1"/>
                </a:solidFill>
              </a:rPr>
              <a:t>E quale sono le segnalazioni? </a:t>
            </a:r>
          </a:p>
        </p:txBody>
      </p:sp>
      <p:sp>
        <p:nvSpPr>
          <p:cNvPr id="5" name="TextBox 4">
            <a:extLst>
              <a:ext uri="{FF2B5EF4-FFF2-40B4-BE49-F238E27FC236}">
                <a16:creationId xmlns:a16="http://schemas.microsoft.com/office/drawing/2014/main" id="{D1ED589F-297E-417D-8215-707E341948E4}"/>
              </a:ext>
            </a:extLst>
          </p:cNvPr>
          <p:cNvSpPr txBox="1"/>
          <p:nvPr/>
        </p:nvSpPr>
        <p:spPr>
          <a:xfrm>
            <a:off x="0" y="5656570"/>
            <a:ext cx="8638674" cy="523220"/>
          </a:xfrm>
          <a:prstGeom prst="rect">
            <a:avLst/>
          </a:prstGeom>
          <a:noFill/>
        </p:spPr>
        <p:txBody>
          <a:bodyPr wrap="square" rtlCol="0">
            <a:spAutoFit/>
          </a:bodyPr>
          <a:lstStyle/>
          <a:p>
            <a:pPr marL="722313"/>
            <a:r>
              <a:rPr lang="en-GB" dirty="0">
                <a:solidFill>
                  <a:schemeClr val="bg2"/>
                </a:solidFill>
                <a:hlinkClick r:id="rId3">
                  <a:extLst>
                    <a:ext uri="{A12FA001-AC4F-418D-AE19-62706E023703}">
                      <ahyp:hlinkClr xmlns:ahyp="http://schemas.microsoft.com/office/drawing/2018/hyperlinkcolor" val="tx"/>
                    </a:ext>
                  </a:extLst>
                </a:hlinkClick>
              </a:rPr>
              <a:t>https://www.youtube.com/playlist?list=PL710F6E303D975127</a:t>
            </a:r>
            <a:endParaRPr lang="en-GB" dirty="0">
              <a:solidFill>
                <a:schemeClr val="bg2"/>
              </a:solidFill>
            </a:endParaRPr>
          </a:p>
          <a:p>
            <a:endParaRPr lang="en-GB" dirty="0"/>
          </a:p>
        </p:txBody>
      </p:sp>
      <p:pic>
        <p:nvPicPr>
          <p:cNvPr id="6" name="Picture 5">
            <a:extLst>
              <a:ext uri="{FF2B5EF4-FFF2-40B4-BE49-F238E27FC236}">
                <a16:creationId xmlns:a16="http://schemas.microsoft.com/office/drawing/2014/main" id="{FF681EDC-73F7-4048-96D4-2293737711AD}"/>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8547" b="89744" l="6040" r="94631">
                        <a14:foregroundMark x1="42953" y1="63248" x2="41611" y2="72650"/>
                        <a14:foregroundMark x1="38926" y1="59829" x2="46980" y2="62393"/>
                        <a14:foregroundMark x1="40268" y1="59829" x2="40268" y2="59829"/>
                        <a14:foregroundMark x1="71141" y1="70940" x2="81879" y2="61538"/>
                        <a14:foregroundMark x1="81879" y1="61538" x2="81879" y2="61538"/>
                        <a14:foregroundMark x1="81879" y1="60684" x2="91275" y2="27350"/>
                        <a14:foregroundMark x1="91275" y1="27350" x2="87919" y2="19658"/>
                        <a14:foregroundMark x1="94631" y1="33333" x2="94631" y2="33333"/>
                        <a14:foregroundMark x1="29530" y1="72650" x2="29530" y2="72650"/>
                        <a14:foregroundMark x1="6711" y1="85470" x2="6711" y2="85470"/>
                        <a14:foregroundMark x1="24832" y1="49573" x2="24832" y2="49573"/>
                        <a14:foregroundMark x1="20134" y1="58120" x2="20134" y2="58120"/>
                        <a14:foregroundMark x1="16107" y1="65812" x2="16107" y2="65812"/>
                        <a14:foregroundMark x1="16107" y1="58974" x2="16107" y2="58974"/>
                        <a14:foregroundMark x1="34228" y1="41880" x2="34228" y2="41880"/>
                        <a14:foregroundMark x1="34899" y1="37607" x2="34899" y2="37607"/>
                        <a14:foregroundMark x1="40940" y1="24786" x2="40940" y2="24786"/>
                        <a14:foregroundMark x1="46309" y1="29915" x2="46309" y2="29915"/>
                        <a14:foregroundMark x1="33557" y1="27350" x2="33557" y2="27350"/>
                        <a14:foregroundMark x1="41611" y1="21368" x2="41611" y2="21368"/>
                        <a14:foregroundMark x1="59732" y1="11966" x2="59732" y2="11966"/>
                        <a14:foregroundMark x1="15436" y1="83761" x2="15436" y2="83761"/>
                        <a14:foregroundMark x1="15436" y1="77778" x2="15436" y2="77778"/>
                        <a14:foregroundMark x1="12752" y1="69231" x2="12752" y2="69231"/>
                        <a14:foregroundMark x1="18792" y1="51282" x2="18792" y2="51282"/>
                        <a14:foregroundMark x1="69128" y1="18803" x2="69128" y2="18803"/>
                        <a14:foregroundMark x1="65101" y1="9402" x2="65101" y2="9402"/>
                        <a14:foregroundMark x1="70470" y1="8547" x2="70470" y2="8547"/>
                        <a14:foregroundMark x1="32886" y1="29915" x2="32886" y2="29915"/>
                        <a14:foregroundMark x1="36913" y1="33333" x2="36913" y2="33333"/>
                        <a14:foregroundMark x1="43624" y1="38462" x2="43624" y2="38462"/>
                        <a14:foregroundMark x1="46980" y1="44444" x2="46980" y2="44444"/>
                        <a14:foregroundMark x1="26846" y1="24786" x2="26846" y2="24786"/>
                        <a14:foregroundMark x1="22148" y1="23932" x2="22148" y2="23932"/>
                        <a14:foregroundMark x1="85906" y1="42735" x2="85906" y2="42735"/>
                        <a14:foregroundMark x1="30201" y1="26496" x2="30201" y2="26496"/>
                        <a14:foregroundMark x1="32215" y1="29060" x2="32215" y2="29060"/>
                        <a14:foregroundMark x1="33557" y1="29915" x2="33557" y2="29915"/>
                        <a14:foregroundMark x1="32886" y1="29915" x2="32886" y2="29915"/>
                        <a14:foregroundMark x1="32886" y1="29915" x2="32886" y2="29915"/>
                        <a14:foregroundMark x1="32215" y1="30769" x2="32215" y2="30769"/>
                        <a14:backgroundMark x1="12081" y1="22222" x2="12081" y2="22222"/>
                        <a14:backgroundMark x1="12752" y1="14530" x2="12752" y2="14530"/>
                        <a14:backgroundMark x1="19463" y1="11111" x2="37584" y2="12821"/>
                        <a14:backgroundMark x1="31544" y1="30769" x2="31544" y2="30769"/>
                      </a14:backgroundRemoval>
                    </a14:imgEffect>
                  </a14:imgLayer>
                </a14:imgProps>
              </a:ext>
            </a:extLst>
          </a:blip>
          <a:stretch>
            <a:fillRect/>
          </a:stretch>
        </p:blipFill>
        <p:spPr>
          <a:xfrm>
            <a:off x="48903" y="6394488"/>
            <a:ext cx="559643" cy="439451"/>
          </a:xfrm>
          <a:prstGeom prst="rect">
            <a:avLst/>
          </a:prstGeom>
        </p:spPr>
      </p:pic>
    </p:spTree>
    <p:extLst>
      <p:ext uri="{BB962C8B-B14F-4D97-AF65-F5344CB8AC3E}">
        <p14:creationId xmlns:p14="http://schemas.microsoft.com/office/powerpoint/2010/main" val="108140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grpId="0" nodeType="afterEffect">
                                  <p:stCondLst>
                                    <p:cond delay="1000"/>
                                  </p:stCondLst>
                                  <p:childTnLst>
                                    <p:set>
                                      <p:cBhvr>
                                        <p:cTn id="17" dur="1" fill="hold">
                                          <p:stCondLst>
                                            <p:cond delay="0"/>
                                          </p:stCondLst>
                                        </p:cTn>
                                        <p:tgtEl>
                                          <p:spTgt spid="3">
                                            <p:txEl>
                                              <p:pRg st="2" end="2"/>
                                            </p:txEl>
                                          </p:spTgt>
                                        </p:tgtEl>
                                        <p:attrNameLst>
                                          <p:attrName>style.visibility</p:attrName>
                                        </p:attrNameLst>
                                      </p:cBhvr>
                                      <p:to>
                                        <p:strVal val="visible"/>
                                      </p:to>
                                    </p:set>
                                  </p:childTnLst>
                                </p:cTn>
                              </p:par>
                            </p:childTnLst>
                          </p:cTn>
                        </p:par>
                        <p:par>
                          <p:cTn id="18" fill="hold">
                            <p:stCondLst>
                              <p:cond delay="1000"/>
                            </p:stCondLst>
                            <p:childTnLst>
                              <p:par>
                                <p:cTn id="19" presetID="1" presetClass="entr" presetSubtype="0" fill="hold" grpId="0" nodeType="afterEffect">
                                  <p:stCondLst>
                                    <p:cond delay="1000"/>
                                  </p:stCondLst>
                                  <p:childTnLst>
                                    <p:set>
                                      <p:cBhvr>
                                        <p:cTn id="20" dur="1" fill="hold">
                                          <p:stCondLst>
                                            <p:cond delay="0"/>
                                          </p:stCondLst>
                                        </p:cTn>
                                        <p:tgtEl>
                                          <p:spTgt spid="3">
                                            <p:txEl>
                                              <p:pRg st="3" end="3"/>
                                            </p:txEl>
                                          </p:spTgt>
                                        </p:tgtEl>
                                        <p:attrNameLst>
                                          <p:attrName>style.visibility</p:attrName>
                                        </p:attrNameLst>
                                      </p:cBhvr>
                                      <p:to>
                                        <p:strVal val="visible"/>
                                      </p:to>
                                    </p:set>
                                  </p:childTnLst>
                                </p:cTn>
                              </p:par>
                            </p:childTnLst>
                          </p:cTn>
                        </p:par>
                        <p:par>
                          <p:cTn id="21" fill="hold">
                            <p:stCondLst>
                              <p:cond delay="2000"/>
                            </p:stCondLst>
                            <p:childTnLst>
                              <p:par>
                                <p:cTn id="22" presetID="1" presetClass="entr" presetSubtype="0" fill="hold" grpId="0" nodeType="afterEffect">
                                  <p:stCondLst>
                                    <p:cond delay="1000"/>
                                  </p:stCondLst>
                                  <p:childTnLst>
                                    <p:set>
                                      <p:cBhvr>
                                        <p:cTn id="23"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4">
                                            <p:bg/>
                                          </p:spTgt>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4">
                                            <p:txEl>
                                              <p:pRg st="1" end="1"/>
                                            </p:txEl>
                                          </p:spTgt>
                                        </p:tgtEl>
                                        <p:attrNameLst>
                                          <p:attrName>style.visibility</p:attrName>
                                        </p:attrNameLst>
                                      </p:cBhvr>
                                      <p:to>
                                        <p:strVal val="visible"/>
                                      </p:to>
                                    </p:set>
                                  </p:childTnLst>
                                </p:cTn>
                              </p:par>
                            </p:childTnLst>
                          </p:cTn>
                        </p:par>
                        <p:par>
                          <p:cTn id="34" fill="hold">
                            <p:stCondLst>
                              <p:cond delay="0"/>
                            </p:stCondLst>
                            <p:childTnLst>
                              <p:par>
                                <p:cTn id="35" presetID="1" presetClass="entr" presetSubtype="0" fill="hold" grpId="0" nodeType="afterEffect">
                                  <p:stCondLst>
                                    <p:cond delay="2000"/>
                                  </p:stCondLst>
                                  <p:childTnLst>
                                    <p:set>
                                      <p:cBhvr>
                                        <p:cTn id="3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4" grpId="0" uiExpand="1" build="p" animBg="1"/>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A2063D-20CC-4E90-884B-8DF85231AFE7}"/>
              </a:ext>
            </a:extLst>
          </p:cNvPr>
          <p:cNvSpPr>
            <a:spLocks noGrp="1"/>
          </p:cNvSpPr>
          <p:nvPr>
            <p:ph type="title"/>
          </p:nvPr>
        </p:nvSpPr>
        <p:spPr/>
        <p:txBody>
          <a:bodyPr/>
          <a:lstStyle/>
          <a:p>
            <a:r>
              <a:rPr lang="it-IT" dirty="0"/>
              <a:t>I Cambi – dei giocatori</a:t>
            </a:r>
          </a:p>
        </p:txBody>
      </p:sp>
      <p:sp>
        <p:nvSpPr>
          <p:cNvPr id="3" name="Text Placeholder 2">
            <a:extLst>
              <a:ext uri="{FF2B5EF4-FFF2-40B4-BE49-F238E27FC236}">
                <a16:creationId xmlns:a16="http://schemas.microsoft.com/office/drawing/2014/main" id="{1C1A8359-BF1C-4A0F-A05A-59E5E748CA06}"/>
              </a:ext>
            </a:extLst>
          </p:cNvPr>
          <p:cNvSpPr>
            <a:spLocks noGrp="1"/>
          </p:cNvSpPr>
          <p:nvPr>
            <p:ph type="body" idx="1"/>
          </p:nvPr>
        </p:nvSpPr>
        <p:spPr>
          <a:solidFill>
            <a:srgbClr val="1B305B"/>
          </a:solidFill>
        </p:spPr>
        <p:txBody>
          <a:bodyPr rIns="576000"/>
          <a:lstStyle/>
          <a:p>
            <a:pPr marL="722313" indent="-638175">
              <a:buClr>
                <a:schemeClr val="bg1"/>
              </a:buClr>
              <a:buNone/>
            </a:pPr>
            <a:r>
              <a:rPr lang="it-IT" sz="20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17.1 	I giocatori possono cambiare in qualsiasi momento della partita.</a:t>
            </a:r>
          </a:p>
          <a:p>
            <a:pPr marL="722313" indent="-638175">
              <a:buClr>
                <a:schemeClr val="bg1"/>
              </a:buClr>
              <a:buNone/>
            </a:pPr>
            <a:r>
              <a:rPr lang="it-IT" sz="20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17.2 	Non vi è alcun limite al numero di volte in cui un giocatore può cambiare.</a:t>
            </a:r>
            <a:endParaRPr lang="en-GB" sz="2000"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a:p>
            <a:pPr marL="722313" indent="-638175">
              <a:buClr>
                <a:schemeClr val="bg1"/>
              </a:buClr>
              <a:buNone/>
            </a:pPr>
            <a:r>
              <a:rPr lang="it-IT" sz="20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17.3 	I giocatori in attesa di un </a:t>
            </a:r>
            <a:r>
              <a:rPr lang="it-IT" sz="2000" i="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Cambio</a:t>
            </a:r>
            <a:r>
              <a:rPr lang="it-IT" sz="20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in entrata devono rimanere nella </a:t>
            </a:r>
            <a:r>
              <a:rPr lang="it-IT" sz="2000" dirty="0">
                <a:solidFill>
                  <a:schemeClr val="bg1"/>
                </a:solidFill>
                <a:latin typeface="Arial" panose="020B0604020202020204" pitchFamily="34" charset="0"/>
                <a:cs typeface="Arial" panose="020B0604020202020204" pitchFamily="34" charset="0"/>
              </a:rPr>
              <a:t>propria Area di Cambio per la durata della partita.</a:t>
            </a:r>
            <a:endParaRPr lang="en-GB" sz="2000" dirty="0">
              <a:solidFill>
                <a:schemeClr val="bg1"/>
              </a:solidFill>
              <a:latin typeface="Arial" panose="020B0604020202020204" pitchFamily="34" charset="0"/>
              <a:cs typeface="Arial" panose="020B0604020202020204" pitchFamily="34" charset="0"/>
            </a:endParaRPr>
          </a:p>
          <a:p>
            <a:pPr marL="722313" indent="-638175">
              <a:buClr>
                <a:schemeClr val="bg1"/>
              </a:buClr>
              <a:buNone/>
            </a:pPr>
            <a:r>
              <a:rPr lang="it-IT" sz="2000" dirty="0">
                <a:solidFill>
                  <a:schemeClr val="bg1"/>
                </a:solidFill>
                <a:latin typeface="Arial" panose="020B0604020202020204" pitchFamily="34" charset="0"/>
                <a:cs typeface="Arial" panose="020B0604020202020204" pitchFamily="34" charset="0"/>
              </a:rPr>
              <a:t>17.6 	I giocatori che entrano nel Campo di Gioco devono prima assumere una posizione “in gioco” (</a:t>
            </a:r>
            <a:r>
              <a:rPr lang="it-IT" sz="2000" dirty="0" err="1">
                <a:solidFill>
                  <a:schemeClr val="bg1"/>
                </a:solidFill>
                <a:latin typeface="Arial" panose="020B0604020202020204" pitchFamily="34" charset="0"/>
                <a:cs typeface="Arial" panose="020B0604020202020204" pitchFamily="34" charset="0"/>
              </a:rPr>
              <a:t>Onside</a:t>
            </a:r>
            <a:r>
              <a:rPr lang="it-IT" sz="2000" dirty="0">
                <a:solidFill>
                  <a:schemeClr val="bg1"/>
                </a:solidFill>
                <a:latin typeface="Arial" panose="020B0604020202020204" pitchFamily="34" charset="0"/>
                <a:cs typeface="Arial" panose="020B0604020202020204" pitchFamily="34" charset="0"/>
              </a:rPr>
              <a:t>) prima di essere coinvolti nel gioco.</a:t>
            </a:r>
            <a:endParaRPr lang="en-GB" sz="2000" dirty="0">
              <a:solidFill>
                <a:schemeClr val="bg1"/>
              </a:solidFill>
              <a:latin typeface="Arial" panose="020B0604020202020204" pitchFamily="34" charset="0"/>
              <a:cs typeface="Arial" panose="020B0604020202020204" pitchFamily="34" charset="0"/>
            </a:endParaRPr>
          </a:p>
          <a:p>
            <a:pPr marL="722313" indent="-638175">
              <a:buClr>
                <a:schemeClr val="bg1"/>
              </a:buClr>
              <a:buNone/>
              <a:tabLst>
                <a:tab pos="722313" algn="l"/>
              </a:tabLst>
            </a:pPr>
            <a:r>
              <a:rPr lang="it-IT" sz="2000" dirty="0">
                <a:solidFill>
                  <a:schemeClr val="bg1"/>
                </a:solidFill>
                <a:latin typeface="Arial" panose="020B0604020202020204" pitchFamily="34" charset="0"/>
                <a:cs typeface="Arial" panose="020B0604020202020204" pitchFamily="34" charset="0"/>
              </a:rPr>
              <a:t>17.7 	Quando si è verificato un intercetto o una rottura della linea difensiva (line break), i giocatori non possono cambiare fino al Tocco successivo </a:t>
            </a:r>
            <a:r>
              <a:rPr lang="it-IT" sz="2000" dirty="0">
                <a:solidFill>
                  <a:schemeClr val="bg1"/>
                </a:solidFill>
                <a:effectLst/>
                <a:latin typeface="Arial" panose="020B0604020202020204" pitchFamily="34" charset="0"/>
                <a:ea typeface="Times New Roman" panose="02020603050405020304" pitchFamily="18" charset="0"/>
              </a:rPr>
              <a:t>o alla successiva situazione di </a:t>
            </a:r>
            <a:r>
              <a:rPr lang="it-IT" sz="2000" i="1" dirty="0">
                <a:solidFill>
                  <a:schemeClr val="bg1"/>
                </a:solidFill>
                <a:effectLst/>
                <a:latin typeface="Arial" panose="020B0604020202020204" pitchFamily="34" charset="0"/>
                <a:ea typeface="Times New Roman" panose="02020603050405020304" pitchFamily="18" charset="0"/>
              </a:rPr>
              <a:t>Palla Morta</a:t>
            </a:r>
            <a:endParaRPr lang="it-IT" sz="2000" dirty="0">
              <a:solidFill>
                <a:schemeClr val="bg1"/>
              </a:solidFill>
            </a:endParaRPr>
          </a:p>
        </p:txBody>
      </p:sp>
      <p:sp>
        <p:nvSpPr>
          <p:cNvPr id="4" name="Google Shape;327;p23">
            <a:extLst>
              <a:ext uri="{FF2B5EF4-FFF2-40B4-BE49-F238E27FC236}">
                <a16:creationId xmlns:a16="http://schemas.microsoft.com/office/drawing/2014/main" id="{8270217D-F22F-477C-BBE4-FBDD57394637}"/>
              </a:ext>
            </a:extLst>
          </p:cNvPr>
          <p:cNvSpPr/>
          <p:nvPr/>
        </p:nvSpPr>
        <p:spPr>
          <a:xfrm>
            <a:off x="0" y="5015191"/>
            <a:ext cx="9144000" cy="1169039"/>
          </a:xfrm>
          <a:prstGeom prst="rect">
            <a:avLst/>
          </a:prstGeom>
          <a:solidFill>
            <a:schemeClr val="accent3">
              <a:lumMod val="75000"/>
            </a:schemeClr>
          </a:solidFill>
          <a:ln>
            <a:noFill/>
          </a:ln>
        </p:spPr>
        <p:txBody>
          <a:bodyPr spcFirstLastPara="1" wrap="square" lIns="91425" tIns="45700" rIns="91425" bIns="45700" anchor="ctr" anchorCtr="0">
            <a:noAutofit/>
          </a:bodyPr>
          <a:lstStyle/>
          <a:p>
            <a:pPr marL="722313">
              <a:tabLst>
                <a:tab pos="901700" algn="l"/>
              </a:tabLst>
            </a:pPr>
            <a:r>
              <a:rPr lang="it-IT" sz="2000" dirty="0">
                <a:solidFill>
                  <a:schemeClr val="lt1"/>
                </a:solidFill>
                <a:latin typeface="Berlin Sans FB"/>
              </a:rPr>
              <a:t>Qua c'è un compito per gli arbitri di supporto, quando hanno la possibilità.</a:t>
            </a:r>
          </a:p>
          <a:p>
            <a:pPr marL="722313">
              <a:tabLst>
                <a:tab pos="901700" algn="l"/>
              </a:tabLst>
            </a:pPr>
            <a:r>
              <a:rPr lang="it-IT" altLang="en-US" sz="2000" dirty="0">
                <a:solidFill>
                  <a:schemeClr val="lt1"/>
                </a:solidFill>
                <a:latin typeface="Berlin Sans FB"/>
              </a:rPr>
              <a:t>Il 7 in campo è (quasi) l'unica volta in cui l'arbitro di supporto può fischiare.</a:t>
            </a:r>
          </a:p>
        </p:txBody>
      </p:sp>
      <p:sp>
        <p:nvSpPr>
          <p:cNvPr id="6" name="Rectangle 2">
            <a:extLst>
              <a:ext uri="{FF2B5EF4-FFF2-40B4-BE49-F238E27FC236}">
                <a16:creationId xmlns:a16="http://schemas.microsoft.com/office/drawing/2014/main" id="{154786DE-1C6D-4F4A-AE9A-512B5CFEB940}"/>
              </a:ext>
            </a:extLst>
          </p:cNvPr>
          <p:cNvSpPr>
            <a:spLocks noChangeArrowheads="1"/>
          </p:cNvSpPr>
          <p:nvPr/>
        </p:nvSpPr>
        <p:spPr bwMode="auto">
          <a:xfrm>
            <a:off x="0" y="107728"/>
            <a:ext cx="65" cy="241744"/>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7457" rIns="0" bIns="-17457"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en-US" sz="1800" b="0" i="0" u="none" strike="noStrike" cap="none" normalizeH="0" baseline="0" dirty="0">
              <a:ln>
                <a:noFill/>
              </a:ln>
              <a:solidFill>
                <a:schemeClr val="tx1"/>
              </a:solidFill>
              <a:effectLst/>
              <a:latin typeface="Arial" panose="020B0604020202020204" pitchFamily="34" charset="0"/>
            </a:endParaRPr>
          </a:p>
        </p:txBody>
      </p:sp>
      <p:pic>
        <p:nvPicPr>
          <p:cNvPr id="7" name="Picture 6">
            <a:extLst>
              <a:ext uri="{FF2B5EF4-FFF2-40B4-BE49-F238E27FC236}">
                <a16:creationId xmlns:a16="http://schemas.microsoft.com/office/drawing/2014/main" id="{99B6C00A-9A0E-4C59-8293-47C94617809B}"/>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8547" b="89744" l="6040" r="94631">
                        <a14:foregroundMark x1="42953" y1="63248" x2="41611" y2="72650"/>
                        <a14:foregroundMark x1="38926" y1="59829" x2="46980" y2="62393"/>
                        <a14:foregroundMark x1="40268" y1="59829" x2="40268" y2="59829"/>
                        <a14:foregroundMark x1="71141" y1="70940" x2="81879" y2="61538"/>
                        <a14:foregroundMark x1="81879" y1="61538" x2="81879" y2="61538"/>
                        <a14:foregroundMark x1="81879" y1="60684" x2="91275" y2="27350"/>
                        <a14:foregroundMark x1="91275" y1="27350" x2="87919" y2="19658"/>
                        <a14:foregroundMark x1="94631" y1="33333" x2="94631" y2="33333"/>
                        <a14:foregroundMark x1="29530" y1="72650" x2="29530" y2="72650"/>
                        <a14:foregroundMark x1="6711" y1="85470" x2="6711" y2="85470"/>
                        <a14:foregroundMark x1="24832" y1="49573" x2="24832" y2="49573"/>
                        <a14:foregroundMark x1="20134" y1="58120" x2="20134" y2="58120"/>
                        <a14:foregroundMark x1="16107" y1="65812" x2="16107" y2="65812"/>
                        <a14:foregroundMark x1="16107" y1="58974" x2="16107" y2="58974"/>
                        <a14:foregroundMark x1="34228" y1="41880" x2="34228" y2="41880"/>
                        <a14:foregroundMark x1="34899" y1="37607" x2="34899" y2="37607"/>
                        <a14:foregroundMark x1="40940" y1="24786" x2="40940" y2="24786"/>
                        <a14:foregroundMark x1="46309" y1="29915" x2="46309" y2="29915"/>
                        <a14:foregroundMark x1="33557" y1="27350" x2="33557" y2="27350"/>
                        <a14:foregroundMark x1="41611" y1="21368" x2="41611" y2="21368"/>
                        <a14:foregroundMark x1="59732" y1="11966" x2="59732" y2="11966"/>
                        <a14:foregroundMark x1="15436" y1="83761" x2="15436" y2="83761"/>
                        <a14:foregroundMark x1="15436" y1="77778" x2="15436" y2="77778"/>
                        <a14:foregroundMark x1="12752" y1="69231" x2="12752" y2="69231"/>
                        <a14:foregroundMark x1="18792" y1="51282" x2="18792" y2="51282"/>
                        <a14:foregroundMark x1="69128" y1="18803" x2="69128" y2="18803"/>
                        <a14:foregroundMark x1="65101" y1="9402" x2="65101" y2="9402"/>
                        <a14:foregroundMark x1="70470" y1="8547" x2="70470" y2="8547"/>
                        <a14:foregroundMark x1="32886" y1="29915" x2="32886" y2="29915"/>
                        <a14:foregroundMark x1="36913" y1="33333" x2="36913" y2="33333"/>
                        <a14:foregroundMark x1="43624" y1="38462" x2="43624" y2="38462"/>
                        <a14:foregroundMark x1="46980" y1="44444" x2="46980" y2="44444"/>
                        <a14:foregroundMark x1="26846" y1="24786" x2="26846" y2="24786"/>
                        <a14:foregroundMark x1="22148" y1="23932" x2="22148" y2="23932"/>
                        <a14:foregroundMark x1="85906" y1="42735" x2="85906" y2="42735"/>
                        <a14:foregroundMark x1="30201" y1="26496" x2="30201" y2="26496"/>
                        <a14:foregroundMark x1="32215" y1="29060" x2="32215" y2="29060"/>
                        <a14:foregroundMark x1="33557" y1="29915" x2="33557" y2="29915"/>
                        <a14:foregroundMark x1="32886" y1="29915" x2="32886" y2="29915"/>
                        <a14:foregroundMark x1="32886" y1="29915" x2="32886" y2="29915"/>
                        <a14:foregroundMark x1="32215" y1="30769" x2="32215" y2="30769"/>
                        <a14:backgroundMark x1="12081" y1="22222" x2="12081" y2="22222"/>
                        <a14:backgroundMark x1="12752" y1="14530" x2="12752" y2="14530"/>
                        <a14:backgroundMark x1="19463" y1="11111" x2="37584" y2="12821"/>
                        <a14:backgroundMark x1="31544" y1="30769" x2="31544" y2="30769"/>
                      </a14:backgroundRemoval>
                    </a14:imgEffect>
                  </a14:imgLayer>
                </a14:imgProps>
              </a:ext>
            </a:extLst>
          </a:blip>
          <a:stretch>
            <a:fillRect/>
          </a:stretch>
        </p:blipFill>
        <p:spPr>
          <a:xfrm>
            <a:off x="48903" y="6394488"/>
            <a:ext cx="559643" cy="439451"/>
          </a:xfrm>
          <a:prstGeom prst="rect">
            <a:avLst/>
          </a:prstGeom>
        </p:spPr>
      </p:pic>
    </p:spTree>
    <p:extLst>
      <p:ext uri="{BB962C8B-B14F-4D97-AF65-F5344CB8AC3E}">
        <p14:creationId xmlns:p14="http://schemas.microsoft.com/office/powerpoint/2010/main" val="1438217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wipe(up)">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wipe(up)">
                                      <p:cBhvr>
                                        <p:cTn id="21" dur="500"/>
                                        <p:tgtEl>
                                          <p:spTgt spid="3">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wipe(up)">
                                      <p:cBhvr>
                                        <p:cTn id="26" dur="500"/>
                                        <p:tgtEl>
                                          <p:spTgt spid="3">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wipe(up)">
                                      <p:cBhvr>
                                        <p:cTn id="31" dur="500"/>
                                        <p:tgtEl>
                                          <p:spTgt spid="3">
                                            <p:txEl>
                                              <p:pRg st="4" end="4"/>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4">
                                            <p:bg/>
                                          </p:spTgt>
                                        </p:tgtEl>
                                        <p:attrNameLst>
                                          <p:attrName>style.visibility</p:attrName>
                                        </p:attrNameLst>
                                      </p:cBhvr>
                                      <p:to>
                                        <p:strVal val="visible"/>
                                      </p:to>
                                    </p:set>
                                    <p:animEffect transition="in" filter="wipe(up)">
                                      <p:cBhvr>
                                        <p:cTn id="36" dur="500"/>
                                        <p:tgtEl>
                                          <p:spTgt spid="4">
                                            <p:bg/>
                                          </p:spTgt>
                                        </p:tgtEl>
                                      </p:cBhvr>
                                    </p:animEffect>
                                  </p:childTnLst>
                                </p:cTn>
                              </p:par>
                            </p:childTnLst>
                          </p:cTn>
                        </p:par>
                        <p:par>
                          <p:cTn id="37" fill="hold">
                            <p:stCondLst>
                              <p:cond delay="500"/>
                            </p:stCondLst>
                            <p:childTnLst>
                              <p:par>
                                <p:cTn id="38" presetID="22" presetClass="entr" presetSubtype="1" fill="hold" grpId="0" nodeType="afterEffect">
                                  <p:stCondLst>
                                    <p:cond delay="0"/>
                                  </p:stCondLst>
                                  <p:childTnLst>
                                    <p:set>
                                      <p:cBhvr>
                                        <p:cTn id="39" dur="1" fill="hold">
                                          <p:stCondLst>
                                            <p:cond delay="0"/>
                                          </p:stCondLst>
                                        </p:cTn>
                                        <p:tgtEl>
                                          <p:spTgt spid="4">
                                            <p:txEl>
                                              <p:pRg st="0" end="0"/>
                                            </p:txEl>
                                          </p:spTgt>
                                        </p:tgtEl>
                                        <p:attrNameLst>
                                          <p:attrName>style.visibility</p:attrName>
                                        </p:attrNameLst>
                                      </p:cBhvr>
                                      <p:to>
                                        <p:strVal val="visible"/>
                                      </p:to>
                                    </p:set>
                                    <p:animEffect transition="in" filter="wipe(up)">
                                      <p:cBhvr>
                                        <p:cTn id="40" dur="500"/>
                                        <p:tgtEl>
                                          <p:spTgt spid="4">
                                            <p:txEl>
                                              <p:pRg st="0" end="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4">
                                            <p:txEl>
                                              <p:pRg st="1" end="1"/>
                                            </p:txEl>
                                          </p:spTgt>
                                        </p:tgtEl>
                                        <p:attrNameLst>
                                          <p:attrName>style.visibility</p:attrName>
                                        </p:attrNameLst>
                                      </p:cBhvr>
                                      <p:to>
                                        <p:strVal val="visible"/>
                                      </p:to>
                                    </p:set>
                                    <p:animEffect transition="in" filter="wipe(up)">
                                      <p:cBhvr>
                                        <p:cTn id="45"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4" grpId="0" uiExpand="1"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pic>
        <p:nvPicPr>
          <p:cNvPr id="417" name="Google Shape;417;p33"/>
          <p:cNvPicPr preferRelativeResize="0"/>
          <p:nvPr/>
        </p:nvPicPr>
        <p:blipFill rotWithShape="1">
          <a:blip r:embed="rId3">
            <a:alphaModFix/>
          </a:blip>
          <a:srcRect/>
          <a:stretch/>
        </p:blipFill>
        <p:spPr>
          <a:xfrm rot="-506180">
            <a:off x="381651" y="3510919"/>
            <a:ext cx="5555172" cy="3046623"/>
          </a:xfrm>
          <a:prstGeom prst="rect">
            <a:avLst/>
          </a:prstGeom>
          <a:noFill/>
          <a:ln>
            <a:noFill/>
          </a:ln>
        </p:spPr>
      </p:pic>
      <p:sp>
        <p:nvSpPr>
          <p:cNvPr id="418" name="Google Shape;418;p33"/>
          <p:cNvSpPr txBox="1">
            <a:spLocks noGrp="1"/>
          </p:cNvSpPr>
          <p:nvPr>
            <p:ph type="title"/>
          </p:nvPr>
        </p:nvSpPr>
        <p:spPr>
          <a:xfrm>
            <a:off x="0" y="5"/>
            <a:ext cx="9144000" cy="1376828"/>
          </a:xfrm>
          <a:prstGeom prst="rect">
            <a:avLst/>
          </a:prstGeom>
          <a:noFill/>
          <a:ln>
            <a:noFill/>
          </a:ln>
        </p:spPr>
        <p:txBody>
          <a:bodyPr spcFirstLastPara="1" wrap="square" lIns="91425" tIns="45700" rIns="91425" bIns="45700" anchor="ctr" anchorCtr="0">
            <a:noAutofit/>
          </a:bodyPr>
          <a:lstStyle/>
          <a:p>
            <a:pPr marL="722313" marR="0" lvl="0" algn="l" rtl="0">
              <a:lnSpc>
                <a:spcPct val="100000"/>
              </a:lnSpc>
              <a:spcBef>
                <a:spcPts val="0"/>
              </a:spcBef>
              <a:spcAft>
                <a:spcPts val="0"/>
              </a:spcAft>
              <a:buClr>
                <a:schemeClr val="dk1"/>
              </a:buClr>
              <a:buSzPts val="3600"/>
              <a:buFont typeface="Calibri"/>
              <a:buNone/>
            </a:pPr>
            <a:r>
              <a:rPr lang="it-IT" i="0" u="none" strike="noStrike" cap="none" dirty="0">
                <a:solidFill>
                  <a:schemeClr val="dk1"/>
                </a:solidFill>
                <a:latin typeface="+mj-lt"/>
                <a:ea typeface="Calibri"/>
                <a:cs typeface="Calibri"/>
                <a:sym typeface="Calibri"/>
              </a:rPr>
              <a:t>Cambiamo anche noi</a:t>
            </a:r>
            <a:endParaRPr lang="it-IT" sz="5400" dirty="0">
              <a:latin typeface="+mj-lt"/>
            </a:endParaRPr>
          </a:p>
        </p:txBody>
      </p:sp>
      <p:sp>
        <p:nvSpPr>
          <p:cNvPr id="419" name="Google Shape;419;p33"/>
          <p:cNvSpPr/>
          <p:nvPr/>
        </p:nvSpPr>
        <p:spPr>
          <a:xfrm rot="-506237">
            <a:off x="381593" y="3508742"/>
            <a:ext cx="5555224" cy="3046472"/>
          </a:xfrm>
          <a:prstGeom prst="rect">
            <a:avLst/>
          </a:prstGeom>
          <a:solidFill>
            <a:srgbClr val="FFFFFF">
              <a:alpha val="5294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lang="it-IT" sz="1400" b="0" i="0" u="none" strike="noStrike" cap="none">
              <a:solidFill>
                <a:srgbClr val="000000"/>
              </a:solidFill>
              <a:latin typeface="Arial"/>
              <a:ea typeface="Arial"/>
              <a:cs typeface="Arial"/>
              <a:sym typeface="Arial"/>
            </a:endParaRPr>
          </a:p>
        </p:txBody>
      </p:sp>
      <p:sp>
        <p:nvSpPr>
          <p:cNvPr id="420" name="Google Shape;420;p33"/>
          <p:cNvSpPr/>
          <p:nvPr/>
        </p:nvSpPr>
        <p:spPr>
          <a:xfrm>
            <a:off x="0" y="1368000"/>
            <a:ext cx="9144000" cy="2338853"/>
          </a:xfrm>
          <a:prstGeom prst="rect">
            <a:avLst/>
          </a:prstGeom>
          <a:solidFill>
            <a:srgbClr val="1B305B"/>
          </a:solidFill>
          <a:ln>
            <a:noFill/>
          </a:ln>
        </p:spPr>
        <p:txBody>
          <a:bodyPr spcFirstLastPara="1" wrap="square" lIns="91425" tIns="45700" rIns="91425" bIns="45700" anchor="ctr" anchorCtr="0">
            <a:noAutofit/>
          </a:bodyPr>
          <a:lstStyle/>
          <a:p>
            <a:pPr marL="722313">
              <a:buClr>
                <a:schemeClr val="dk1"/>
              </a:buClr>
              <a:buSzPts val="2520"/>
            </a:pPr>
            <a:r>
              <a:rPr lang="it-IT" sz="2200" dirty="0">
                <a:solidFill>
                  <a:srgbClr val="FFFFFF"/>
                </a:solidFill>
                <a:latin typeface="Calibri"/>
                <a:ea typeface="Calibri"/>
                <a:cs typeface="Calibri"/>
                <a:sym typeface="Calibri"/>
              </a:rPr>
              <a:t>I giocatori fanno i cambi, e anche gli arbitri!</a:t>
            </a:r>
            <a:r>
              <a:rPr lang="it-IT" sz="2200" dirty="0">
                <a:solidFill>
                  <a:srgbClr val="FFFFFF"/>
                </a:solidFill>
                <a:ea typeface="Calibri"/>
              </a:rPr>
              <a:t>  </a:t>
            </a:r>
            <a:r>
              <a:rPr lang="it-IT" sz="2200" dirty="0">
                <a:solidFill>
                  <a:schemeClr val="lt1"/>
                </a:solidFill>
                <a:latin typeface="Calibri"/>
                <a:ea typeface="Calibri"/>
                <a:cs typeface="Calibri"/>
                <a:sym typeface="Calibri"/>
              </a:rPr>
              <a:t>Perché</a:t>
            </a:r>
            <a:r>
              <a:rPr lang="it-IT" sz="2200" b="0" i="0" u="none" strike="noStrike" cap="none" dirty="0">
                <a:solidFill>
                  <a:schemeClr val="lt1"/>
                </a:solidFill>
                <a:latin typeface="Calibri"/>
                <a:ea typeface="Calibri"/>
                <a:cs typeface="Calibri"/>
                <a:sym typeface="Calibri"/>
              </a:rPr>
              <a:t>?</a:t>
            </a:r>
            <a:endParaRPr lang="it-IT" sz="2200" dirty="0">
              <a:solidFill>
                <a:schemeClr val="lt1"/>
              </a:solidFill>
              <a:latin typeface="Calibri"/>
              <a:ea typeface="Calibri"/>
              <a:cs typeface="Calibri"/>
            </a:endParaRPr>
          </a:p>
          <a:p>
            <a:pPr marL="787400" indent="-342900">
              <a:buClr>
                <a:schemeClr val="dk1"/>
              </a:buClr>
              <a:buSzPts val="2520"/>
              <a:buFont typeface="Arial" panose="020B0604020202020204" pitchFamily="34" charset="0"/>
              <a:buChar char="•"/>
            </a:pPr>
            <a:endParaRPr lang="it-IT" sz="2200" dirty="0">
              <a:solidFill>
                <a:schemeClr val="lt1"/>
              </a:solidFill>
              <a:latin typeface="Calibri"/>
              <a:cs typeface="Calibri"/>
            </a:endParaRPr>
          </a:p>
          <a:p>
            <a:pPr marL="1071563" indent="-342900">
              <a:buClr>
                <a:schemeClr val="bg1"/>
              </a:buClr>
              <a:buSzPts val="2520"/>
              <a:buFont typeface="Arial" panose="020B0604020202020204" pitchFamily="34" charset="0"/>
              <a:buChar char="•"/>
            </a:pPr>
            <a:r>
              <a:rPr lang="it-IT" sz="2200" dirty="0">
                <a:solidFill>
                  <a:schemeClr val="lt1"/>
                </a:solidFill>
                <a:latin typeface="Calibri"/>
                <a:cs typeface="Calibri"/>
              </a:rPr>
              <a:t>Per condividere lo sforzo</a:t>
            </a:r>
          </a:p>
          <a:p>
            <a:pPr marL="1071563" indent="-342900">
              <a:buClr>
                <a:schemeClr val="bg1"/>
              </a:buClr>
              <a:buSzPts val="2520"/>
              <a:buFont typeface="Arial" panose="020B0604020202020204" pitchFamily="34" charset="0"/>
              <a:buChar char="•"/>
            </a:pPr>
            <a:r>
              <a:rPr lang="it-IT" sz="2200" b="0" i="0" u="none" strike="noStrike" cap="none" dirty="0">
                <a:solidFill>
                  <a:schemeClr val="lt1"/>
                </a:solidFill>
                <a:latin typeface="Calibri"/>
                <a:ea typeface="Calibri"/>
                <a:cs typeface="Calibri"/>
                <a:sym typeface="Calibri"/>
              </a:rPr>
              <a:t>Evitare la stanchezza e migliorare nostre decisioni </a:t>
            </a:r>
            <a:endParaRPr lang="it-IT" sz="2200" dirty="0">
              <a:ea typeface="Calibri"/>
            </a:endParaRPr>
          </a:p>
          <a:p>
            <a:pPr marL="1071563" indent="-342900">
              <a:buClr>
                <a:schemeClr val="bg1"/>
              </a:buClr>
              <a:buSzPts val="2520"/>
              <a:buFont typeface="Arial" panose="020B0604020202020204" pitchFamily="34" charset="0"/>
              <a:buChar char="•"/>
            </a:pPr>
            <a:r>
              <a:rPr lang="it-IT" sz="2200" b="0" i="0" u="none" strike="noStrike" cap="none" dirty="0">
                <a:solidFill>
                  <a:schemeClr val="lt1"/>
                </a:solidFill>
                <a:latin typeface="Calibri"/>
                <a:ea typeface="Calibri"/>
                <a:cs typeface="Calibri"/>
                <a:sym typeface="Calibri"/>
              </a:rPr>
              <a:t>Siamo una squadra </a:t>
            </a:r>
            <a:endParaRPr lang="it-IT" sz="2200" dirty="0">
              <a:solidFill>
                <a:schemeClr val="lt1"/>
              </a:solidFill>
              <a:latin typeface="Calibri"/>
              <a:ea typeface="Calibri"/>
              <a:cs typeface="Calibri"/>
              <a:sym typeface="Calibri"/>
            </a:endParaRPr>
          </a:p>
          <a:p>
            <a:pPr marL="1431925" lvl="2" indent="-342900">
              <a:buClr>
                <a:schemeClr val="bg1"/>
              </a:buClr>
              <a:buSzPts val="2520"/>
              <a:buFont typeface="Calibri" panose="020F0502020204030204" pitchFamily="34" charset="0"/>
              <a:buChar char="‐"/>
            </a:pPr>
            <a:r>
              <a:rPr lang="it-IT" sz="2200" b="0" i="0" u="none" strike="noStrike" cap="none" dirty="0">
                <a:solidFill>
                  <a:schemeClr val="lt1"/>
                </a:solidFill>
                <a:latin typeface="Calibri"/>
                <a:ea typeface="Calibri"/>
                <a:cs typeface="Calibri"/>
                <a:sym typeface="Calibri"/>
              </a:rPr>
              <a:t>Touch è </a:t>
            </a:r>
            <a:r>
              <a:rPr lang="it-IT" sz="2200" dirty="0">
                <a:solidFill>
                  <a:schemeClr val="lt1"/>
                </a:solidFill>
                <a:latin typeface="Calibri"/>
                <a:ea typeface="Calibri"/>
                <a:cs typeface="Calibri"/>
                <a:sym typeface="Calibri"/>
              </a:rPr>
              <a:t>unico nell'avere gli arbitri che si scambiano di ruolo</a:t>
            </a:r>
            <a:endParaRPr lang="it-IT" sz="2200" b="0" i="0" u="none" strike="noStrike" cap="none" dirty="0">
              <a:solidFill>
                <a:schemeClr val="lt1"/>
              </a:solidFill>
              <a:latin typeface="Calibri"/>
              <a:ea typeface="Calibri"/>
              <a:cs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0">
                                            <p:bg/>
                                          </p:spTgt>
                                        </p:tgtEl>
                                        <p:attrNameLst>
                                          <p:attrName>style.visibility</p:attrName>
                                        </p:attrNameLst>
                                      </p:cBhvr>
                                      <p:to>
                                        <p:strVal val="visible"/>
                                      </p:to>
                                    </p:set>
                                    <p:animEffect transition="in" filter="fade">
                                      <p:cBhvr>
                                        <p:cTn id="7" dur="500"/>
                                        <p:tgtEl>
                                          <p:spTgt spid="420">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20">
                                            <p:txEl>
                                              <p:pRg st="0" end="0"/>
                                            </p:txEl>
                                          </p:spTgt>
                                        </p:tgtEl>
                                        <p:attrNameLst>
                                          <p:attrName>style.visibility</p:attrName>
                                        </p:attrNameLst>
                                      </p:cBhvr>
                                      <p:to>
                                        <p:strVal val="visible"/>
                                      </p:to>
                                    </p:set>
                                    <p:animEffect transition="in" filter="fade">
                                      <p:cBhvr>
                                        <p:cTn id="10" dur="500"/>
                                        <p:tgtEl>
                                          <p:spTgt spid="420">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20">
                                            <p:txEl>
                                              <p:pRg st="2" end="2"/>
                                            </p:txEl>
                                          </p:spTgt>
                                        </p:tgtEl>
                                        <p:attrNameLst>
                                          <p:attrName>style.visibility</p:attrName>
                                        </p:attrNameLst>
                                      </p:cBhvr>
                                      <p:to>
                                        <p:strVal val="visible"/>
                                      </p:to>
                                    </p:set>
                                    <p:animEffect transition="in" filter="fade">
                                      <p:cBhvr>
                                        <p:cTn id="15" dur="500"/>
                                        <p:tgtEl>
                                          <p:spTgt spid="420">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20">
                                            <p:txEl>
                                              <p:pRg st="3" end="3"/>
                                            </p:txEl>
                                          </p:spTgt>
                                        </p:tgtEl>
                                        <p:attrNameLst>
                                          <p:attrName>style.visibility</p:attrName>
                                        </p:attrNameLst>
                                      </p:cBhvr>
                                      <p:to>
                                        <p:strVal val="visible"/>
                                      </p:to>
                                    </p:set>
                                    <p:animEffect transition="in" filter="fade">
                                      <p:cBhvr>
                                        <p:cTn id="20" dur="500"/>
                                        <p:tgtEl>
                                          <p:spTgt spid="420">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420">
                                            <p:txEl>
                                              <p:pRg st="4" end="4"/>
                                            </p:txEl>
                                          </p:spTgt>
                                        </p:tgtEl>
                                        <p:attrNameLst>
                                          <p:attrName>style.visibility</p:attrName>
                                        </p:attrNameLst>
                                      </p:cBhvr>
                                      <p:to>
                                        <p:strVal val="visible"/>
                                      </p:to>
                                    </p:set>
                                    <p:animEffect transition="in" filter="fade">
                                      <p:cBhvr>
                                        <p:cTn id="25" dur="500"/>
                                        <p:tgtEl>
                                          <p:spTgt spid="420">
                                            <p:txEl>
                                              <p:pRg st="4" end="4"/>
                                            </p:txEl>
                                          </p:spTgt>
                                        </p:tgtEl>
                                      </p:cBhvr>
                                    </p:animEffect>
                                  </p:childTnLst>
                                </p:cTn>
                              </p:par>
                            </p:childTnLst>
                          </p:cTn>
                        </p:par>
                        <p:par>
                          <p:cTn id="26" fill="hold">
                            <p:stCondLst>
                              <p:cond delay="500"/>
                            </p:stCondLst>
                            <p:childTnLst>
                              <p:par>
                                <p:cTn id="27" presetID="10" presetClass="entr" presetSubtype="0" fill="hold" nodeType="afterEffect">
                                  <p:stCondLst>
                                    <p:cond delay="250"/>
                                  </p:stCondLst>
                                  <p:childTnLst>
                                    <p:set>
                                      <p:cBhvr>
                                        <p:cTn id="28" dur="1" fill="hold">
                                          <p:stCondLst>
                                            <p:cond delay="0"/>
                                          </p:stCondLst>
                                        </p:cTn>
                                        <p:tgtEl>
                                          <p:spTgt spid="417"/>
                                        </p:tgtEl>
                                        <p:attrNameLst>
                                          <p:attrName>style.visibility</p:attrName>
                                        </p:attrNameLst>
                                      </p:cBhvr>
                                      <p:to>
                                        <p:strVal val="visible"/>
                                      </p:to>
                                    </p:set>
                                    <p:animEffect transition="in" filter="fade">
                                      <p:cBhvr>
                                        <p:cTn id="29" dur="1750"/>
                                        <p:tgtEl>
                                          <p:spTgt spid="417"/>
                                        </p:tgtEl>
                                      </p:cBhvr>
                                    </p:animEffect>
                                  </p:childTnLst>
                                </p:cTn>
                              </p:par>
                              <p:par>
                                <p:cTn id="30" presetID="10" presetClass="entr" presetSubtype="0" fill="hold" grpId="0" nodeType="withEffect">
                                  <p:stCondLst>
                                    <p:cond delay="250"/>
                                  </p:stCondLst>
                                  <p:childTnLst>
                                    <p:set>
                                      <p:cBhvr>
                                        <p:cTn id="31" dur="1" fill="hold">
                                          <p:stCondLst>
                                            <p:cond delay="0"/>
                                          </p:stCondLst>
                                        </p:cTn>
                                        <p:tgtEl>
                                          <p:spTgt spid="419"/>
                                        </p:tgtEl>
                                        <p:attrNameLst>
                                          <p:attrName>style.visibility</p:attrName>
                                        </p:attrNameLst>
                                      </p:cBhvr>
                                      <p:to>
                                        <p:strVal val="visible"/>
                                      </p:to>
                                    </p:set>
                                    <p:animEffect transition="in" filter="fade">
                                      <p:cBhvr>
                                        <p:cTn id="32" dur="1750"/>
                                        <p:tgtEl>
                                          <p:spTgt spid="419"/>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420">
                                            <p:txEl>
                                              <p:pRg st="5" end="5"/>
                                            </p:txEl>
                                          </p:spTgt>
                                        </p:tgtEl>
                                        <p:attrNameLst>
                                          <p:attrName>style.visibility</p:attrName>
                                        </p:attrNameLst>
                                      </p:cBhvr>
                                      <p:to>
                                        <p:strVal val="visible"/>
                                      </p:to>
                                    </p:set>
                                    <p:animEffect transition="in" filter="fade">
                                      <p:cBhvr>
                                        <p:cTn id="36" dur="500"/>
                                        <p:tgtEl>
                                          <p:spTgt spid="42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 grpId="0" animBg="1"/>
      <p:bldP spid="420" grpId="0" uiExpand="1"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25"/>
        <p:cNvGrpSpPr/>
        <p:nvPr/>
      </p:nvGrpSpPr>
      <p:grpSpPr>
        <a:xfrm>
          <a:off x="0" y="0"/>
          <a:ext cx="0" cy="0"/>
          <a:chOff x="0" y="0"/>
          <a:chExt cx="0" cy="0"/>
        </a:xfrm>
      </p:grpSpPr>
      <p:sp>
        <p:nvSpPr>
          <p:cNvPr id="426" name="Google Shape;426;p34"/>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722313" marR="0" lvl="0" algn="l" rtl="0">
              <a:lnSpc>
                <a:spcPct val="100000"/>
              </a:lnSpc>
              <a:spcBef>
                <a:spcPts val="0"/>
              </a:spcBef>
              <a:spcAft>
                <a:spcPts val="0"/>
              </a:spcAft>
              <a:buClr>
                <a:schemeClr val="dk1"/>
              </a:buClr>
              <a:buSzPts val="3600"/>
              <a:buFont typeface="Calibri"/>
              <a:buNone/>
            </a:pPr>
            <a:r>
              <a:rPr lang="it-IT" i="0" u="none" strike="noStrike" cap="none" noProof="0" dirty="0" err="1">
                <a:solidFill>
                  <a:schemeClr val="dk1"/>
                </a:solidFill>
                <a:latin typeface="+mn-lt"/>
                <a:ea typeface="Calibri"/>
                <a:cs typeface="Calibri"/>
                <a:sym typeface="Calibri"/>
              </a:rPr>
              <a:t>Interchanges</a:t>
            </a:r>
            <a:endParaRPr lang="it-IT" sz="5400" b="1" dirty="0">
              <a:latin typeface="+mn-lt"/>
            </a:endParaRPr>
          </a:p>
        </p:txBody>
      </p:sp>
      <p:sp>
        <p:nvSpPr>
          <p:cNvPr id="428" name="Google Shape;428;p34"/>
          <p:cNvSpPr/>
          <p:nvPr/>
        </p:nvSpPr>
        <p:spPr>
          <a:xfrm>
            <a:off x="4668071" y="1368000"/>
            <a:ext cx="4475929" cy="661000"/>
          </a:xfrm>
          <a:prstGeom prst="rect">
            <a:avLst/>
          </a:prstGeom>
          <a:solidFill>
            <a:srgbClr val="1B305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2520"/>
              <a:buFont typeface="Calibri"/>
              <a:buNone/>
            </a:pPr>
            <a:r>
              <a:rPr lang="it-IT" sz="2800" dirty="0">
                <a:solidFill>
                  <a:srgbClr val="FFFFFF"/>
                </a:solidFill>
                <a:sym typeface="Calibri"/>
              </a:rPr>
              <a:t>Quando?</a:t>
            </a:r>
            <a:endParaRPr lang="it-IT" sz="2800" dirty="0">
              <a:solidFill>
                <a:srgbClr val="FFFFFF"/>
              </a:solidFill>
            </a:endParaRPr>
          </a:p>
        </p:txBody>
      </p:sp>
      <p:sp>
        <p:nvSpPr>
          <p:cNvPr id="13" name="Google Shape;435;p35">
            <a:extLst>
              <a:ext uri="{FF2B5EF4-FFF2-40B4-BE49-F238E27FC236}">
                <a16:creationId xmlns:a16="http://schemas.microsoft.com/office/drawing/2014/main" id="{9246D222-6408-4BA8-A622-97A89E063BA8}"/>
              </a:ext>
            </a:extLst>
          </p:cNvPr>
          <p:cNvSpPr/>
          <p:nvPr/>
        </p:nvSpPr>
        <p:spPr>
          <a:xfrm>
            <a:off x="0" y="1368000"/>
            <a:ext cx="4668071" cy="661000"/>
          </a:xfrm>
          <a:prstGeom prst="rect">
            <a:avLst/>
          </a:prstGeom>
          <a:solidFill>
            <a:srgbClr val="1B305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it-IT" sz="2800" dirty="0">
                <a:solidFill>
                  <a:srgbClr val="FFFFFF"/>
                </a:solidFill>
              </a:rPr>
              <a:t>Dove</a:t>
            </a:r>
            <a:r>
              <a:rPr lang="it-IT" sz="2800" b="0" i="0" u="none" strike="noStrike" cap="none" dirty="0">
                <a:solidFill>
                  <a:srgbClr val="FFFFFF"/>
                </a:solidFill>
                <a:latin typeface="Arial"/>
                <a:ea typeface="Arial"/>
                <a:cs typeface="Arial"/>
                <a:sym typeface="Arial"/>
              </a:rPr>
              <a:t>?</a:t>
            </a:r>
            <a:endParaRPr lang="it-IT" sz="1400" b="0" i="0" u="none" strike="noStrike" cap="none" dirty="0">
              <a:solidFill>
                <a:srgbClr val="FFFFFF"/>
              </a:solidFill>
              <a:latin typeface="Arial"/>
              <a:ea typeface="Arial"/>
              <a:cs typeface="Arial"/>
              <a:sym typeface="Arial"/>
            </a:endParaRPr>
          </a:p>
        </p:txBody>
      </p:sp>
      <p:sp>
        <p:nvSpPr>
          <p:cNvPr id="14" name="Google Shape;428;p34">
            <a:extLst>
              <a:ext uri="{FF2B5EF4-FFF2-40B4-BE49-F238E27FC236}">
                <a16:creationId xmlns:a16="http://schemas.microsoft.com/office/drawing/2014/main" id="{A621F9C0-6762-4DF7-8CDD-23125A39C395}"/>
              </a:ext>
            </a:extLst>
          </p:cNvPr>
          <p:cNvSpPr/>
          <p:nvPr/>
        </p:nvSpPr>
        <p:spPr>
          <a:xfrm>
            <a:off x="4668071" y="3458344"/>
            <a:ext cx="4475929" cy="904823"/>
          </a:xfrm>
          <a:prstGeom prst="rect">
            <a:avLst/>
          </a:prstGeom>
          <a:solidFill>
            <a:srgbClr val="1B305B"/>
          </a:solidFill>
          <a:ln>
            <a:noFill/>
          </a:ln>
        </p:spPr>
        <p:txBody>
          <a:bodyPr spcFirstLastPara="1" wrap="square" lIns="91425" tIns="45700" rIns="91425" bIns="45700" anchor="ctr" anchorCtr="0">
            <a:noAutofit/>
          </a:bodyPr>
          <a:lstStyle/>
          <a:p>
            <a:pPr marL="457200" marR="0" lvl="1" algn="ctr" rtl="0">
              <a:lnSpc>
                <a:spcPct val="100000"/>
              </a:lnSpc>
              <a:spcBef>
                <a:spcPts val="0"/>
              </a:spcBef>
              <a:spcAft>
                <a:spcPts val="0"/>
              </a:spcAft>
              <a:buClr>
                <a:schemeClr val="lt1"/>
              </a:buClr>
              <a:buSzPts val="2160"/>
            </a:pPr>
            <a:r>
              <a:rPr lang="it-IT" sz="2400" dirty="0">
                <a:solidFill>
                  <a:schemeClr val="lt1"/>
                </a:solidFill>
                <a:latin typeface="Calibri"/>
                <a:ea typeface="Calibri"/>
                <a:cs typeface="Calibri"/>
                <a:sym typeface="Calibri"/>
              </a:rPr>
              <a:t>*Dopo una meta*</a:t>
            </a:r>
            <a:endParaRPr lang="it-IT" sz="1400" b="0" i="0" u="none" strike="noStrike" cap="none" dirty="0">
              <a:solidFill>
                <a:schemeClr val="lt1"/>
              </a:solidFill>
              <a:sym typeface="Arial"/>
            </a:endParaRPr>
          </a:p>
        </p:txBody>
      </p:sp>
      <p:sp>
        <p:nvSpPr>
          <p:cNvPr id="15" name="Google Shape;428;p34">
            <a:extLst>
              <a:ext uri="{FF2B5EF4-FFF2-40B4-BE49-F238E27FC236}">
                <a16:creationId xmlns:a16="http://schemas.microsoft.com/office/drawing/2014/main" id="{2C8600A0-075F-43A1-9118-905E32AE1A42}"/>
              </a:ext>
            </a:extLst>
          </p:cNvPr>
          <p:cNvSpPr/>
          <p:nvPr/>
        </p:nvSpPr>
        <p:spPr>
          <a:xfrm>
            <a:off x="4668064" y="1990758"/>
            <a:ext cx="4475929" cy="653393"/>
          </a:xfrm>
          <a:prstGeom prst="rect">
            <a:avLst/>
          </a:prstGeom>
          <a:solidFill>
            <a:srgbClr val="1B305B"/>
          </a:solidFill>
          <a:ln>
            <a:noFill/>
          </a:ln>
        </p:spPr>
        <p:txBody>
          <a:bodyPr spcFirstLastPara="1" wrap="square" lIns="91425" tIns="45700" rIns="91425" bIns="45700" anchor="ctr" anchorCtr="0">
            <a:noAutofit/>
          </a:bodyPr>
          <a:lstStyle/>
          <a:p>
            <a:pPr marL="457200" marR="0" lvl="1" algn="ctr" rtl="0">
              <a:lnSpc>
                <a:spcPct val="100000"/>
              </a:lnSpc>
              <a:spcBef>
                <a:spcPts val="0"/>
              </a:spcBef>
              <a:spcAft>
                <a:spcPts val="0"/>
              </a:spcAft>
              <a:buClr>
                <a:schemeClr val="lt1"/>
              </a:buClr>
              <a:buSzPts val="2160"/>
            </a:pPr>
            <a:r>
              <a:rPr lang="it-IT" sz="2400" b="0" i="0" u="none" strike="noStrike" cap="none" dirty="0">
                <a:solidFill>
                  <a:schemeClr val="lt1"/>
                </a:solidFill>
                <a:latin typeface="Calibri"/>
                <a:ea typeface="Calibri"/>
                <a:cs typeface="Calibri"/>
                <a:sym typeface="Calibri"/>
              </a:rPr>
              <a:t>Cambio di possesso</a:t>
            </a:r>
            <a:endParaRPr lang="it-IT" sz="1400" b="0" i="0" u="none" strike="noStrike" cap="none" dirty="0">
              <a:solidFill>
                <a:schemeClr val="lt1"/>
              </a:solidFill>
              <a:sym typeface="Arial"/>
            </a:endParaRPr>
          </a:p>
        </p:txBody>
      </p:sp>
      <p:grpSp>
        <p:nvGrpSpPr>
          <p:cNvPr id="17" name="Google Shape;436;p35">
            <a:extLst>
              <a:ext uri="{FF2B5EF4-FFF2-40B4-BE49-F238E27FC236}">
                <a16:creationId xmlns:a16="http://schemas.microsoft.com/office/drawing/2014/main" id="{01DEEB15-4EE3-4B33-9375-F796E1087ED6}"/>
              </a:ext>
            </a:extLst>
          </p:cNvPr>
          <p:cNvGrpSpPr/>
          <p:nvPr/>
        </p:nvGrpSpPr>
        <p:grpSpPr>
          <a:xfrm rot="5400000">
            <a:off x="74154" y="3165327"/>
            <a:ext cx="4420523" cy="2419747"/>
            <a:chOff x="1331913" y="2927349"/>
            <a:chExt cx="5760000" cy="3600000"/>
          </a:xfrm>
        </p:grpSpPr>
        <p:sp>
          <p:nvSpPr>
            <p:cNvPr id="18" name="Google Shape;437;p35">
              <a:extLst>
                <a:ext uri="{FF2B5EF4-FFF2-40B4-BE49-F238E27FC236}">
                  <a16:creationId xmlns:a16="http://schemas.microsoft.com/office/drawing/2014/main" id="{4398C343-F356-43ED-961C-496C718C8BA8}"/>
                </a:ext>
              </a:extLst>
            </p:cNvPr>
            <p:cNvSpPr/>
            <p:nvPr/>
          </p:nvSpPr>
          <p:spPr>
            <a:xfrm>
              <a:off x="1331913" y="2927349"/>
              <a:ext cx="5760000" cy="3600000"/>
            </a:xfrm>
            <a:prstGeom prst="rect">
              <a:avLst/>
            </a:prstGeom>
            <a:solidFill>
              <a:srgbClr val="92D050"/>
            </a:solidFill>
            <a:ln w="2857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lang="it-IT" sz="1400" b="0" i="0" u="none" strike="noStrike" cap="none">
                <a:solidFill>
                  <a:srgbClr val="000000"/>
                </a:solidFill>
                <a:latin typeface="Arial"/>
                <a:ea typeface="Arial"/>
                <a:cs typeface="Arial"/>
                <a:sym typeface="Arial"/>
              </a:endParaRPr>
            </a:p>
          </p:txBody>
        </p:sp>
        <p:sp>
          <p:nvSpPr>
            <p:cNvPr id="19" name="Google Shape;438;p35">
              <a:extLst>
                <a:ext uri="{FF2B5EF4-FFF2-40B4-BE49-F238E27FC236}">
                  <a16:creationId xmlns:a16="http://schemas.microsoft.com/office/drawing/2014/main" id="{34F9FDE4-93ED-4730-ABC7-52A5F21D083B}"/>
                </a:ext>
              </a:extLst>
            </p:cNvPr>
            <p:cNvSpPr/>
            <p:nvPr/>
          </p:nvSpPr>
          <p:spPr>
            <a:xfrm>
              <a:off x="1691913" y="2927349"/>
              <a:ext cx="5040000" cy="3600000"/>
            </a:xfrm>
            <a:prstGeom prst="rect">
              <a:avLst/>
            </a:prstGeom>
            <a:noFill/>
            <a:ln w="2857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lang="it-IT" sz="1400" b="0" i="0" u="none" strike="noStrike" cap="none">
                <a:solidFill>
                  <a:srgbClr val="000000"/>
                </a:solidFill>
                <a:latin typeface="Arial"/>
                <a:ea typeface="Arial"/>
                <a:cs typeface="Arial"/>
                <a:sym typeface="Arial"/>
              </a:endParaRPr>
            </a:p>
          </p:txBody>
        </p:sp>
        <p:sp>
          <p:nvSpPr>
            <p:cNvPr id="20" name="Google Shape;439;p35">
              <a:extLst>
                <a:ext uri="{FF2B5EF4-FFF2-40B4-BE49-F238E27FC236}">
                  <a16:creationId xmlns:a16="http://schemas.microsoft.com/office/drawing/2014/main" id="{E275BAF3-FCF0-4B99-A90B-2B3A21A948F1}"/>
                </a:ext>
              </a:extLst>
            </p:cNvPr>
            <p:cNvSpPr/>
            <p:nvPr/>
          </p:nvSpPr>
          <p:spPr>
            <a:xfrm>
              <a:off x="2051913" y="2927349"/>
              <a:ext cx="4320000" cy="3600000"/>
            </a:xfrm>
            <a:prstGeom prst="rect">
              <a:avLst/>
            </a:prstGeom>
            <a:noFill/>
            <a:ln w="28575" cap="flat" cmpd="sng">
              <a:solidFill>
                <a:schemeClr val="dk1"/>
              </a:solidFill>
              <a:prstDash val="lgDash"/>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lang="it-IT" sz="1400" b="0" i="0" u="none" strike="noStrike" cap="none">
                <a:solidFill>
                  <a:srgbClr val="000000"/>
                </a:solidFill>
                <a:latin typeface="Arial"/>
                <a:ea typeface="Arial"/>
                <a:cs typeface="Arial"/>
                <a:sym typeface="Arial"/>
              </a:endParaRPr>
            </a:p>
          </p:txBody>
        </p:sp>
        <p:sp>
          <p:nvSpPr>
            <p:cNvPr id="21" name="Google Shape;440;p35">
              <a:extLst>
                <a:ext uri="{FF2B5EF4-FFF2-40B4-BE49-F238E27FC236}">
                  <a16:creationId xmlns:a16="http://schemas.microsoft.com/office/drawing/2014/main" id="{9115637C-2D6D-4254-873E-6F4669B25BB8}"/>
                </a:ext>
              </a:extLst>
            </p:cNvPr>
            <p:cNvSpPr/>
            <p:nvPr/>
          </p:nvSpPr>
          <p:spPr>
            <a:xfrm>
              <a:off x="3491913" y="2927349"/>
              <a:ext cx="1440000" cy="3600000"/>
            </a:xfrm>
            <a:prstGeom prst="rect">
              <a:avLst/>
            </a:prstGeom>
            <a:noFill/>
            <a:ln w="28575" cap="flat" cmpd="sng">
              <a:solidFill>
                <a:schemeClr val="dk1"/>
              </a:solidFill>
              <a:prstDash val="lgDash"/>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lang="it-IT" sz="1400" b="0" i="0" u="none" strike="noStrike" cap="none">
                <a:solidFill>
                  <a:srgbClr val="000000"/>
                </a:solidFill>
                <a:latin typeface="Arial"/>
                <a:ea typeface="Arial"/>
                <a:cs typeface="Arial"/>
                <a:sym typeface="Arial"/>
              </a:endParaRPr>
            </a:p>
          </p:txBody>
        </p:sp>
        <p:sp>
          <p:nvSpPr>
            <p:cNvPr id="22" name="Google Shape;441;p35">
              <a:extLst>
                <a:ext uri="{FF2B5EF4-FFF2-40B4-BE49-F238E27FC236}">
                  <a16:creationId xmlns:a16="http://schemas.microsoft.com/office/drawing/2014/main" id="{FA8E211C-6B1B-4651-B114-3DD4B56F0E1B}"/>
                </a:ext>
              </a:extLst>
            </p:cNvPr>
            <p:cNvSpPr/>
            <p:nvPr/>
          </p:nvSpPr>
          <p:spPr>
            <a:xfrm>
              <a:off x="4211913" y="2927349"/>
              <a:ext cx="0" cy="3600000"/>
            </a:xfrm>
            <a:prstGeom prst="rect">
              <a:avLst/>
            </a:prstGeom>
            <a:noFill/>
            <a:ln w="2857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lang="it-IT" sz="1400" b="0" i="0" u="none" strike="noStrike" cap="none">
                <a:solidFill>
                  <a:srgbClr val="000000"/>
                </a:solidFill>
                <a:latin typeface="Arial"/>
                <a:ea typeface="Arial"/>
                <a:cs typeface="Arial"/>
                <a:sym typeface="Arial"/>
              </a:endParaRPr>
            </a:p>
          </p:txBody>
        </p:sp>
      </p:grpSp>
      <p:sp>
        <p:nvSpPr>
          <p:cNvPr id="23" name="Google Shape;442;p35">
            <a:extLst>
              <a:ext uri="{FF2B5EF4-FFF2-40B4-BE49-F238E27FC236}">
                <a16:creationId xmlns:a16="http://schemas.microsoft.com/office/drawing/2014/main" id="{A3BC0775-D965-416D-91A5-64356BD24CBC}"/>
              </a:ext>
            </a:extLst>
          </p:cNvPr>
          <p:cNvSpPr/>
          <p:nvPr/>
        </p:nvSpPr>
        <p:spPr>
          <a:xfrm rot="5400000">
            <a:off x="3086012" y="4301628"/>
            <a:ext cx="1103172" cy="145185"/>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lang="it-IT" sz="1100" b="0" i="0" u="none" strike="noStrike" cap="none">
              <a:solidFill>
                <a:schemeClr val="dk1"/>
              </a:solidFill>
              <a:latin typeface="Arial"/>
              <a:ea typeface="Arial"/>
              <a:cs typeface="Arial"/>
              <a:sym typeface="Arial"/>
            </a:endParaRPr>
          </a:p>
        </p:txBody>
      </p:sp>
      <p:sp>
        <p:nvSpPr>
          <p:cNvPr id="24" name="Google Shape;443;p35">
            <a:extLst>
              <a:ext uri="{FF2B5EF4-FFF2-40B4-BE49-F238E27FC236}">
                <a16:creationId xmlns:a16="http://schemas.microsoft.com/office/drawing/2014/main" id="{CA7727FA-9A65-445A-A345-1B969E9B584E}"/>
              </a:ext>
            </a:extLst>
          </p:cNvPr>
          <p:cNvSpPr/>
          <p:nvPr/>
        </p:nvSpPr>
        <p:spPr>
          <a:xfrm rot="5400000">
            <a:off x="377769" y="4311567"/>
            <a:ext cx="1103172" cy="145185"/>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lang="it-IT" sz="1100" b="0" i="0" u="none" strike="noStrike" cap="none">
              <a:solidFill>
                <a:schemeClr val="dk1"/>
              </a:solidFill>
              <a:latin typeface="Arial"/>
              <a:ea typeface="Arial"/>
              <a:cs typeface="Arial"/>
              <a:sym typeface="Arial"/>
            </a:endParaRPr>
          </a:p>
        </p:txBody>
      </p:sp>
      <p:sp>
        <p:nvSpPr>
          <p:cNvPr id="29" name="Google Shape;428;p34">
            <a:extLst>
              <a:ext uri="{FF2B5EF4-FFF2-40B4-BE49-F238E27FC236}">
                <a16:creationId xmlns:a16="http://schemas.microsoft.com/office/drawing/2014/main" id="{10883009-8D62-4049-B355-DC0A2125F68B}"/>
              </a:ext>
            </a:extLst>
          </p:cNvPr>
          <p:cNvSpPr/>
          <p:nvPr/>
        </p:nvSpPr>
        <p:spPr>
          <a:xfrm>
            <a:off x="4668063" y="2962541"/>
            <a:ext cx="4475929" cy="504000"/>
          </a:xfrm>
          <a:prstGeom prst="rect">
            <a:avLst/>
          </a:prstGeom>
          <a:solidFill>
            <a:srgbClr val="1B305B"/>
          </a:solidFill>
          <a:ln>
            <a:noFill/>
          </a:ln>
        </p:spPr>
        <p:txBody>
          <a:bodyPr spcFirstLastPara="1" wrap="square" lIns="91425" tIns="45700" rIns="91425" bIns="45700" anchor="ctr" anchorCtr="0">
            <a:noAutofit/>
          </a:bodyPr>
          <a:lstStyle/>
          <a:p>
            <a:pPr marL="457200" lvl="1" algn="ctr">
              <a:buClr>
                <a:schemeClr val="lt1"/>
              </a:buClr>
              <a:buSzPts val="2160"/>
            </a:pPr>
            <a:r>
              <a:rPr lang="it-IT" sz="2400" dirty="0">
                <a:solidFill>
                  <a:schemeClr val="lt1"/>
                </a:solidFill>
                <a:latin typeface="Calibri"/>
                <a:ea typeface="Calibri"/>
                <a:cs typeface="Calibri"/>
                <a:sym typeface="Calibri"/>
              </a:rPr>
              <a:t>Cambi dei giocatori </a:t>
            </a:r>
            <a:endParaRPr lang="it-IT" sz="1400" b="0" i="0" u="none" strike="noStrike" cap="none" dirty="0">
              <a:solidFill>
                <a:schemeClr val="lt1"/>
              </a:solidFill>
              <a:sym typeface="Arial"/>
            </a:endParaRPr>
          </a:p>
        </p:txBody>
      </p:sp>
      <p:sp>
        <p:nvSpPr>
          <p:cNvPr id="31" name="Google Shape;428;p34">
            <a:extLst>
              <a:ext uri="{FF2B5EF4-FFF2-40B4-BE49-F238E27FC236}">
                <a16:creationId xmlns:a16="http://schemas.microsoft.com/office/drawing/2014/main" id="{E84575DB-5F5D-43FE-97B7-39C22F22F696}"/>
              </a:ext>
            </a:extLst>
          </p:cNvPr>
          <p:cNvSpPr/>
          <p:nvPr/>
        </p:nvSpPr>
        <p:spPr>
          <a:xfrm>
            <a:off x="4668071" y="2527668"/>
            <a:ext cx="4475929" cy="504000"/>
          </a:xfrm>
          <a:prstGeom prst="rect">
            <a:avLst/>
          </a:prstGeom>
          <a:solidFill>
            <a:srgbClr val="1B305B"/>
          </a:solidFill>
          <a:ln>
            <a:noFill/>
          </a:ln>
        </p:spPr>
        <p:txBody>
          <a:bodyPr spcFirstLastPara="1" wrap="square" lIns="91425" tIns="45700" rIns="91425" bIns="45700" anchor="ctr" anchorCtr="0">
            <a:noAutofit/>
          </a:bodyPr>
          <a:lstStyle/>
          <a:p>
            <a:pPr marL="457200" marR="0" lvl="1" algn="ctr" rtl="0">
              <a:lnSpc>
                <a:spcPct val="100000"/>
              </a:lnSpc>
              <a:spcBef>
                <a:spcPts val="0"/>
              </a:spcBef>
              <a:spcAft>
                <a:spcPts val="0"/>
              </a:spcAft>
              <a:buClr>
                <a:schemeClr val="lt1"/>
              </a:buClr>
              <a:buSzPts val="2160"/>
            </a:pPr>
            <a:r>
              <a:rPr lang="it-IT" sz="2400" b="0" i="0" u="none" strike="noStrike" cap="none" dirty="0">
                <a:solidFill>
                  <a:schemeClr val="lt1"/>
                </a:solidFill>
                <a:latin typeface="Calibri"/>
                <a:ea typeface="Calibri"/>
                <a:cs typeface="Calibri"/>
                <a:sym typeface="Calibri"/>
              </a:rPr>
              <a:t>Penalità</a:t>
            </a:r>
            <a:r>
              <a:rPr lang="it-IT" sz="2400" dirty="0">
                <a:solidFill>
                  <a:schemeClr val="lt1"/>
                </a:solidFill>
                <a:latin typeface="Calibri"/>
                <a:ea typeface="Calibri"/>
                <a:cs typeface="Calibri"/>
                <a:sym typeface="Calibri"/>
              </a:rPr>
              <a:t> </a:t>
            </a:r>
            <a:endParaRPr lang="it-IT" sz="1400" b="0" i="0" u="none" strike="noStrike" cap="none" dirty="0">
              <a:solidFill>
                <a:schemeClr val="lt1"/>
              </a:solidFill>
              <a:sym typeface="Arial"/>
            </a:endParaRPr>
          </a:p>
        </p:txBody>
      </p:sp>
      <p:sp>
        <p:nvSpPr>
          <p:cNvPr id="3" name="Rectangle 2">
            <a:extLst>
              <a:ext uri="{FF2B5EF4-FFF2-40B4-BE49-F238E27FC236}">
                <a16:creationId xmlns:a16="http://schemas.microsoft.com/office/drawing/2014/main" id="{51268137-C15A-4959-89A0-2A12BD6580F2}"/>
              </a:ext>
            </a:extLst>
          </p:cNvPr>
          <p:cNvSpPr/>
          <p:nvPr/>
        </p:nvSpPr>
        <p:spPr>
          <a:xfrm>
            <a:off x="1072663" y="2164937"/>
            <a:ext cx="2404465" cy="4420524"/>
          </a:xfrm>
          <a:prstGeom prst="rect">
            <a:avLst/>
          </a:prstGeom>
          <a:solidFill>
            <a:schemeClr val="accent6">
              <a:lumMod val="60000"/>
              <a:lumOff val="4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8" name="TextBox 27">
            <a:extLst>
              <a:ext uri="{FF2B5EF4-FFF2-40B4-BE49-F238E27FC236}">
                <a16:creationId xmlns:a16="http://schemas.microsoft.com/office/drawing/2014/main" id="{B2ED5346-84E7-4C7F-BB7E-79A0528115A2}"/>
              </a:ext>
            </a:extLst>
          </p:cNvPr>
          <p:cNvSpPr txBox="1"/>
          <p:nvPr/>
        </p:nvSpPr>
        <p:spPr>
          <a:xfrm>
            <a:off x="2588666" y="2453252"/>
            <a:ext cx="886589" cy="3825509"/>
          </a:xfrm>
          <a:prstGeom prst="rect">
            <a:avLst/>
          </a:prstGeom>
          <a:gradFill flip="none" rotWithShape="1">
            <a:gsLst>
              <a:gs pos="19000">
                <a:schemeClr val="accent6">
                  <a:lumMod val="20000"/>
                  <a:lumOff val="80000"/>
                  <a:alpha val="84000"/>
                </a:schemeClr>
              </a:gs>
              <a:gs pos="0">
                <a:schemeClr val="accent6">
                  <a:lumMod val="60000"/>
                  <a:lumOff val="40000"/>
                </a:schemeClr>
              </a:gs>
              <a:gs pos="50000">
                <a:srgbClr val="92D050"/>
              </a:gs>
            </a:gsLst>
            <a:lin ang="0" scaled="1"/>
            <a:tileRect/>
          </a:gradFill>
        </p:spPr>
        <p:txBody>
          <a:bodyPr vert="wordArtVertRtl" wrap="square" rtlCol="0" anchor="ctr" anchorCtr="1">
            <a:spAutoFit/>
          </a:bodyPr>
          <a:lstStyle/>
          <a:p>
            <a:r>
              <a:rPr lang="en-GB" dirty="0"/>
              <a:t>Area di </a:t>
            </a:r>
            <a:r>
              <a:rPr lang="en-GB" dirty="0" err="1"/>
              <a:t>cambio</a:t>
            </a:r>
            <a:endParaRPr lang="it-IT" dirty="0"/>
          </a:p>
          <a:p>
            <a:endParaRPr lang="en-GB" dirty="0"/>
          </a:p>
          <a:p>
            <a:endParaRPr lang="en-GB" dirty="0"/>
          </a:p>
        </p:txBody>
      </p:sp>
      <p:sp>
        <p:nvSpPr>
          <p:cNvPr id="2" name="TextBox 1">
            <a:extLst>
              <a:ext uri="{FF2B5EF4-FFF2-40B4-BE49-F238E27FC236}">
                <a16:creationId xmlns:a16="http://schemas.microsoft.com/office/drawing/2014/main" id="{6BD15684-A892-42D5-BF16-1E41C4558CC7}"/>
              </a:ext>
            </a:extLst>
          </p:cNvPr>
          <p:cNvSpPr txBox="1"/>
          <p:nvPr/>
        </p:nvSpPr>
        <p:spPr>
          <a:xfrm>
            <a:off x="1073389" y="2453252"/>
            <a:ext cx="886589" cy="3825509"/>
          </a:xfrm>
          <a:prstGeom prst="rect">
            <a:avLst/>
          </a:prstGeom>
          <a:gradFill flip="none" rotWithShape="1">
            <a:gsLst>
              <a:gs pos="85000">
                <a:schemeClr val="accent6">
                  <a:lumMod val="20000"/>
                  <a:lumOff val="80000"/>
                  <a:alpha val="84000"/>
                </a:schemeClr>
              </a:gs>
              <a:gs pos="100000">
                <a:schemeClr val="accent6">
                  <a:lumMod val="60000"/>
                  <a:lumOff val="40000"/>
                </a:schemeClr>
              </a:gs>
              <a:gs pos="55000">
                <a:srgbClr val="92D050"/>
              </a:gs>
            </a:gsLst>
            <a:lin ang="0" scaled="1"/>
            <a:tileRect/>
          </a:gradFill>
        </p:spPr>
        <p:txBody>
          <a:bodyPr vert="wordArtVert" wrap="square" rtlCol="0" anchor="ctr" anchorCtr="1">
            <a:spAutoFit/>
          </a:bodyPr>
          <a:lstStyle/>
          <a:p>
            <a:r>
              <a:rPr lang="en-GB" dirty="0"/>
              <a:t>Area di </a:t>
            </a:r>
            <a:r>
              <a:rPr lang="en-GB" dirty="0" err="1"/>
              <a:t>cambio</a:t>
            </a:r>
            <a:endParaRPr lang="it-IT" dirty="0"/>
          </a:p>
          <a:p>
            <a:endParaRPr lang="en-GB" dirty="0"/>
          </a:p>
          <a:p>
            <a:endParaRPr lang="en-GB" dirty="0"/>
          </a:p>
        </p:txBody>
      </p:sp>
      <p:pic>
        <p:nvPicPr>
          <p:cNvPr id="25" name="Picture 24">
            <a:extLst>
              <a:ext uri="{FF2B5EF4-FFF2-40B4-BE49-F238E27FC236}">
                <a16:creationId xmlns:a16="http://schemas.microsoft.com/office/drawing/2014/main" id="{015A36B2-5A6E-43C7-BD21-FC11CDE9620D}"/>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8547" b="89744" l="6040" r="94631">
                        <a14:foregroundMark x1="42953" y1="63248" x2="41611" y2="72650"/>
                        <a14:foregroundMark x1="38926" y1="59829" x2="46980" y2="62393"/>
                        <a14:foregroundMark x1="40268" y1="59829" x2="40268" y2="59829"/>
                        <a14:foregroundMark x1="71141" y1="70940" x2="81879" y2="61538"/>
                        <a14:foregroundMark x1="81879" y1="61538" x2="81879" y2="61538"/>
                        <a14:foregroundMark x1="81879" y1="60684" x2="91275" y2="27350"/>
                        <a14:foregroundMark x1="91275" y1="27350" x2="87919" y2="19658"/>
                        <a14:foregroundMark x1="94631" y1="33333" x2="94631" y2="33333"/>
                        <a14:foregroundMark x1="29530" y1="72650" x2="29530" y2="72650"/>
                        <a14:foregroundMark x1="6711" y1="85470" x2="6711" y2="85470"/>
                        <a14:foregroundMark x1="24832" y1="49573" x2="24832" y2="49573"/>
                        <a14:foregroundMark x1="20134" y1="58120" x2="20134" y2="58120"/>
                        <a14:foregroundMark x1="16107" y1="65812" x2="16107" y2="65812"/>
                        <a14:foregroundMark x1="16107" y1="58974" x2="16107" y2="58974"/>
                        <a14:foregroundMark x1="34228" y1="41880" x2="34228" y2="41880"/>
                        <a14:foregroundMark x1="34899" y1="37607" x2="34899" y2="37607"/>
                        <a14:foregroundMark x1="40940" y1="24786" x2="40940" y2="24786"/>
                        <a14:foregroundMark x1="46309" y1="29915" x2="46309" y2="29915"/>
                        <a14:foregroundMark x1="33557" y1="27350" x2="33557" y2="27350"/>
                        <a14:foregroundMark x1="41611" y1="21368" x2="41611" y2="21368"/>
                        <a14:foregroundMark x1="59732" y1="11966" x2="59732" y2="11966"/>
                        <a14:foregroundMark x1="15436" y1="83761" x2="15436" y2="83761"/>
                        <a14:foregroundMark x1="15436" y1="77778" x2="15436" y2="77778"/>
                        <a14:foregroundMark x1="12752" y1="69231" x2="12752" y2="69231"/>
                        <a14:foregroundMark x1="18792" y1="51282" x2="18792" y2="51282"/>
                        <a14:foregroundMark x1="69128" y1="18803" x2="69128" y2="18803"/>
                        <a14:foregroundMark x1="65101" y1="9402" x2="65101" y2="9402"/>
                        <a14:foregroundMark x1="70470" y1="8547" x2="70470" y2="8547"/>
                        <a14:foregroundMark x1="32886" y1="29915" x2="32886" y2="29915"/>
                        <a14:foregroundMark x1="36913" y1="33333" x2="36913" y2="33333"/>
                        <a14:foregroundMark x1="43624" y1="38462" x2="43624" y2="38462"/>
                        <a14:foregroundMark x1="46980" y1="44444" x2="46980" y2="44444"/>
                        <a14:foregroundMark x1="26846" y1="24786" x2="26846" y2="24786"/>
                        <a14:foregroundMark x1="22148" y1="23932" x2="22148" y2="23932"/>
                        <a14:foregroundMark x1="85906" y1="42735" x2="85906" y2="42735"/>
                        <a14:foregroundMark x1="30201" y1="26496" x2="30201" y2="26496"/>
                        <a14:foregroundMark x1="32215" y1="29060" x2="32215" y2="29060"/>
                        <a14:foregroundMark x1="33557" y1="29915" x2="33557" y2="29915"/>
                        <a14:foregroundMark x1="32886" y1="29915" x2="32886" y2="29915"/>
                        <a14:foregroundMark x1="32886" y1="29915" x2="32886" y2="29915"/>
                        <a14:foregroundMark x1="32215" y1="30769" x2="32215" y2="30769"/>
                        <a14:backgroundMark x1="12081" y1="22222" x2="12081" y2="22222"/>
                        <a14:backgroundMark x1="12752" y1="14530" x2="12752" y2="14530"/>
                        <a14:backgroundMark x1="19463" y1="11111" x2="37584" y2="12821"/>
                        <a14:backgroundMark x1="31544" y1="30769" x2="31544" y2="30769"/>
                      </a14:backgroundRemoval>
                    </a14:imgEffect>
                  </a14:imgLayer>
                </a14:imgProps>
              </a:ext>
            </a:extLst>
          </a:blip>
          <a:stretch>
            <a:fillRect/>
          </a:stretch>
        </p:blipFill>
        <p:spPr>
          <a:xfrm>
            <a:off x="48903" y="6394488"/>
            <a:ext cx="559643" cy="43945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28"/>
                                        </p:tgtEl>
                                        <p:attrNameLst>
                                          <p:attrName>style.visibility</p:attrName>
                                        </p:attrNameLst>
                                      </p:cBhvr>
                                      <p:to>
                                        <p:strVal val="visible"/>
                                      </p:to>
                                    </p:set>
                                    <p:animEffect transition="in" filter="fade">
                                      <p:cBhvr>
                                        <p:cTn id="10" dur="500"/>
                                        <p:tgtEl>
                                          <p:spTgt spid="42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par>
                                <p:cTn id="17" presetID="10" presetClass="entr" presetSubtype="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750"/>
                                        <p:tgtEl>
                                          <p:spTgt spid="2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750"/>
                                        <p:tgtEl>
                                          <p:spTgt spid="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500"/>
                                        <p:tgtEl>
                                          <p:spTgt spid="31"/>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500"/>
                                        <p:tgtEl>
                                          <p:spTgt spid="29"/>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8" grpId="0" animBg="1"/>
      <p:bldP spid="13" grpId="0" animBg="1"/>
      <p:bldP spid="14" grpId="0" animBg="1"/>
      <p:bldP spid="15" grpId="0" animBg="1"/>
      <p:bldP spid="23" grpId="0" animBg="1"/>
      <p:bldP spid="24" grpId="0" animBg="1"/>
      <p:bldP spid="29" grpId="0" animBg="1"/>
      <p:bldP spid="31" grpId="0" animBg="1"/>
      <p:bldP spid="3" grpId="0" animBg="1"/>
      <p:bldP spid="28" grpId="0" animBg="1"/>
      <p:bldP spid="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61"/>
        <p:cNvGrpSpPr/>
        <p:nvPr/>
      </p:nvGrpSpPr>
      <p:grpSpPr>
        <a:xfrm>
          <a:off x="0" y="0"/>
          <a:ext cx="0" cy="0"/>
          <a:chOff x="0" y="0"/>
          <a:chExt cx="0" cy="0"/>
        </a:xfrm>
      </p:grpSpPr>
      <p:pic>
        <p:nvPicPr>
          <p:cNvPr id="3" name="Picture 2" descr="A group of people playing football on a field&#10;&#10;Description automatically generated">
            <a:extLst>
              <a:ext uri="{FF2B5EF4-FFF2-40B4-BE49-F238E27FC236}">
                <a16:creationId xmlns:a16="http://schemas.microsoft.com/office/drawing/2014/main" id="{8F242F5D-870C-4C3F-9B4F-D6FA52B4E78E}"/>
              </a:ext>
            </a:extLst>
          </p:cNvPr>
          <p:cNvPicPr>
            <a:picLocks noChangeAspect="1"/>
          </p:cNvPicPr>
          <p:nvPr/>
        </p:nvPicPr>
        <p:blipFill rotWithShape="1">
          <a:blip r:embed="rId3"/>
          <a:srcRect l="-210" t="35638" r="210" b="8531"/>
          <a:stretch/>
        </p:blipFill>
        <p:spPr>
          <a:xfrm>
            <a:off x="825456" y="3348476"/>
            <a:ext cx="7493087" cy="3134830"/>
          </a:xfrm>
          <a:prstGeom prst="roundRect">
            <a:avLst/>
          </a:prstGeom>
          <a:effectLst>
            <a:softEdge rad="139700"/>
          </a:effectLst>
        </p:spPr>
      </p:pic>
      <p:sp>
        <p:nvSpPr>
          <p:cNvPr id="462" name="Google Shape;462;p37"/>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722313" marR="0" lvl="0" algn="l" rtl="0">
              <a:lnSpc>
                <a:spcPct val="100000"/>
              </a:lnSpc>
              <a:spcBef>
                <a:spcPts val="0"/>
              </a:spcBef>
              <a:spcAft>
                <a:spcPts val="0"/>
              </a:spcAft>
              <a:buClr>
                <a:schemeClr val="dk1"/>
              </a:buClr>
              <a:buSzPts val="3600"/>
              <a:buFont typeface="Calibri"/>
              <a:buNone/>
            </a:pPr>
            <a:r>
              <a:rPr lang="it-IT" dirty="0">
                <a:latin typeface="+mn-lt"/>
                <a:cs typeface="Calibri"/>
                <a:sym typeface="Calibri"/>
              </a:rPr>
              <a:t>Segnare</a:t>
            </a:r>
            <a:endParaRPr lang="it-IT" sz="5400" dirty="0">
              <a:latin typeface="+mn-lt"/>
            </a:endParaRPr>
          </a:p>
        </p:txBody>
      </p:sp>
      <p:sp>
        <p:nvSpPr>
          <p:cNvPr id="464" name="Google Shape;464;p37"/>
          <p:cNvSpPr/>
          <p:nvPr/>
        </p:nvSpPr>
        <p:spPr>
          <a:xfrm>
            <a:off x="0" y="1366400"/>
            <a:ext cx="9144000" cy="1982076"/>
          </a:xfrm>
          <a:prstGeom prst="rect">
            <a:avLst/>
          </a:prstGeom>
          <a:solidFill>
            <a:srgbClr val="1B305B"/>
          </a:solidFill>
          <a:ln>
            <a:noFill/>
          </a:ln>
        </p:spPr>
        <p:txBody>
          <a:bodyPr spcFirstLastPara="1" wrap="square" lIns="91425" tIns="45700" rIns="720000" bIns="45700" anchor="ctr" anchorCtr="0">
            <a:noAutofit/>
          </a:bodyPr>
          <a:lstStyle/>
          <a:p>
            <a:pPr marL="1071563" marR="0" lvl="1" indent="-344488" algn="l" rtl="0">
              <a:lnSpc>
                <a:spcPct val="100000"/>
              </a:lnSpc>
              <a:spcBef>
                <a:spcPts val="0"/>
              </a:spcBef>
              <a:spcAft>
                <a:spcPts val="0"/>
              </a:spcAft>
              <a:buClr>
                <a:schemeClr val="lt1"/>
              </a:buClr>
              <a:buSzPts val="2200"/>
              <a:buChar char="•"/>
            </a:pPr>
            <a:r>
              <a:rPr lang="it-IT" sz="2200" i="0" u="none" strike="noStrike" cap="none" dirty="0">
                <a:solidFill>
                  <a:schemeClr val="lt1"/>
                </a:solidFill>
              </a:rPr>
              <a:t>Una meta viene segnata quando la palla viene posizionata a terra all’interno dell’area di meta, o sulla linea di meta, in modo controllato</a:t>
            </a:r>
            <a:endParaRPr lang="it-IT" sz="2200" dirty="0">
              <a:solidFill>
                <a:schemeClr val="lt1"/>
              </a:solidFill>
            </a:endParaRPr>
          </a:p>
          <a:p>
            <a:pPr marL="1071563" marR="0" lvl="1" indent="-344488" algn="l" rtl="0">
              <a:lnSpc>
                <a:spcPct val="100000"/>
              </a:lnSpc>
              <a:spcBef>
                <a:spcPts val="0"/>
              </a:spcBef>
              <a:spcAft>
                <a:spcPts val="0"/>
              </a:spcAft>
              <a:buClr>
                <a:schemeClr val="lt1"/>
              </a:buClr>
              <a:buSzPts val="2200"/>
              <a:buChar char="•"/>
            </a:pPr>
            <a:r>
              <a:rPr lang="it-IT" sz="2200" i="0" u="none" strike="noStrike" cap="none" dirty="0">
                <a:solidFill>
                  <a:schemeClr val="lt1"/>
                </a:solidFill>
              </a:rPr>
              <a:t>Una Meta vale un punto</a:t>
            </a:r>
            <a:endParaRPr lang="it-IT" sz="2200" i="0" u="none" strike="noStrike" cap="none" dirty="0">
              <a:solidFill>
                <a:srgbClr val="000000"/>
              </a:solidFill>
            </a:endParaRPr>
          </a:p>
          <a:p>
            <a:pPr marL="1071563" marR="0" lvl="1" indent="-344488" algn="l" rtl="0">
              <a:lnSpc>
                <a:spcPct val="100000"/>
              </a:lnSpc>
              <a:spcBef>
                <a:spcPts val="0"/>
              </a:spcBef>
              <a:spcAft>
                <a:spcPts val="0"/>
              </a:spcAft>
              <a:buClr>
                <a:schemeClr val="lt1"/>
              </a:buClr>
              <a:buSzPts val="2200"/>
              <a:buChar char="•"/>
            </a:pPr>
            <a:r>
              <a:rPr lang="it-IT" sz="2200" dirty="0">
                <a:solidFill>
                  <a:schemeClr val="lt1"/>
                </a:solidFill>
              </a:rPr>
              <a:t>Il mediano può segnare?</a:t>
            </a:r>
          </a:p>
          <a:p>
            <a:pPr marL="1071563" marR="0" lvl="1" indent="-344488" algn="l" rtl="0">
              <a:lnSpc>
                <a:spcPct val="100000"/>
              </a:lnSpc>
              <a:spcBef>
                <a:spcPts val="0"/>
              </a:spcBef>
              <a:spcAft>
                <a:spcPts val="0"/>
              </a:spcAft>
              <a:buClr>
                <a:schemeClr val="lt1"/>
              </a:buClr>
              <a:buSzPts val="2200"/>
              <a:buChar char="•"/>
            </a:pPr>
            <a:r>
              <a:rPr lang="it-IT" sz="2200" i="0" u="none" strike="noStrike" cap="none" dirty="0">
                <a:solidFill>
                  <a:schemeClr val="lt1"/>
                </a:solidFill>
              </a:rPr>
              <a:t>No, cambio di possesso</a:t>
            </a:r>
            <a:r>
              <a:rPr lang="it-IT" sz="2200" dirty="0">
                <a:solidFill>
                  <a:schemeClr val="lt1"/>
                </a:solidFill>
              </a:rPr>
              <a:t>.</a:t>
            </a:r>
            <a:endParaRPr lang="it-IT" sz="2200" i="0" u="none" strike="noStrike" cap="none" dirty="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464">
                                            <p:bg/>
                                          </p:spTgt>
                                        </p:tgtEl>
                                        <p:attrNameLst>
                                          <p:attrName>style.visibility</p:attrName>
                                        </p:attrNameLst>
                                      </p:cBhvr>
                                      <p:to>
                                        <p:strVal val="visible"/>
                                      </p:to>
                                    </p:set>
                                    <p:animEffect transition="in" filter="fade">
                                      <p:cBhvr>
                                        <p:cTn id="24" dur="500"/>
                                        <p:tgtEl>
                                          <p:spTgt spid="464">
                                            <p:bg/>
                                          </p:spTgt>
                                        </p:tgtEl>
                                      </p:cBhvr>
                                    </p:animEffect>
                                  </p:childTnLst>
                                </p:cTn>
                              </p:par>
                            </p:childTnLst>
                          </p:cTn>
                        </p:par>
                        <p:par>
                          <p:cTn id="25" fill="hold">
                            <p:stCondLst>
                              <p:cond delay="2500"/>
                            </p:stCondLst>
                            <p:childTnLst>
                              <p:par>
                                <p:cTn id="26" presetID="2" presetClass="entr" presetSubtype="4" fill="hold" grpId="0" nodeType="afterEffect">
                                  <p:stCondLst>
                                    <p:cond delay="0"/>
                                  </p:stCondLst>
                                  <p:childTnLst>
                                    <p:set>
                                      <p:cBhvr>
                                        <p:cTn id="27" dur="1" fill="hold">
                                          <p:stCondLst>
                                            <p:cond delay="0"/>
                                          </p:stCondLst>
                                        </p:cTn>
                                        <p:tgtEl>
                                          <p:spTgt spid="464">
                                            <p:txEl>
                                              <p:pRg st="0" end="0"/>
                                            </p:txEl>
                                          </p:spTgt>
                                        </p:tgtEl>
                                        <p:attrNameLst>
                                          <p:attrName>style.visibility</p:attrName>
                                        </p:attrNameLst>
                                      </p:cBhvr>
                                      <p:to>
                                        <p:strVal val="visible"/>
                                      </p:to>
                                    </p:set>
                                    <p:anim calcmode="lin" valueType="num">
                                      <p:cBhvr additive="base">
                                        <p:cTn id="28" dur="500" fill="hold"/>
                                        <p:tgtEl>
                                          <p:spTgt spid="464">
                                            <p:txEl>
                                              <p:pRg st="0" end="0"/>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46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464">
                                            <p:txEl>
                                              <p:pRg st="1" end="1"/>
                                            </p:txEl>
                                          </p:spTgt>
                                        </p:tgtEl>
                                        <p:attrNameLst>
                                          <p:attrName>style.visibility</p:attrName>
                                        </p:attrNameLst>
                                      </p:cBhvr>
                                      <p:to>
                                        <p:strVal val="visible"/>
                                      </p:to>
                                    </p:set>
                                    <p:anim calcmode="lin" valueType="num">
                                      <p:cBhvr additive="base">
                                        <p:cTn id="34" dur="500" fill="hold"/>
                                        <p:tgtEl>
                                          <p:spTgt spid="464">
                                            <p:txEl>
                                              <p:pRg st="1" end="1"/>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46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464">
                                            <p:txEl>
                                              <p:pRg st="2" end="2"/>
                                            </p:txEl>
                                          </p:spTgt>
                                        </p:tgtEl>
                                        <p:attrNameLst>
                                          <p:attrName>style.visibility</p:attrName>
                                        </p:attrNameLst>
                                      </p:cBhvr>
                                      <p:to>
                                        <p:strVal val="visible"/>
                                      </p:to>
                                    </p:set>
                                    <p:anim calcmode="lin" valueType="num">
                                      <p:cBhvr additive="base">
                                        <p:cTn id="40" dur="500" fill="hold"/>
                                        <p:tgtEl>
                                          <p:spTgt spid="464">
                                            <p:txEl>
                                              <p:pRg st="2" end="2"/>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46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464">
                                            <p:txEl>
                                              <p:pRg st="3" end="3"/>
                                            </p:txEl>
                                          </p:spTgt>
                                        </p:tgtEl>
                                        <p:attrNameLst>
                                          <p:attrName>style.visibility</p:attrName>
                                        </p:attrNameLst>
                                      </p:cBhvr>
                                      <p:to>
                                        <p:strVal val="visible"/>
                                      </p:to>
                                    </p:set>
                                    <p:anim calcmode="lin" valueType="num">
                                      <p:cBhvr additive="base">
                                        <p:cTn id="46" dur="500" fill="hold"/>
                                        <p:tgtEl>
                                          <p:spTgt spid="464">
                                            <p:txEl>
                                              <p:pRg st="3" end="3"/>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46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4" grpId="0" uiExpand="1"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EEC9D4-4769-4477-8A57-5624183A9C22}"/>
              </a:ext>
            </a:extLst>
          </p:cNvPr>
          <p:cNvSpPr>
            <a:spLocks noGrp="1"/>
          </p:cNvSpPr>
          <p:nvPr>
            <p:ph type="title"/>
          </p:nvPr>
        </p:nvSpPr>
        <p:spPr/>
        <p:txBody>
          <a:bodyPr/>
          <a:lstStyle/>
          <a:p>
            <a:pPr indent="6350"/>
            <a:r>
              <a:rPr lang="it-IT" sz="4000" dirty="0">
                <a:latin typeface="+mn-lt"/>
                <a:ea typeface="Calibri"/>
                <a:cs typeface="Calibri"/>
              </a:rPr>
              <a:t>L'assegnazione del Punteggio</a:t>
            </a:r>
          </a:p>
        </p:txBody>
      </p:sp>
      <p:sp>
        <p:nvSpPr>
          <p:cNvPr id="3" name="Text Placeholder 2">
            <a:extLst>
              <a:ext uri="{FF2B5EF4-FFF2-40B4-BE49-F238E27FC236}">
                <a16:creationId xmlns:a16="http://schemas.microsoft.com/office/drawing/2014/main" id="{F9CC760E-CEB8-42BF-9014-2D59FD3285B9}"/>
              </a:ext>
            </a:extLst>
          </p:cNvPr>
          <p:cNvSpPr>
            <a:spLocks noGrp="1"/>
          </p:cNvSpPr>
          <p:nvPr>
            <p:ph type="body" idx="1"/>
          </p:nvPr>
        </p:nvSpPr>
        <p:spPr/>
        <p:txBody>
          <a:bodyPr rIns="720000"/>
          <a:lstStyle/>
          <a:p>
            <a:pPr marL="722313"/>
            <a:r>
              <a:rPr lang="it-IT" sz="2800" dirty="0" err="1"/>
              <a:t>Pre</a:t>
            </a:r>
            <a:r>
              <a:rPr lang="it-IT" sz="2800" dirty="0"/>
              <a:t>-Controllo (mano giù, probabile la meta)</a:t>
            </a:r>
          </a:p>
          <a:p>
            <a:pPr marL="1166813" lvl="1" indent="0"/>
            <a:r>
              <a:rPr lang="it-IT" sz="2400" dirty="0"/>
              <a:t>Mediano? Linea corretta? </a:t>
            </a:r>
          </a:p>
          <a:p>
            <a:pPr marL="1166813" lvl="1" indent="0"/>
            <a:r>
              <a:rPr lang="it-IT" sz="2400" dirty="0"/>
              <a:t>Tocchi? Altri arbitri?</a:t>
            </a:r>
          </a:p>
          <a:p>
            <a:pPr marL="722313"/>
            <a:endParaRPr lang="it-IT" sz="1400" dirty="0"/>
          </a:p>
          <a:p>
            <a:pPr marL="722313"/>
            <a:r>
              <a:rPr lang="it-IT" sz="2800" dirty="0"/>
              <a:t>Posizionamento (due passi indietro)</a:t>
            </a:r>
          </a:p>
          <a:p>
            <a:pPr marL="1166813" lvl="1" indent="0"/>
            <a:r>
              <a:rPr lang="it-IT" sz="2400" dirty="0"/>
              <a:t>Verificare gli ‘</a:t>
            </a:r>
            <a:r>
              <a:rPr lang="it-IT" sz="2400" dirty="0" err="1"/>
              <a:t>all</a:t>
            </a:r>
            <a:r>
              <a:rPr lang="it-IT" sz="2400" dirty="0"/>
              <a:t> clear’ degli altri arbitri</a:t>
            </a:r>
          </a:p>
          <a:p>
            <a:pPr marL="722313"/>
            <a:endParaRPr lang="it-IT" sz="1400" dirty="0"/>
          </a:p>
          <a:p>
            <a:pPr marL="722313"/>
            <a:r>
              <a:rPr lang="it-IT" sz="2800" dirty="0"/>
              <a:t>Segnale (mano su, fischio) </a:t>
            </a:r>
          </a:p>
          <a:p>
            <a:pPr marL="722313"/>
            <a:endParaRPr lang="it-IT" sz="1400" dirty="0"/>
          </a:p>
          <a:p>
            <a:pPr marL="722313"/>
            <a:r>
              <a:rPr lang="it-IT" sz="2800" dirty="0"/>
              <a:t>Timbrare il cartellino</a:t>
            </a:r>
          </a:p>
          <a:p>
            <a:pPr lvl="1"/>
            <a:endParaRPr lang="it-IT" dirty="0"/>
          </a:p>
        </p:txBody>
      </p:sp>
      <p:pic>
        <p:nvPicPr>
          <p:cNvPr id="4" name="Picture 3">
            <a:extLst>
              <a:ext uri="{FF2B5EF4-FFF2-40B4-BE49-F238E27FC236}">
                <a16:creationId xmlns:a16="http://schemas.microsoft.com/office/drawing/2014/main" id="{EDD4F1D0-BC39-4903-B485-9DE6730B4603}"/>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8547" b="89744" l="6040" r="94631">
                        <a14:foregroundMark x1="42953" y1="63248" x2="41611" y2="72650"/>
                        <a14:foregroundMark x1="38926" y1="59829" x2="46980" y2="62393"/>
                        <a14:foregroundMark x1="40268" y1="59829" x2="40268" y2="59829"/>
                        <a14:foregroundMark x1="71141" y1="70940" x2="81879" y2="61538"/>
                        <a14:foregroundMark x1="81879" y1="61538" x2="81879" y2="61538"/>
                        <a14:foregroundMark x1="81879" y1="60684" x2="91275" y2="27350"/>
                        <a14:foregroundMark x1="91275" y1="27350" x2="87919" y2="19658"/>
                        <a14:foregroundMark x1="94631" y1="33333" x2="94631" y2="33333"/>
                        <a14:foregroundMark x1="29530" y1="72650" x2="29530" y2="72650"/>
                        <a14:foregroundMark x1="6711" y1="85470" x2="6711" y2="85470"/>
                        <a14:foregroundMark x1="24832" y1="49573" x2="24832" y2="49573"/>
                        <a14:foregroundMark x1="20134" y1="58120" x2="20134" y2="58120"/>
                        <a14:foregroundMark x1="16107" y1="65812" x2="16107" y2="65812"/>
                        <a14:foregroundMark x1="16107" y1="58974" x2="16107" y2="58974"/>
                        <a14:foregroundMark x1="34228" y1="41880" x2="34228" y2="41880"/>
                        <a14:foregroundMark x1="34899" y1="37607" x2="34899" y2="37607"/>
                        <a14:foregroundMark x1="40940" y1="24786" x2="40940" y2="24786"/>
                        <a14:foregroundMark x1="46309" y1="29915" x2="46309" y2="29915"/>
                        <a14:foregroundMark x1="33557" y1="27350" x2="33557" y2="27350"/>
                        <a14:foregroundMark x1="41611" y1="21368" x2="41611" y2="21368"/>
                        <a14:foregroundMark x1="59732" y1="11966" x2="59732" y2="11966"/>
                        <a14:foregroundMark x1="15436" y1="83761" x2="15436" y2="83761"/>
                        <a14:foregroundMark x1="15436" y1="77778" x2="15436" y2="77778"/>
                        <a14:foregroundMark x1="12752" y1="69231" x2="12752" y2="69231"/>
                        <a14:foregroundMark x1="18792" y1="51282" x2="18792" y2="51282"/>
                        <a14:foregroundMark x1="69128" y1="18803" x2="69128" y2="18803"/>
                        <a14:foregroundMark x1="65101" y1="9402" x2="65101" y2="9402"/>
                        <a14:foregroundMark x1="70470" y1="8547" x2="70470" y2="8547"/>
                        <a14:foregroundMark x1="32886" y1="29915" x2="32886" y2="29915"/>
                        <a14:foregroundMark x1="36913" y1="33333" x2="36913" y2="33333"/>
                        <a14:foregroundMark x1="43624" y1="38462" x2="43624" y2="38462"/>
                        <a14:foregroundMark x1="46980" y1="44444" x2="46980" y2="44444"/>
                        <a14:foregroundMark x1="26846" y1="24786" x2="26846" y2="24786"/>
                        <a14:foregroundMark x1="22148" y1="23932" x2="22148" y2="23932"/>
                        <a14:foregroundMark x1="85906" y1="42735" x2="85906" y2="42735"/>
                        <a14:foregroundMark x1="30201" y1="26496" x2="30201" y2="26496"/>
                        <a14:foregroundMark x1="32215" y1="29060" x2="32215" y2="29060"/>
                        <a14:foregroundMark x1="33557" y1="29915" x2="33557" y2="29915"/>
                        <a14:foregroundMark x1="32886" y1="29915" x2="32886" y2="29915"/>
                        <a14:foregroundMark x1="32886" y1="29915" x2="32886" y2="29915"/>
                        <a14:foregroundMark x1="32215" y1="30769" x2="32215" y2="30769"/>
                        <a14:backgroundMark x1="12081" y1="22222" x2="12081" y2="22222"/>
                        <a14:backgroundMark x1="12752" y1="14530" x2="12752" y2="14530"/>
                        <a14:backgroundMark x1="19463" y1="11111" x2="37584" y2="12821"/>
                        <a14:backgroundMark x1="31544" y1="30769" x2="31544" y2="30769"/>
                      </a14:backgroundRemoval>
                    </a14:imgEffect>
                  </a14:imgLayer>
                </a14:imgProps>
              </a:ext>
            </a:extLst>
          </a:blip>
          <a:stretch>
            <a:fillRect/>
          </a:stretch>
        </p:blipFill>
        <p:spPr>
          <a:xfrm>
            <a:off x="48903" y="6394488"/>
            <a:ext cx="559643" cy="439451"/>
          </a:xfrm>
          <a:prstGeom prst="rect">
            <a:avLst/>
          </a:prstGeom>
        </p:spPr>
      </p:pic>
    </p:spTree>
    <p:extLst>
      <p:ext uri="{BB962C8B-B14F-4D97-AF65-F5344CB8AC3E}">
        <p14:creationId xmlns:p14="http://schemas.microsoft.com/office/powerpoint/2010/main" val="110969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400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par>
                          <p:cTn id="10" fill="hold">
                            <p:stCondLst>
                              <p:cond delay="4000"/>
                            </p:stCondLst>
                            <p:childTnLst>
                              <p:par>
                                <p:cTn id="11" presetID="1" presetClass="entr" presetSubtype="0" fill="hold" grpId="0" nodeType="afterEffect">
                                  <p:stCondLst>
                                    <p:cond delay="400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par>
                          <p:cTn id="13" fill="hold">
                            <p:stCondLst>
                              <p:cond delay="8000"/>
                            </p:stCondLst>
                            <p:childTnLst>
                              <p:par>
                                <p:cTn id="14" presetID="1" presetClass="entr" presetSubtype="0" fill="hold" grpId="0" nodeType="afterEffect">
                                  <p:stCondLst>
                                    <p:cond delay="4000"/>
                                  </p:stCondLst>
                                  <p:childTnLst>
                                    <p:set>
                                      <p:cBhvr>
                                        <p:cTn id="15" dur="1" fill="hold">
                                          <p:stCondLst>
                                            <p:cond delay="0"/>
                                          </p:stCondLst>
                                        </p:cTn>
                                        <p:tgtEl>
                                          <p:spTgt spid="3">
                                            <p:txEl>
                                              <p:pRg st="4" end="4"/>
                                            </p:txEl>
                                          </p:spTgt>
                                        </p:tgtEl>
                                        <p:attrNameLst>
                                          <p:attrName>style.visibility</p:attrName>
                                        </p:attrNameLst>
                                      </p:cBhvr>
                                      <p:to>
                                        <p:strVal val="visible"/>
                                      </p:to>
                                    </p:set>
                                  </p:childTnLst>
                                </p:cTn>
                              </p:par>
                              <p:par>
                                <p:cTn id="16" presetID="1" presetClass="entr" presetSubtype="0" fill="hold" grpId="0" nodeType="withEffect">
                                  <p:stCondLst>
                                    <p:cond delay="4000"/>
                                  </p:stCondLst>
                                  <p:childTnLst>
                                    <p:set>
                                      <p:cBhvr>
                                        <p:cTn id="17" dur="1" fill="hold">
                                          <p:stCondLst>
                                            <p:cond delay="0"/>
                                          </p:stCondLst>
                                        </p:cTn>
                                        <p:tgtEl>
                                          <p:spTgt spid="3">
                                            <p:txEl>
                                              <p:pRg st="5" end="5"/>
                                            </p:txEl>
                                          </p:spTgt>
                                        </p:tgtEl>
                                        <p:attrNameLst>
                                          <p:attrName>style.visibility</p:attrName>
                                        </p:attrNameLst>
                                      </p:cBhvr>
                                      <p:to>
                                        <p:strVal val="visible"/>
                                      </p:to>
                                    </p:set>
                                  </p:childTnLst>
                                </p:cTn>
                              </p:par>
                            </p:childTnLst>
                          </p:cTn>
                        </p:par>
                        <p:par>
                          <p:cTn id="18" fill="hold">
                            <p:stCondLst>
                              <p:cond delay="12000"/>
                            </p:stCondLst>
                            <p:childTnLst>
                              <p:par>
                                <p:cTn id="19" presetID="1" presetClass="entr" presetSubtype="0" fill="hold" grpId="0" nodeType="afterEffect">
                                  <p:stCondLst>
                                    <p:cond delay="400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par>
                          <p:cTn id="21" fill="hold">
                            <p:stCondLst>
                              <p:cond delay="16000"/>
                            </p:stCondLst>
                            <p:childTnLst>
                              <p:par>
                                <p:cTn id="22" presetID="1" presetClass="entr" presetSubtype="0" fill="hold" grpId="0" nodeType="afterEffect">
                                  <p:stCondLst>
                                    <p:cond delay="2000"/>
                                  </p:stCondLst>
                                  <p:childTnLst>
                                    <p:set>
                                      <p:cBhvr>
                                        <p:cTn id="23"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sp>
        <p:nvSpPr>
          <p:cNvPr id="2" name="Title 1">
            <a:extLst>
              <a:ext uri="{FF2B5EF4-FFF2-40B4-BE49-F238E27FC236}">
                <a16:creationId xmlns:a16="http://schemas.microsoft.com/office/drawing/2014/main" id="{3C98BFC9-B289-4EA5-B760-39C8AB4CA62D}"/>
              </a:ext>
            </a:extLst>
          </p:cNvPr>
          <p:cNvSpPr>
            <a:spLocks noGrp="1"/>
          </p:cNvSpPr>
          <p:nvPr>
            <p:ph type="title"/>
          </p:nvPr>
        </p:nvSpPr>
        <p:spPr/>
        <p:txBody>
          <a:bodyPr/>
          <a:lstStyle/>
          <a:p>
            <a:r>
              <a:rPr lang="it-IT" sz="4000" dirty="0">
                <a:solidFill>
                  <a:schemeClr val="dk1"/>
                </a:solidFill>
                <a:latin typeface="+mj-lt"/>
                <a:ea typeface="Calibri"/>
                <a:cs typeface="Calibri"/>
                <a:sym typeface="Calibri"/>
              </a:rPr>
              <a:t>Modalità di difesa</a:t>
            </a:r>
            <a:endParaRPr lang="it-IT" sz="3600" dirty="0"/>
          </a:p>
        </p:txBody>
      </p:sp>
      <p:pic>
        <p:nvPicPr>
          <p:cNvPr id="470" name="Google Shape;470;p38" descr="https://encrypted-tbn2.gstatic.com/images?q=tbn:ANd9GcTK5r2dEQ94RbMPS_teR5AzZn99M8buhVMcMk6IyuSm1QxdqJUg"/>
          <p:cNvPicPr preferRelativeResize="0"/>
          <p:nvPr/>
        </p:nvPicPr>
        <p:blipFill rotWithShape="1">
          <a:blip r:embed="rId3">
            <a:alphaModFix/>
          </a:blip>
          <a:srcRect/>
          <a:stretch/>
        </p:blipFill>
        <p:spPr>
          <a:xfrm>
            <a:off x="6001559" y="3459728"/>
            <a:ext cx="2410372" cy="1728192"/>
          </a:xfrm>
          <a:prstGeom prst="rect">
            <a:avLst/>
          </a:prstGeom>
          <a:noFill/>
          <a:ln>
            <a:noFill/>
          </a:ln>
        </p:spPr>
      </p:pic>
      <p:sp>
        <p:nvSpPr>
          <p:cNvPr id="472" name="Google Shape;472;p38"/>
          <p:cNvSpPr/>
          <p:nvPr/>
        </p:nvSpPr>
        <p:spPr>
          <a:xfrm>
            <a:off x="0" y="1357984"/>
            <a:ext cx="9144000" cy="1911478"/>
          </a:xfrm>
          <a:prstGeom prst="rect">
            <a:avLst/>
          </a:prstGeom>
          <a:solidFill>
            <a:srgbClr val="1B305B"/>
          </a:solidFill>
          <a:ln>
            <a:noFill/>
          </a:ln>
        </p:spPr>
        <p:txBody>
          <a:bodyPr spcFirstLastPara="1" wrap="square" lIns="91425" tIns="45700" rIns="91425" bIns="45700" anchor="ctr" anchorCtr="0">
            <a:noAutofit/>
          </a:bodyPr>
          <a:lstStyle/>
          <a:p>
            <a:pPr lvl="0" algn="ctr">
              <a:spcAft>
                <a:spcPts val="600"/>
              </a:spcAft>
              <a:buSzPts val="2000"/>
            </a:pPr>
            <a:r>
              <a:rPr lang="it-IT" sz="2000" dirty="0">
                <a:solidFill>
                  <a:schemeClr val="lt1"/>
                </a:solidFill>
              </a:rPr>
              <a:t>Quando la squadra in difesa difende all'interno della Area dei 7 Metri</a:t>
            </a:r>
          </a:p>
          <a:p>
            <a:pPr algn="ctr">
              <a:spcAft>
                <a:spcPts val="600"/>
              </a:spcAft>
              <a:buSzPts val="2000"/>
            </a:pPr>
            <a:r>
              <a:rPr lang="it-IT" sz="2000" dirty="0">
                <a:solidFill>
                  <a:schemeClr val="lt1"/>
                </a:solidFill>
              </a:rPr>
              <a:t> e la squadra attaccante ha </a:t>
            </a:r>
            <a:r>
              <a:rPr lang="it-IT" sz="2000" b="1" dirty="0">
                <a:solidFill>
                  <a:schemeClr val="lt1"/>
                </a:solidFill>
              </a:rPr>
              <a:t>la palla fuori dalla linea dei 7 metri</a:t>
            </a:r>
            <a:r>
              <a:rPr lang="it-IT" sz="2000" dirty="0">
                <a:solidFill>
                  <a:schemeClr val="lt1"/>
                </a:solidFill>
              </a:rPr>
              <a:t>,</a:t>
            </a:r>
          </a:p>
          <a:p>
            <a:pPr algn="ctr">
              <a:spcAft>
                <a:spcPts val="600"/>
              </a:spcAft>
              <a:buSzPts val="2000"/>
            </a:pPr>
            <a:r>
              <a:rPr lang="it-IT" sz="2000" dirty="0">
                <a:solidFill>
                  <a:schemeClr val="lt1"/>
                </a:solidFill>
              </a:rPr>
              <a:t>la squadra in </a:t>
            </a:r>
            <a:r>
              <a:rPr lang="it-IT" sz="2000" b="1" dirty="0">
                <a:solidFill>
                  <a:schemeClr val="lt1"/>
                </a:solidFill>
              </a:rPr>
              <a:t>difesa</a:t>
            </a:r>
            <a:r>
              <a:rPr lang="it-IT" sz="2000" dirty="0">
                <a:solidFill>
                  <a:schemeClr val="lt1"/>
                </a:solidFill>
              </a:rPr>
              <a:t> deve salire senza fermarsi ad </a:t>
            </a:r>
            <a:br>
              <a:rPr lang="it-IT" sz="2000" dirty="0"/>
            </a:br>
            <a:r>
              <a:rPr lang="it-IT" sz="2000" i="1" dirty="0">
                <a:solidFill>
                  <a:schemeClr val="lt1"/>
                </a:solidFill>
              </a:rPr>
              <a:t>‘una velocità ragionevole’ </a:t>
            </a:r>
          </a:p>
          <a:p>
            <a:pPr algn="ctr">
              <a:spcAft>
                <a:spcPts val="600"/>
              </a:spcAft>
              <a:buSzPts val="2000"/>
            </a:pPr>
            <a:r>
              <a:rPr lang="it-IT" sz="2000" dirty="0">
                <a:solidFill>
                  <a:schemeClr val="lt1"/>
                </a:solidFill>
              </a:rPr>
              <a:t>fino a quando </a:t>
            </a:r>
            <a:r>
              <a:rPr lang="it-IT" sz="2000" b="1" dirty="0">
                <a:solidFill>
                  <a:schemeClr val="lt1"/>
                </a:solidFill>
              </a:rPr>
              <a:t>un tocco è imminente, </a:t>
            </a:r>
            <a:r>
              <a:rPr lang="it-IT" sz="1600" b="1" dirty="0">
                <a:solidFill>
                  <a:schemeClr val="lt1"/>
                </a:solidFill>
              </a:rPr>
              <a:t>o sono</a:t>
            </a:r>
            <a:r>
              <a:rPr lang="it-IT" sz="2000" b="1" dirty="0">
                <a:solidFill>
                  <a:schemeClr val="lt1"/>
                </a:solidFill>
              </a:rPr>
              <a:t> in linea con la palla</a:t>
            </a:r>
            <a:r>
              <a:rPr lang="it-IT" sz="1600" dirty="0">
                <a:solidFill>
                  <a:schemeClr val="lt1"/>
                </a:solidFill>
              </a:rPr>
              <a:t>.</a:t>
            </a:r>
            <a:endParaRPr lang="it-IT" sz="1600" i="0" u="none" strike="noStrike" cap="none" dirty="0">
              <a:solidFill>
                <a:schemeClr val="lt1"/>
              </a:solidFill>
            </a:endParaRPr>
          </a:p>
        </p:txBody>
      </p:sp>
      <p:pic>
        <p:nvPicPr>
          <p:cNvPr id="3" name="Picture 2">
            <a:extLst>
              <a:ext uri="{FF2B5EF4-FFF2-40B4-BE49-F238E27FC236}">
                <a16:creationId xmlns:a16="http://schemas.microsoft.com/office/drawing/2014/main" id="{9CB9D693-F53A-43C7-96E7-33BB0E44EB8E}"/>
              </a:ext>
            </a:extLst>
          </p:cNvPr>
          <p:cNvPicPr>
            <a:picLocks noChangeAspect="1"/>
          </p:cNvPicPr>
          <p:nvPr/>
        </p:nvPicPr>
        <p:blipFill rotWithShape="1">
          <a:blip r:embed="rId4"/>
          <a:srcRect b="21887"/>
          <a:stretch/>
        </p:blipFill>
        <p:spPr>
          <a:xfrm>
            <a:off x="732069" y="3269460"/>
            <a:ext cx="3903446" cy="3335867"/>
          </a:xfrm>
          <a:prstGeom prst="rect">
            <a:avLst/>
          </a:prstGeom>
        </p:spPr>
      </p:pic>
      <p:grpSp>
        <p:nvGrpSpPr>
          <p:cNvPr id="6" name="Google Shape;225;p16">
            <a:extLst>
              <a:ext uri="{FF2B5EF4-FFF2-40B4-BE49-F238E27FC236}">
                <a16:creationId xmlns:a16="http://schemas.microsoft.com/office/drawing/2014/main" id="{1F269EC1-DC32-489C-BFFC-7A070E824FB3}"/>
              </a:ext>
            </a:extLst>
          </p:cNvPr>
          <p:cNvGrpSpPr/>
          <p:nvPr/>
        </p:nvGrpSpPr>
        <p:grpSpPr>
          <a:xfrm rot="5400000">
            <a:off x="2217194" y="3911861"/>
            <a:ext cx="775175" cy="3595771"/>
            <a:chOff x="4334703" y="3127995"/>
            <a:chExt cx="539221" cy="2405156"/>
          </a:xfrm>
        </p:grpSpPr>
        <p:sp>
          <p:nvSpPr>
            <p:cNvPr id="7" name="Google Shape;226;p16">
              <a:extLst>
                <a:ext uri="{FF2B5EF4-FFF2-40B4-BE49-F238E27FC236}">
                  <a16:creationId xmlns:a16="http://schemas.microsoft.com/office/drawing/2014/main" id="{33358EF5-9B57-40CA-8564-AA9CFD791B6A}"/>
                </a:ext>
              </a:extLst>
            </p:cNvPr>
            <p:cNvSpPr/>
            <p:nvPr/>
          </p:nvSpPr>
          <p:spPr>
            <a:xfrm>
              <a:off x="4401630" y="4404308"/>
              <a:ext cx="172528" cy="172528"/>
            </a:xfrm>
            <a:prstGeom prst="ellipse">
              <a:avLst/>
            </a:prstGeom>
            <a:solidFill>
              <a:srgbClr val="002060"/>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8" name="Google Shape;227;p16">
              <a:extLst>
                <a:ext uri="{FF2B5EF4-FFF2-40B4-BE49-F238E27FC236}">
                  <a16:creationId xmlns:a16="http://schemas.microsoft.com/office/drawing/2014/main" id="{9FA799D5-5CE3-45EE-AAD5-2295E92A3C49}"/>
                </a:ext>
              </a:extLst>
            </p:cNvPr>
            <p:cNvSpPr/>
            <p:nvPr/>
          </p:nvSpPr>
          <p:spPr>
            <a:xfrm>
              <a:off x="4334703" y="4115776"/>
              <a:ext cx="172528" cy="172528"/>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9" name="Google Shape;228;p16">
              <a:extLst>
                <a:ext uri="{FF2B5EF4-FFF2-40B4-BE49-F238E27FC236}">
                  <a16:creationId xmlns:a16="http://schemas.microsoft.com/office/drawing/2014/main" id="{1975FA2B-647F-4A16-9051-B34838AF3A7D}"/>
                </a:ext>
              </a:extLst>
            </p:cNvPr>
            <p:cNvSpPr/>
            <p:nvPr/>
          </p:nvSpPr>
          <p:spPr>
            <a:xfrm>
              <a:off x="4426430" y="3651503"/>
              <a:ext cx="172528" cy="172528"/>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0" name="Google Shape;229;p16">
              <a:extLst>
                <a:ext uri="{FF2B5EF4-FFF2-40B4-BE49-F238E27FC236}">
                  <a16:creationId xmlns:a16="http://schemas.microsoft.com/office/drawing/2014/main" id="{EF4A4C73-7E33-4936-AFAA-BF2BEC4AF045}"/>
                </a:ext>
              </a:extLst>
            </p:cNvPr>
            <p:cNvSpPr/>
            <p:nvPr/>
          </p:nvSpPr>
          <p:spPr>
            <a:xfrm>
              <a:off x="4574158" y="3127995"/>
              <a:ext cx="172528" cy="172528"/>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1" name="Google Shape;230;p16">
              <a:extLst>
                <a:ext uri="{FF2B5EF4-FFF2-40B4-BE49-F238E27FC236}">
                  <a16:creationId xmlns:a16="http://schemas.microsoft.com/office/drawing/2014/main" id="{063D77A9-CD75-4F6B-949E-6FA069F76AFE}"/>
                </a:ext>
              </a:extLst>
            </p:cNvPr>
            <p:cNvSpPr/>
            <p:nvPr/>
          </p:nvSpPr>
          <p:spPr>
            <a:xfrm>
              <a:off x="4598958" y="4984585"/>
              <a:ext cx="172528" cy="172528"/>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2" name="Google Shape;231;p16">
              <a:extLst>
                <a:ext uri="{FF2B5EF4-FFF2-40B4-BE49-F238E27FC236}">
                  <a16:creationId xmlns:a16="http://schemas.microsoft.com/office/drawing/2014/main" id="{5B7A5AD6-8E6A-47CD-B3CD-A09569A90430}"/>
                </a:ext>
              </a:extLst>
            </p:cNvPr>
            <p:cNvSpPr/>
            <p:nvPr/>
          </p:nvSpPr>
          <p:spPr>
            <a:xfrm>
              <a:off x="4701396" y="5360623"/>
              <a:ext cx="172528" cy="172528"/>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grpSp>
        <p:nvGrpSpPr>
          <p:cNvPr id="13" name="Google Shape;232;p16">
            <a:extLst>
              <a:ext uri="{FF2B5EF4-FFF2-40B4-BE49-F238E27FC236}">
                <a16:creationId xmlns:a16="http://schemas.microsoft.com/office/drawing/2014/main" id="{5FD0770D-55CE-40DB-85BB-E1A6039BC170}"/>
              </a:ext>
            </a:extLst>
          </p:cNvPr>
          <p:cNvGrpSpPr/>
          <p:nvPr/>
        </p:nvGrpSpPr>
        <p:grpSpPr>
          <a:xfrm rot="5400000">
            <a:off x="2570826" y="2829034"/>
            <a:ext cx="217820" cy="3445865"/>
            <a:chOff x="3535753" y="3127689"/>
            <a:chExt cx="199484" cy="2439960"/>
          </a:xfrm>
        </p:grpSpPr>
        <p:sp>
          <p:nvSpPr>
            <p:cNvPr id="14" name="Google Shape;233;p16">
              <a:extLst>
                <a:ext uri="{FF2B5EF4-FFF2-40B4-BE49-F238E27FC236}">
                  <a16:creationId xmlns:a16="http://schemas.microsoft.com/office/drawing/2014/main" id="{073D9C7F-C2DC-43AA-8641-8C15BD36BA86}"/>
                </a:ext>
              </a:extLst>
            </p:cNvPr>
            <p:cNvSpPr/>
            <p:nvPr/>
          </p:nvSpPr>
          <p:spPr>
            <a:xfrm>
              <a:off x="3558397" y="4163553"/>
              <a:ext cx="172528" cy="172528"/>
            </a:xfrm>
            <a:prstGeom prst="ellipse">
              <a:avLst/>
            </a:prstGeom>
            <a:solidFill>
              <a:srgbClr val="00B050"/>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5" name="Google Shape;234;p16">
              <a:extLst>
                <a:ext uri="{FF2B5EF4-FFF2-40B4-BE49-F238E27FC236}">
                  <a16:creationId xmlns:a16="http://schemas.microsoft.com/office/drawing/2014/main" id="{9F57C740-BF3D-43FB-8971-5411CD0AA644}"/>
                </a:ext>
              </a:extLst>
            </p:cNvPr>
            <p:cNvSpPr/>
            <p:nvPr/>
          </p:nvSpPr>
          <p:spPr>
            <a:xfrm>
              <a:off x="3558396" y="3666753"/>
              <a:ext cx="172528" cy="172528"/>
            </a:xfrm>
            <a:prstGeom prst="ellipse">
              <a:avLst/>
            </a:prstGeom>
            <a:solidFill>
              <a:srgbClr val="00B050"/>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6" name="Google Shape;235;p16">
              <a:extLst>
                <a:ext uri="{FF2B5EF4-FFF2-40B4-BE49-F238E27FC236}">
                  <a16:creationId xmlns:a16="http://schemas.microsoft.com/office/drawing/2014/main" id="{C8A5AC1F-9773-4D07-96B2-4A31937552AC}"/>
                </a:ext>
              </a:extLst>
            </p:cNvPr>
            <p:cNvSpPr/>
            <p:nvPr/>
          </p:nvSpPr>
          <p:spPr>
            <a:xfrm>
              <a:off x="3535753" y="3127689"/>
              <a:ext cx="172528" cy="172528"/>
            </a:xfrm>
            <a:prstGeom prst="ellipse">
              <a:avLst/>
            </a:prstGeom>
            <a:solidFill>
              <a:srgbClr val="00B050"/>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7" name="Google Shape;236;p16">
              <a:extLst>
                <a:ext uri="{FF2B5EF4-FFF2-40B4-BE49-F238E27FC236}">
                  <a16:creationId xmlns:a16="http://schemas.microsoft.com/office/drawing/2014/main" id="{3B27356A-4800-463D-8306-843716DEA31C}"/>
                </a:ext>
              </a:extLst>
            </p:cNvPr>
            <p:cNvSpPr/>
            <p:nvPr/>
          </p:nvSpPr>
          <p:spPr>
            <a:xfrm>
              <a:off x="3562709" y="4535843"/>
              <a:ext cx="172528" cy="172528"/>
            </a:xfrm>
            <a:prstGeom prst="ellipse">
              <a:avLst/>
            </a:prstGeom>
            <a:solidFill>
              <a:srgbClr val="00B050"/>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8" name="Google Shape;237;p16">
              <a:extLst>
                <a:ext uri="{FF2B5EF4-FFF2-40B4-BE49-F238E27FC236}">
                  <a16:creationId xmlns:a16="http://schemas.microsoft.com/office/drawing/2014/main" id="{81685877-34C5-4EBE-9164-BB34770E07D8}"/>
                </a:ext>
              </a:extLst>
            </p:cNvPr>
            <p:cNvSpPr/>
            <p:nvPr/>
          </p:nvSpPr>
          <p:spPr>
            <a:xfrm>
              <a:off x="3558396" y="4984585"/>
              <a:ext cx="172528" cy="172528"/>
            </a:xfrm>
            <a:prstGeom prst="ellipse">
              <a:avLst/>
            </a:prstGeom>
            <a:solidFill>
              <a:srgbClr val="00B050"/>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9" name="Google Shape;238;p16">
              <a:extLst>
                <a:ext uri="{FF2B5EF4-FFF2-40B4-BE49-F238E27FC236}">
                  <a16:creationId xmlns:a16="http://schemas.microsoft.com/office/drawing/2014/main" id="{3727B209-80AB-4178-8379-3AA22E1B65E9}"/>
                </a:ext>
              </a:extLst>
            </p:cNvPr>
            <p:cNvSpPr/>
            <p:nvPr/>
          </p:nvSpPr>
          <p:spPr>
            <a:xfrm>
              <a:off x="3535753" y="5395121"/>
              <a:ext cx="172528" cy="172528"/>
            </a:xfrm>
            <a:prstGeom prst="ellipse">
              <a:avLst/>
            </a:prstGeom>
            <a:solidFill>
              <a:srgbClr val="00B050"/>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sp>
        <p:nvSpPr>
          <p:cNvPr id="20" name="Google Shape;239;p16">
            <a:extLst>
              <a:ext uri="{FF2B5EF4-FFF2-40B4-BE49-F238E27FC236}">
                <a16:creationId xmlns:a16="http://schemas.microsoft.com/office/drawing/2014/main" id="{A83F9943-084B-4327-BCF5-9C306B3F0779}"/>
              </a:ext>
            </a:extLst>
          </p:cNvPr>
          <p:cNvSpPr/>
          <p:nvPr/>
        </p:nvSpPr>
        <p:spPr>
          <a:xfrm>
            <a:off x="3131024" y="4371952"/>
            <a:ext cx="198817" cy="188386"/>
          </a:xfrm>
          <a:prstGeom prst="ellipse">
            <a:avLst/>
          </a:prstGeom>
          <a:solidFill>
            <a:srgbClr val="FFFF00"/>
          </a:solidFill>
          <a:ln w="25400" cap="flat" cmpd="sng">
            <a:solidFill>
              <a:schemeClr val="tx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nvGrpSpPr>
          <p:cNvPr id="21" name="Google Shape;240;p16">
            <a:extLst>
              <a:ext uri="{FF2B5EF4-FFF2-40B4-BE49-F238E27FC236}">
                <a16:creationId xmlns:a16="http://schemas.microsoft.com/office/drawing/2014/main" id="{219EAABB-3F96-4784-986B-289F19AB211F}"/>
              </a:ext>
            </a:extLst>
          </p:cNvPr>
          <p:cNvGrpSpPr/>
          <p:nvPr/>
        </p:nvGrpSpPr>
        <p:grpSpPr>
          <a:xfrm rot="5400000">
            <a:off x="2556708" y="2979547"/>
            <a:ext cx="237519" cy="4402671"/>
            <a:chOff x="3612313" y="2707390"/>
            <a:chExt cx="172528" cy="3113905"/>
          </a:xfrm>
        </p:grpSpPr>
        <p:sp>
          <p:nvSpPr>
            <p:cNvPr id="22" name="Google Shape;241;p16">
              <a:extLst>
                <a:ext uri="{FF2B5EF4-FFF2-40B4-BE49-F238E27FC236}">
                  <a16:creationId xmlns:a16="http://schemas.microsoft.com/office/drawing/2014/main" id="{91CB4B8A-77D8-42BB-9870-40F19A2F61EB}"/>
                </a:ext>
              </a:extLst>
            </p:cNvPr>
            <p:cNvSpPr/>
            <p:nvPr/>
          </p:nvSpPr>
          <p:spPr>
            <a:xfrm>
              <a:off x="3612313" y="2707390"/>
              <a:ext cx="172528" cy="172528"/>
            </a:xfrm>
            <a:prstGeom prst="ellipse">
              <a:avLst/>
            </a:prstGeom>
            <a:solidFill>
              <a:srgbClr val="FFFF00"/>
            </a:solidFill>
            <a:ln w="25400" cap="flat" cmpd="sng">
              <a:solidFill>
                <a:schemeClr val="tx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3" name="Google Shape;242;p16">
              <a:extLst>
                <a:ext uri="{FF2B5EF4-FFF2-40B4-BE49-F238E27FC236}">
                  <a16:creationId xmlns:a16="http://schemas.microsoft.com/office/drawing/2014/main" id="{02E68A70-ADAE-4FFF-852F-D6D93FEE2CC6}"/>
                </a:ext>
              </a:extLst>
            </p:cNvPr>
            <p:cNvSpPr/>
            <p:nvPr/>
          </p:nvSpPr>
          <p:spPr>
            <a:xfrm>
              <a:off x="3612313" y="5648767"/>
              <a:ext cx="172528" cy="172528"/>
            </a:xfrm>
            <a:prstGeom prst="ellipse">
              <a:avLst/>
            </a:prstGeom>
            <a:solidFill>
              <a:srgbClr val="FFFF00"/>
            </a:solidFill>
            <a:ln w="25400" cap="flat" cmpd="sng">
              <a:solidFill>
                <a:schemeClr val="tx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sp>
        <p:nvSpPr>
          <p:cNvPr id="24" name="Google Shape;239;p16">
            <a:extLst>
              <a:ext uri="{FF2B5EF4-FFF2-40B4-BE49-F238E27FC236}">
                <a16:creationId xmlns:a16="http://schemas.microsoft.com/office/drawing/2014/main" id="{B72336EC-B174-4EA8-B235-3CB81424AE49}"/>
              </a:ext>
            </a:extLst>
          </p:cNvPr>
          <p:cNvSpPr/>
          <p:nvPr/>
        </p:nvSpPr>
        <p:spPr>
          <a:xfrm>
            <a:off x="2292157" y="5400180"/>
            <a:ext cx="52443" cy="188386"/>
          </a:xfrm>
          <a:prstGeom prst="ellipse">
            <a:avLst/>
          </a:prstGeom>
          <a:solidFill>
            <a:srgbClr val="FF0000"/>
          </a:solidFill>
          <a:ln w="25400" cap="flat" cmpd="sng">
            <a:solidFill>
              <a:schemeClr val="tx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nvGrpSpPr>
          <p:cNvPr id="37" name="Group 36">
            <a:extLst>
              <a:ext uri="{FF2B5EF4-FFF2-40B4-BE49-F238E27FC236}">
                <a16:creationId xmlns:a16="http://schemas.microsoft.com/office/drawing/2014/main" id="{302B2B9C-E427-4440-B022-D7963A7949E7}"/>
              </a:ext>
            </a:extLst>
          </p:cNvPr>
          <p:cNvGrpSpPr/>
          <p:nvPr/>
        </p:nvGrpSpPr>
        <p:grpSpPr>
          <a:xfrm>
            <a:off x="1078631" y="4613835"/>
            <a:ext cx="3185277" cy="804537"/>
            <a:chOff x="1078631" y="4866507"/>
            <a:chExt cx="3185277" cy="804537"/>
          </a:xfrm>
        </p:grpSpPr>
        <p:cxnSp>
          <p:nvCxnSpPr>
            <p:cNvPr id="4" name="Straight Arrow Connector 3">
              <a:extLst>
                <a:ext uri="{FF2B5EF4-FFF2-40B4-BE49-F238E27FC236}">
                  <a16:creationId xmlns:a16="http://schemas.microsoft.com/office/drawing/2014/main" id="{6E0A5CDC-8F1B-4F42-9100-D4A64CF89E6B}"/>
                </a:ext>
              </a:extLst>
            </p:cNvPr>
            <p:cNvCxnSpPr>
              <a:cxnSpLocks/>
            </p:cNvCxnSpPr>
            <p:nvPr/>
          </p:nvCxnSpPr>
          <p:spPr>
            <a:xfrm>
              <a:off x="1078631" y="4908839"/>
              <a:ext cx="0" cy="540000"/>
            </a:xfrm>
            <a:prstGeom prst="straightConnector1">
              <a:avLst/>
            </a:prstGeom>
            <a:ln w="4445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0D022636-E93B-4734-A900-C6B85CA0F7E8}"/>
                </a:ext>
              </a:extLst>
            </p:cNvPr>
            <p:cNvCxnSpPr>
              <a:cxnSpLocks/>
            </p:cNvCxnSpPr>
            <p:nvPr/>
          </p:nvCxnSpPr>
          <p:spPr>
            <a:xfrm>
              <a:off x="1658416" y="4908839"/>
              <a:ext cx="0" cy="540000"/>
            </a:xfrm>
            <a:prstGeom prst="straightConnector1">
              <a:avLst/>
            </a:prstGeom>
            <a:ln w="4445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2F94E34C-1E03-483A-963B-FD9D8F78D84B}"/>
                </a:ext>
              </a:extLst>
            </p:cNvPr>
            <p:cNvCxnSpPr>
              <a:cxnSpLocks/>
            </p:cNvCxnSpPr>
            <p:nvPr/>
          </p:nvCxnSpPr>
          <p:spPr>
            <a:xfrm>
              <a:off x="2287055" y="4908839"/>
              <a:ext cx="0" cy="665992"/>
            </a:xfrm>
            <a:prstGeom prst="straightConnector1">
              <a:avLst/>
            </a:prstGeom>
            <a:ln w="4445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1698CAB2-E878-47C0-B800-EC90AA88A6F8}"/>
                </a:ext>
              </a:extLst>
            </p:cNvPr>
            <p:cNvCxnSpPr>
              <a:cxnSpLocks/>
            </p:cNvCxnSpPr>
            <p:nvPr/>
          </p:nvCxnSpPr>
          <p:spPr>
            <a:xfrm>
              <a:off x="2812828" y="4901048"/>
              <a:ext cx="0" cy="540000"/>
            </a:xfrm>
            <a:prstGeom prst="straightConnector1">
              <a:avLst/>
            </a:prstGeom>
            <a:ln w="4445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BFCA346E-4E9E-4CB6-9AB7-BA6B9B9EA86C}"/>
                </a:ext>
              </a:extLst>
            </p:cNvPr>
            <p:cNvCxnSpPr>
              <a:cxnSpLocks/>
            </p:cNvCxnSpPr>
            <p:nvPr/>
          </p:nvCxnSpPr>
          <p:spPr>
            <a:xfrm>
              <a:off x="3519541" y="4901047"/>
              <a:ext cx="0" cy="769997"/>
            </a:xfrm>
            <a:prstGeom prst="straightConnector1">
              <a:avLst/>
            </a:prstGeom>
            <a:ln w="4445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4872D3DC-127C-4623-90BE-CDDC71527CEB}"/>
                </a:ext>
              </a:extLst>
            </p:cNvPr>
            <p:cNvCxnSpPr>
              <a:cxnSpLocks/>
            </p:cNvCxnSpPr>
            <p:nvPr/>
          </p:nvCxnSpPr>
          <p:spPr>
            <a:xfrm>
              <a:off x="4263908" y="4866507"/>
              <a:ext cx="0" cy="540000"/>
            </a:xfrm>
            <a:prstGeom prst="straightConnector1">
              <a:avLst/>
            </a:prstGeom>
            <a:ln w="4445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grpSp>
      <p:pic>
        <p:nvPicPr>
          <p:cNvPr id="33" name="Picture 32">
            <a:extLst>
              <a:ext uri="{FF2B5EF4-FFF2-40B4-BE49-F238E27FC236}">
                <a16:creationId xmlns:a16="http://schemas.microsoft.com/office/drawing/2014/main" id="{66755793-A18E-4A1A-B703-9EFC742AB8D4}"/>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8547" b="89744" l="6040" r="94631">
                        <a14:foregroundMark x1="42953" y1="63248" x2="41611" y2="72650"/>
                        <a14:foregroundMark x1="38926" y1="59829" x2="46980" y2="62393"/>
                        <a14:foregroundMark x1="40268" y1="59829" x2="40268" y2="59829"/>
                        <a14:foregroundMark x1="71141" y1="70940" x2="81879" y2="61538"/>
                        <a14:foregroundMark x1="81879" y1="61538" x2="81879" y2="61538"/>
                        <a14:foregroundMark x1="81879" y1="60684" x2="91275" y2="27350"/>
                        <a14:foregroundMark x1="91275" y1="27350" x2="87919" y2="19658"/>
                        <a14:foregroundMark x1="94631" y1="33333" x2="94631" y2="33333"/>
                        <a14:foregroundMark x1="29530" y1="72650" x2="29530" y2="72650"/>
                        <a14:foregroundMark x1="6711" y1="85470" x2="6711" y2="85470"/>
                        <a14:foregroundMark x1="24832" y1="49573" x2="24832" y2="49573"/>
                        <a14:foregroundMark x1="20134" y1="58120" x2="20134" y2="58120"/>
                        <a14:foregroundMark x1="16107" y1="65812" x2="16107" y2="65812"/>
                        <a14:foregroundMark x1="16107" y1="58974" x2="16107" y2="58974"/>
                        <a14:foregroundMark x1="34228" y1="41880" x2="34228" y2="41880"/>
                        <a14:foregroundMark x1="34899" y1="37607" x2="34899" y2="37607"/>
                        <a14:foregroundMark x1="40940" y1="24786" x2="40940" y2="24786"/>
                        <a14:foregroundMark x1="46309" y1="29915" x2="46309" y2="29915"/>
                        <a14:foregroundMark x1="33557" y1="27350" x2="33557" y2="27350"/>
                        <a14:foregroundMark x1="41611" y1="21368" x2="41611" y2="21368"/>
                        <a14:foregroundMark x1="59732" y1="11966" x2="59732" y2="11966"/>
                        <a14:foregroundMark x1="15436" y1="83761" x2="15436" y2="83761"/>
                        <a14:foregroundMark x1="15436" y1="77778" x2="15436" y2="77778"/>
                        <a14:foregroundMark x1="12752" y1="69231" x2="12752" y2="69231"/>
                        <a14:foregroundMark x1="18792" y1="51282" x2="18792" y2="51282"/>
                        <a14:foregroundMark x1="69128" y1="18803" x2="69128" y2="18803"/>
                        <a14:foregroundMark x1="65101" y1="9402" x2="65101" y2="9402"/>
                        <a14:foregroundMark x1="70470" y1="8547" x2="70470" y2="8547"/>
                        <a14:foregroundMark x1="32886" y1="29915" x2="32886" y2="29915"/>
                        <a14:foregroundMark x1="36913" y1="33333" x2="36913" y2="33333"/>
                        <a14:foregroundMark x1="43624" y1="38462" x2="43624" y2="38462"/>
                        <a14:foregroundMark x1="46980" y1="44444" x2="46980" y2="44444"/>
                        <a14:foregroundMark x1="26846" y1="24786" x2="26846" y2="24786"/>
                        <a14:foregroundMark x1="22148" y1="23932" x2="22148" y2="23932"/>
                        <a14:foregroundMark x1="85906" y1="42735" x2="85906" y2="42735"/>
                        <a14:foregroundMark x1="30201" y1="26496" x2="30201" y2="26496"/>
                        <a14:foregroundMark x1="32215" y1="29060" x2="32215" y2="29060"/>
                        <a14:foregroundMark x1="33557" y1="29915" x2="33557" y2="29915"/>
                        <a14:foregroundMark x1="32886" y1="29915" x2="32886" y2="29915"/>
                        <a14:foregroundMark x1="32886" y1="29915" x2="32886" y2="29915"/>
                        <a14:foregroundMark x1="32215" y1="30769" x2="32215" y2="30769"/>
                        <a14:backgroundMark x1="12081" y1="22222" x2="12081" y2="22222"/>
                        <a14:backgroundMark x1="12752" y1="14530" x2="12752" y2="14530"/>
                        <a14:backgroundMark x1="19463" y1="11111" x2="37584" y2="12821"/>
                        <a14:backgroundMark x1="31544" y1="30769" x2="31544" y2="30769"/>
                      </a14:backgroundRemoval>
                    </a14:imgEffect>
                  </a14:imgLayer>
                </a14:imgProps>
              </a:ext>
            </a:extLst>
          </a:blip>
          <a:stretch>
            <a:fillRect/>
          </a:stretch>
        </p:blipFill>
        <p:spPr>
          <a:xfrm>
            <a:off x="48903" y="6394488"/>
            <a:ext cx="559643" cy="439451"/>
          </a:xfrm>
          <a:prstGeom prst="rect">
            <a:avLst/>
          </a:prstGeom>
        </p:spPr>
      </p:pic>
      <p:sp>
        <p:nvSpPr>
          <p:cNvPr id="26" name="TextBox 25">
            <a:extLst>
              <a:ext uri="{FF2B5EF4-FFF2-40B4-BE49-F238E27FC236}">
                <a16:creationId xmlns:a16="http://schemas.microsoft.com/office/drawing/2014/main" id="{3D0DAA76-92A7-4F1A-B050-B96959087C67}"/>
              </a:ext>
            </a:extLst>
          </p:cNvPr>
          <p:cNvSpPr txBox="1"/>
          <p:nvPr/>
        </p:nvSpPr>
        <p:spPr>
          <a:xfrm>
            <a:off x="4828399" y="519938"/>
            <a:ext cx="2871816" cy="400110"/>
          </a:xfrm>
          <a:prstGeom prst="rect">
            <a:avLst/>
          </a:prstGeom>
          <a:noFill/>
        </p:spPr>
        <p:txBody>
          <a:bodyPr wrap="square" rtlCol="0">
            <a:spAutoFit/>
          </a:bodyPr>
          <a:lstStyle/>
          <a:p>
            <a:r>
              <a:rPr lang="it-IT" sz="2000" b="1" i="0" u="none" strike="noStrike" cap="none" dirty="0">
                <a:solidFill>
                  <a:schemeClr val="dk1"/>
                </a:solidFill>
                <a:latin typeface="Calibri"/>
                <a:ea typeface="Calibri"/>
                <a:cs typeface="Calibri"/>
                <a:sym typeface="Calibri"/>
              </a:rPr>
              <a:t>(</a:t>
            </a:r>
            <a:r>
              <a:rPr lang="it-IT" sz="2000" b="1" dirty="0" err="1">
                <a:solidFill>
                  <a:schemeClr val="dk1"/>
                </a:solidFill>
                <a:latin typeface="Calibri"/>
                <a:ea typeface="Calibri"/>
                <a:cs typeface="Calibri"/>
                <a:sym typeface="Calibri"/>
              </a:rPr>
              <a:t>aka</a:t>
            </a:r>
            <a:r>
              <a:rPr lang="it-IT" sz="2000" b="1" dirty="0">
                <a:solidFill>
                  <a:schemeClr val="dk1"/>
                </a:solidFill>
                <a:latin typeface="Calibri"/>
                <a:ea typeface="Calibri"/>
                <a:cs typeface="Calibri"/>
                <a:sym typeface="Calibri"/>
              </a:rPr>
              <a:t> </a:t>
            </a:r>
            <a:r>
              <a:rPr lang="it-IT" sz="2000" b="1" dirty="0" err="1">
                <a:solidFill>
                  <a:schemeClr val="dk1"/>
                </a:solidFill>
                <a:latin typeface="Calibri"/>
                <a:ea typeface="Calibri"/>
                <a:cs typeface="Calibri"/>
                <a:sym typeface="Calibri"/>
              </a:rPr>
              <a:t>Mexican</a:t>
            </a:r>
            <a:r>
              <a:rPr lang="it-IT" sz="2000" b="1" i="0" u="none" strike="noStrike" cap="none" dirty="0">
                <a:solidFill>
                  <a:schemeClr val="dk1"/>
                </a:solidFill>
                <a:latin typeface="Calibri"/>
                <a:ea typeface="Calibri"/>
                <a:cs typeface="Calibri"/>
                <a:sym typeface="Calibri"/>
              </a:rPr>
              <a:t> </a:t>
            </a:r>
            <a:r>
              <a:rPr lang="it-IT" sz="2000" b="1" i="0" u="none" strike="noStrike" cap="none" dirty="0" err="1">
                <a:solidFill>
                  <a:schemeClr val="dk1"/>
                </a:solidFill>
                <a:latin typeface="Calibri"/>
                <a:ea typeface="Calibri"/>
                <a:cs typeface="Calibri"/>
                <a:sym typeface="Calibri"/>
              </a:rPr>
              <a:t>Standoff</a:t>
            </a:r>
            <a:r>
              <a:rPr lang="it-IT" sz="2000" b="1" i="0" u="none" strike="noStrike" cap="none" dirty="0">
                <a:solidFill>
                  <a:schemeClr val="dk1"/>
                </a:solidFill>
                <a:latin typeface="Calibri"/>
                <a:ea typeface="Calibri"/>
                <a:cs typeface="Calibri"/>
                <a:sym typeface="Calibri"/>
              </a:rPr>
              <a:t>)</a:t>
            </a:r>
            <a:endParaRPr lang="it-IT"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72">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72">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72">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72">
                                            <p:txEl>
                                              <p:pRg st="2" end="2"/>
                                            </p:txEl>
                                          </p:spTgt>
                                        </p:tgtEl>
                                        <p:attrNameLst>
                                          <p:attrName>style.visibility</p:attrName>
                                        </p:attrNameLst>
                                      </p:cBhvr>
                                      <p:to>
                                        <p:strVal val="visible"/>
                                      </p:to>
                                    </p:set>
                                  </p:childTnLst>
                                </p:cTn>
                              </p:par>
                            </p:childTnLst>
                          </p:cTn>
                        </p:par>
                        <p:par>
                          <p:cTn id="25" fill="hold">
                            <p:stCondLst>
                              <p:cond delay="0"/>
                            </p:stCondLst>
                            <p:childTnLst>
                              <p:par>
                                <p:cTn id="26" presetID="22" presetClass="entr" presetSubtype="1" fill="hold" nodeType="after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wipe(up)">
                                      <p:cBhvr>
                                        <p:cTn id="28" dur="1000"/>
                                        <p:tgtEl>
                                          <p:spTgt spid="37"/>
                                        </p:tgtEl>
                                      </p:cBhvr>
                                    </p:animEffect>
                                  </p:childTnLst>
                                </p:cTn>
                              </p:par>
                            </p:childTnLst>
                          </p:cTn>
                        </p:par>
                        <p:par>
                          <p:cTn id="29" fill="hold">
                            <p:stCondLst>
                              <p:cond delay="1000"/>
                            </p:stCondLst>
                            <p:childTnLst>
                              <p:par>
                                <p:cTn id="30" presetID="1" presetClass="entr" presetSubtype="0" fill="hold" grpId="0" nodeType="afterEffect">
                                  <p:stCondLst>
                                    <p:cond delay="2000"/>
                                  </p:stCondLst>
                                  <p:childTnLst>
                                    <p:set>
                                      <p:cBhvr>
                                        <p:cTn id="31" dur="1" fill="hold">
                                          <p:stCondLst>
                                            <p:cond delay="0"/>
                                          </p:stCondLst>
                                        </p:cTn>
                                        <p:tgtEl>
                                          <p:spTgt spid="472">
                                            <p:txEl>
                                              <p:pRg st="3" end="3"/>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20"/>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2" grpId="0" uiExpand="1" build="p"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44"/>
        <p:cNvGrpSpPr/>
        <p:nvPr/>
      </p:nvGrpSpPr>
      <p:grpSpPr>
        <a:xfrm>
          <a:off x="0" y="0"/>
          <a:ext cx="0" cy="0"/>
          <a:chOff x="0" y="0"/>
          <a:chExt cx="0" cy="0"/>
        </a:xfrm>
      </p:grpSpPr>
      <p:sp>
        <p:nvSpPr>
          <p:cNvPr id="545" name="Google Shape;545;p48"/>
          <p:cNvSpPr txBox="1">
            <a:spLocks noGrp="1"/>
          </p:cNvSpPr>
          <p:nvPr>
            <p:ph type="title"/>
          </p:nvPr>
        </p:nvSpPr>
        <p:spPr>
          <a:xfrm>
            <a:off x="0" y="11883"/>
            <a:ext cx="9144000" cy="1368000"/>
          </a:xfrm>
          <a:prstGeom prst="rect">
            <a:avLst/>
          </a:prstGeom>
          <a:noFill/>
          <a:ln>
            <a:noFill/>
          </a:ln>
        </p:spPr>
        <p:txBody>
          <a:bodyPr spcFirstLastPara="1" wrap="square" lIns="91425" tIns="45700" rIns="91425" bIns="45700" anchor="ctr" anchorCtr="0">
            <a:noAutofit/>
          </a:bodyPr>
          <a:lstStyle/>
          <a:p>
            <a:pPr lvl="0"/>
            <a:r>
              <a:rPr lang="it-IT" dirty="0"/>
              <a:t>Scenario</a:t>
            </a:r>
          </a:p>
        </p:txBody>
      </p:sp>
      <p:sp>
        <p:nvSpPr>
          <p:cNvPr id="546" name="Google Shape;546;p48"/>
          <p:cNvSpPr/>
          <p:nvPr/>
        </p:nvSpPr>
        <p:spPr>
          <a:xfrm>
            <a:off x="0" y="1364284"/>
            <a:ext cx="9144000" cy="1309500"/>
          </a:xfrm>
          <a:prstGeom prst="rect">
            <a:avLst/>
          </a:prstGeom>
          <a:solidFill>
            <a:srgbClr val="1B305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2000"/>
              <a:buFont typeface="Arial"/>
              <a:buNone/>
            </a:pPr>
            <a:endParaRPr lang="it-IT" sz="2000" b="0" i="1" u="none" strike="noStrike" cap="none">
              <a:solidFill>
                <a:schemeClr val="lt1"/>
              </a:solidFill>
              <a:latin typeface="Arial"/>
              <a:ea typeface="Arial"/>
              <a:cs typeface="Arial"/>
              <a:sym typeface="Arial"/>
            </a:endParaRPr>
          </a:p>
        </p:txBody>
      </p:sp>
      <p:sp>
        <p:nvSpPr>
          <p:cNvPr id="547" name="Google Shape;547;p48"/>
          <p:cNvSpPr txBox="1">
            <a:spLocks noGrp="1"/>
          </p:cNvSpPr>
          <p:nvPr>
            <p:ph type="body" idx="4294967295"/>
          </p:nvPr>
        </p:nvSpPr>
        <p:spPr>
          <a:xfrm>
            <a:off x="0" y="1433756"/>
            <a:ext cx="9144000" cy="1143000"/>
          </a:xfrm>
          <a:prstGeom prst="rect">
            <a:avLst/>
          </a:prstGeom>
          <a:solidFill>
            <a:srgbClr val="1B305B"/>
          </a:solidFill>
          <a:ln>
            <a:noFill/>
          </a:ln>
        </p:spPr>
        <p:txBody>
          <a:bodyPr spcFirstLastPara="1" wrap="square" lIns="91425" tIns="45700" rIns="576000" bIns="45700" anchor="t" anchorCtr="0">
            <a:noAutofit/>
          </a:bodyPr>
          <a:lstStyle/>
          <a:p>
            <a:pPr marL="722313" lvl="0" indent="0">
              <a:spcBef>
                <a:spcPts val="0"/>
              </a:spcBef>
              <a:buClr>
                <a:schemeClr val="lt1"/>
              </a:buClr>
              <a:buSzPts val="2000"/>
              <a:buNone/>
            </a:pPr>
            <a:r>
              <a:rPr lang="it-IT" sz="2000" u="sng" dirty="0">
                <a:solidFill>
                  <a:schemeClr val="lt1"/>
                </a:solidFill>
              </a:rPr>
              <a:t>Situazione</a:t>
            </a:r>
            <a:endParaRPr lang="it-IT" dirty="0"/>
          </a:p>
          <a:p>
            <a:pPr marL="722313" indent="0">
              <a:spcBef>
                <a:spcPts val="400"/>
              </a:spcBef>
              <a:buSzPts val="1100"/>
              <a:buNone/>
            </a:pPr>
            <a:r>
              <a:rPr lang="it-IT" sz="2000" dirty="0">
                <a:solidFill>
                  <a:schemeClr val="lt1"/>
                </a:solidFill>
              </a:rPr>
              <a:t>Un difensore rimane sulla sua propria linea di meta anche</a:t>
            </a:r>
            <a:br>
              <a:rPr lang="it-IT" sz="2000" dirty="0">
                <a:solidFill>
                  <a:schemeClr val="lt1"/>
                </a:solidFill>
              </a:rPr>
            </a:br>
            <a:r>
              <a:rPr lang="it-IT" sz="2000" dirty="0">
                <a:solidFill>
                  <a:schemeClr val="lt1"/>
                </a:solidFill>
              </a:rPr>
              <a:t>se i difensori sono tenuti ad andare avanti.
</a:t>
            </a:r>
          </a:p>
        </p:txBody>
      </p:sp>
      <p:sp>
        <p:nvSpPr>
          <p:cNvPr id="2" name="TextBox 1">
            <a:extLst>
              <a:ext uri="{FF2B5EF4-FFF2-40B4-BE49-F238E27FC236}">
                <a16:creationId xmlns:a16="http://schemas.microsoft.com/office/drawing/2014/main" id="{AFBB3B9F-1D36-44C7-906C-97C5DC100EA6}"/>
              </a:ext>
            </a:extLst>
          </p:cNvPr>
          <p:cNvSpPr txBox="1"/>
          <p:nvPr/>
        </p:nvSpPr>
        <p:spPr>
          <a:xfrm>
            <a:off x="666991" y="2923608"/>
            <a:ext cx="6858000" cy="2000548"/>
          </a:xfrm>
          <a:prstGeom prst="rect">
            <a:avLst/>
          </a:prstGeom>
          <a:noFill/>
        </p:spPr>
        <p:txBody>
          <a:bodyPr wrap="square" rtlCol="0">
            <a:spAutoFit/>
          </a:bodyPr>
          <a:lstStyle/>
          <a:p>
            <a:r>
              <a:rPr lang="it-IT" sz="2400" dirty="0"/>
              <a:t>Cambia la tua comunicazione!</a:t>
            </a:r>
          </a:p>
          <a:p>
            <a:pPr marL="342900" lvl="3" indent="-342900">
              <a:buFont typeface="Courier New" panose="02070309020205020404" pitchFamily="49" charset="0"/>
              <a:buChar char="o"/>
            </a:pPr>
            <a:r>
              <a:rPr lang="it-IT" sz="2000" dirty="0"/>
              <a:t>“Difesa, avanti.”</a:t>
            </a:r>
          </a:p>
          <a:p>
            <a:pPr marL="342900" lvl="3" indent="-342900">
              <a:buFont typeface="Courier New" panose="02070309020205020404" pitchFamily="49" charset="0"/>
              <a:buChar char="o"/>
            </a:pPr>
            <a:r>
              <a:rPr lang="it-IT" sz="2000" dirty="0"/>
              <a:t>“Nove, devi avanzare.”</a:t>
            </a:r>
          </a:p>
          <a:p>
            <a:pPr marL="342900" lvl="3" indent="-342900">
              <a:buFont typeface="Courier New" panose="02070309020205020404" pitchFamily="49" charset="0"/>
              <a:buChar char="o"/>
            </a:pPr>
            <a:r>
              <a:rPr lang="it-IT" sz="2000" dirty="0"/>
              <a:t>“Ala, fai qualche passo avanti.”</a:t>
            </a:r>
          </a:p>
          <a:p>
            <a:pPr marL="342900" lvl="3" indent="-342900">
              <a:buFont typeface="Courier New" panose="02070309020205020404" pitchFamily="49" charset="0"/>
              <a:buChar char="o"/>
            </a:pPr>
            <a:r>
              <a:rPr lang="it-IT" sz="2000" dirty="0"/>
              <a:t>“Tom, segui tua squadra.”</a:t>
            </a:r>
          </a:p>
          <a:p>
            <a:pPr marL="342900" lvl="3" indent="-342900">
              <a:buFont typeface="Courier New" panose="02070309020205020404" pitchFamily="49" charset="0"/>
              <a:buChar char="o"/>
            </a:pPr>
            <a:r>
              <a:rPr lang="it-IT" sz="2000" dirty="0"/>
              <a:t>“Ala, parla con tuo Link.”</a:t>
            </a:r>
          </a:p>
        </p:txBody>
      </p:sp>
      <p:sp>
        <p:nvSpPr>
          <p:cNvPr id="6" name="TextBox 5">
            <a:extLst>
              <a:ext uri="{FF2B5EF4-FFF2-40B4-BE49-F238E27FC236}">
                <a16:creationId xmlns:a16="http://schemas.microsoft.com/office/drawing/2014/main" id="{154BB00A-DF41-4B5A-A978-6644FEDFC415}"/>
              </a:ext>
            </a:extLst>
          </p:cNvPr>
          <p:cNvSpPr txBox="1"/>
          <p:nvPr/>
        </p:nvSpPr>
        <p:spPr>
          <a:xfrm>
            <a:off x="654090" y="3677233"/>
            <a:ext cx="6858000" cy="1200329"/>
          </a:xfrm>
          <a:prstGeom prst="rect">
            <a:avLst/>
          </a:prstGeom>
          <a:noFill/>
        </p:spPr>
        <p:txBody>
          <a:bodyPr wrap="square" rtlCol="0">
            <a:spAutoFit/>
          </a:bodyPr>
          <a:lstStyle/>
          <a:p>
            <a:r>
              <a:rPr lang="it-IT" sz="2400" dirty="0"/>
              <a:t>Gioca il vantaggio?</a:t>
            </a:r>
          </a:p>
          <a:p>
            <a:endParaRPr lang="it-IT" sz="2400" dirty="0"/>
          </a:p>
          <a:p>
            <a:r>
              <a:rPr lang="it-IT" sz="2400" dirty="0"/>
              <a:t>Dare la penalità?</a:t>
            </a:r>
          </a:p>
        </p:txBody>
      </p:sp>
      <p:sp>
        <p:nvSpPr>
          <p:cNvPr id="4" name="Rectangle 3">
            <a:extLst>
              <a:ext uri="{FF2B5EF4-FFF2-40B4-BE49-F238E27FC236}">
                <a16:creationId xmlns:a16="http://schemas.microsoft.com/office/drawing/2014/main" id="{13182ADB-B99C-4F75-AF32-0EDE6D58BF22}"/>
              </a:ext>
            </a:extLst>
          </p:cNvPr>
          <p:cNvSpPr/>
          <p:nvPr/>
        </p:nvSpPr>
        <p:spPr>
          <a:xfrm>
            <a:off x="666991" y="2923608"/>
            <a:ext cx="6942667" cy="24611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8" name="Picture 7">
            <a:extLst>
              <a:ext uri="{FF2B5EF4-FFF2-40B4-BE49-F238E27FC236}">
                <a16:creationId xmlns:a16="http://schemas.microsoft.com/office/drawing/2014/main" id="{CA6FA08C-6CDE-4F25-81F4-1063CA1C99F4}"/>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8547" b="89744" l="6040" r="94631">
                        <a14:foregroundMark x1="42953" y1="63248" x2="41611" y2="72650"/>
                        <a14:foregroundMark x1="38926" y1="59829" x2="46980" y2="62393"/>
                        <a14:foregroundMark x1="40268" y1="59829" x2="40268" y2="59829"/>
                        <a14:foregroundMark x1="71141" y1="70940" x2="81879" y2="61538"/>
                        <a14:foregroundMark x1="81879" y1="61538" x2="81879" y2="61538"/>
                        <a14:foregroundMark x1="81879" y1="60684" x2="91275" y2="27350"/>
                        <a14:foregroundMark x1="91275" y1="27350" x2="87919" y2="19658"/>
                        <a14:foregroundMark x1="94631" y1="33333" x2="94631" y2="33333"/>
                        <a14:foregroundMark x1="29530" y1="72650" x2="29530" y2="72650"/>
                        <a14:foregroundMark x1="6711" y1="85470" x2="6711" y2="85470"/>
                        <a14:foregroundMark x1="24832" y1="49573" x2="24832" y2="49573"/>
                        <a14:foregroundMark x1="20134" y1="58120" x2="20134" y2="58120"/>
                        <a14:foregroundMark x1="16107" y1="65812" x2="16107" y2="65812"/>
                        <a14:foregroundMark x1="16107" y1="58974" x2="16107" y2="58974"/>
                        <a14:foregroundMark x1="34228" y1="41880" x2="34228" y2="41880"/>
                        <a14:foregroundMark x1="34899" y1="37607" x2="34899" y2="37607"/>
                        <a14:foregroundMark x1="40940" y1="24786" x2="40940" y2="24786"/>
                        <a14:foregroundMark x1="46309" y1="29915" x2="46309" y2="29915"/>
                        <a14:foregroundMark x1="33557" y1="27350" x2="33557" y2="27350"/>
                        <a14:foregroundMark x1="41611" y1="21368" x2="41611" y2="21368"/>
                        <a14:foregroundMark x1="59732" y1="11966" x2="59732" y2="11966"/>
                        <a14:foregroundMark x1="15436" y1="83761" x2="15436" y2="83761"/>
                        <a14:foregroundMark x1="15436" y1="77778" x2="15436" y2="77778"/>
                        <a14:foregroundMark x1="12752" y1="69231" x2="12752" y2="69231"/>
                        <a14:foregroundMark x1="18792" y1="51282" x2="18792" y2="51282"/>
                        <a14:foregroundMark x1="69128" y1="18803" x2="69128" y2="18803"/>
                        <a14:foregroundMark x1="65101" y1="9402" x2="65101" y2="9402"/>
                        <a14:foregroundMark x1="70470" y1="8547" x2="70470" y2="8547"/>
                        <a14:foregroundMark x1="32886" y1="29915" x2="32886" y2="29915"/>
                        <a14:foregroundMark x1="36913" y1="33333" x2="36913" y2="33333"/>
                        <a14:foregroundMark x1="43624" y1="38462" x2="43624" y2="38462"/>
                        <a14:foregroundMark x1="46980" y1="44444" x2="46980" y2="44444"/>
                        <a14:foregroundMark x1="26846" y1="24786" x2="26846" y2="24786"/>
                        <a14:foregroundMark x1="22148" y1="23932" x2="22148" y2="23932"/>
                        <a14:foregroundMark x1="85906" y1="42735" x2="85906" y2="42735"/>
                        <a14:foregroundMark x1="30201" y1="26496" x2="30201" y2="26496"/>
                        <a14:foregroundMark x1="32215" y1="29060" x2="32215" y2="29060"/>
                        <a14:foregroundMark x1="33557" y1="29915" x2="33557" y2="29915"/>
                        <a14:foregroundMark x1="32886" y1="29915" x2="32886" y2="29915"/>
                        <a14:foregroundMark x1="32886" y1="29915" x2="32886" y2="29915"/>
                        <a14:foregroundMark x1="32215" y1="30769" x2="32215" y2="30769"/>
                        <a14:backgroundMark x1="12081" y1="22222" x2="12081" y2="22222"/>
                        <a14:backgroundMark x1="12752" y1="14530" x2="12752" y2="14530"/>
                        <a14:backgroundMark x1="19463" y1="11111" x2="37584" y2="12821"/>
                        <a14:backgroundMark x1="31544" y1="30769" x2="31544" y2="30769"/>
                      </a14:backgroundRemoval>
                    </a14:imgEffect>
                  </a14:imgLayer>
                </a14:imgProps>
              </a:ext>
            </a:extLst>
          </a:blip>
          <a:stretch>
            <a:fillRect/>
          </a:stretch>
        </p:blipFill>
        <p:spPr>
          <a:xfrm>
            <a:off x="48903" y="6394488"/>
            <a:ext cx="559643" cy="43945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grpId="0" nodeType="clickEffect">
                                  <p:stCondLst>
                                    <p:cond delay="0"/>
                                  </p:stCondLst>
                                  <p:childTnLst>
                                    <p:animMotion origin="layout" path="M 1.11111E-6 -1.11111E-6 L -0.00226 0.21736 " pathEditMode="relative" rAng="0" ptsTypes="AA">
                                      <p:cBhvr>
                                        <p:cTn id="14" dur="2000" fill="hold"/>
                                        <p:tgtEl>
                                          <p:spTgt spid="6"/>
                                        </p:tgtEl>
                                        <p:attrNameLst>
                                          <p:attrName>ppt_x</p:attrName>
                                          <p:attrName>ppt_y</p:attrName>
                                        </p:attrNameLst>
                                      </p:cBhvr>
                                      <p:rCtr x="-122" y="10856"/>
                                    </p:animMotion>
                                  </p:childTnLst>
                                </p:cTn>
                              </p:par>
                            </p:childTnLst>
                          </p:cTn>
                        </p:par>
                        <p:par>
                          <p:cTn id="15" fill="hold">
                            <p:stCondLst>
                              <p:cond delay="2000"/>
                            </p:stCondLst>
                            <p:childTnLst>
                              <p:par>
                                <p:cTn id="16" presetID="1" presetClass="entr" presetSubtype="0" fill="hold" grpId="0" nodeType="after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childTnLst>
                                </p:cTn>
                              </p:par>
                            </p:childTnLst>
                          </p:cTn>
                        </p:par>
                        <p:par>
                          <p:cTn id="18" fill="hold">
                            <p:stCondLst>
                              <p:cond delay="2000"/>
                            </p:stCondLst>
                            <p:childTnLst>
                              <p:par>
                                <p:cTn id="19" presetID="1" presetClass="entr" presetSubtype="0" fill="hold" grpId="0" nodeType="afterEffect">
                                  <p:stCondLst>
                                    <p:cond delay="1500"/>
                                  </p:stCondLst>
                                  <p:childTnLst>
                                    <p:set>
                                      <p:cBhvr>
                                        <p:cTn id="20" dur="1" fill="hold">
                                          <p:stCondLst>
                                            <p:cond delay="0"/>
                                          </p:stCondLst>
                                        </p:cTn>
                                        <p:tgtEl>
                                          <p:spTgt spid="2">
                                            <p:txEl>
                                              <p:pRg st="2" end="2"/>
                                            </p:txEl>
                                          </p:spTgt>
                                        </p:tgtEl>
                                        <p:attrNameLst>
                                          <p:attrName>style.visibility</p:attrName>
                                        </p:attrNameLst>
                                      </p:cBhvr>
                                      <p:to>
                                        <p:strVal val="visible"/>
                                      </p:to>
                                    </p:set>
                                  </p:childTnLst>
                                </p:cTn>
                              </p:par>
                            </p:childTnLst>
                          </p:cTn>
                        </p:par>
                        <p:par>
                          <p:cTn id="21" fill="hold">
                            <p:stCondLst>
                              <p:cond delay="3500"/>
                            </p:stCondLst>
                            <p:childTnLst>
                              <p:par>
                                <p:cTn id="22" presetID="1" presetClass="entr" presetSubtype="0" fill="hold" grpId="0" nodeType="afterEffect">
                                  <p:stCondLst>
                                    <p:cond delay="1000"/>
                                  </p:stCondLst>
                                  <p:childTnLst>
                                    <p:set>
                                      <p:cBhvr>
                                        <p:cTn id="23" dur="1" fill="hold">
                                          <p:stCondLst>
                                            <p:cond delay="0"/>
                                          </p:stCondLst>
                                        </p:cTn>
                                        <p:tgtEl>
                                          <p:spTgt spid="2">
                                            <p:txEl>
                                              <p:pRg st="3" end="3"/>
                                            </p:txEl>
                                          </p:spTgt>
                                        </p:tgtEl>
                                        <p:attrNameLst>
                                          <p:attrName>style.visibility</p:attrName>
                                        </p:attrNameLst>
                                      </p:cBhvr>
                                      <p:to>
                                        <p:strVal val="visible"/>
                                      </p:to>
                                    </p:set>
                                  </p:childTnLst>
                                </p:cTn>
                              </p:par>
                            </p:childTnLst>
                          </p:cTn>
                        </p:par>
                        <p:par>
                          <p:cTn id="24" fill="hold">
                            <p:stCondLst>
                              <p:cond delay="4500"/>
                            </p:stCondLst>
                            <p:childTnLst>
                              <p:par>
                                <p:cTn id="25" presetID="1" presetClass="entr" presetSubtype="0" fill="hold" grpId="0" nodeType="afterEffect">
                                  <p:stCondLst>
                                    <p:cond delay="1000"/>
                                  </p:stCondLst>
                                  <p:childTnLst>
                                    <p:set>
                                      <p:cBhvr>
                                        <p:cTn id="26" dur="1" fill="hold">
                                          <p:stCondLst>
                                            <p:cond delay="0"/>
                                          </p:stCondLst>
                                        </p:cTn>
                                        <p:tgtEl>
                                          <p:spTgt spid="2">
                                            <p:txEl>
                                              <p:pRg st="4" end="4"/>
                                            </p:txEl>
                                          </p:spTgt>
                                        </p:tgtEl>
                                        <p:attrNameLst>
                                          <p:attrName>style.visibility</p:attrName>
                                        </p:attrNameLst>
                                      </p:cBhvr>
                                      <p:to>
                                        <p:strVal val="visible"/>
                                      </p:to>
                                    </p:set>
                                  </p:childTnLst>
                                </p:cTn>
                              </p:par>
                            </p:childTnLst>
                          </p:cTn>
                        </p:par>
                        <p:par>
                          <p:cTn id="27" fill="hold">
                            <p:stCondLst>
                              <p:cond delay="5500"/>
                            </p:stCondLst>
                            <p:childTnLst>
                              <p:par>
                                <p:cTn id="28" presetID="1" presetClass="entr" presetSubtype="0" fill="hold" grpId="0" nodeType="afterEffect">
                                  <p:stCondLst>
                                    <p:cond delay="1000"/>
                                  </p:stCondLst>
                                  <p:childTnLst>
                                    <p:set>
                                      <p:cBhvr>
                                        <p:cTn id="29"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6" grpId="0"/>
      <p:bldP spid="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EEC9D4-4769-4477-8A57-5624183A9C22}"/>
              </a:ext>
            </a:extLst>
          </p:cNvPr>
          <p:cNvSpPr>
            <a:spLocks noGrp="1"/>
          </p:cNvSpPr>
          <p:nvPr>
            <p:ph type="title"/>
          </p:nvPr>
        </p:nvSpPr>
        <p:spPr/>
        <p:txBody>
          <a:bodyPr/>
          <a:lstStyle/>
          <a:p>
            <a:r>
              <a:rPr lang="en-GB" dirty="0" err="1">
                <a:solidFill>
                  <a:schemeClr val="tx1"/>
                </a:solidFill>
                <a:latin typeface="+mj-lt"/>
              </a:rPr>
              <a:t>L’Esclusione</a:t>
            </a:r>
            <a:endParaRPr lang="it-IT" b="1" dirty="0">
              <a:solidFill>
                <a:schemeClr val="tx1"/>
              </a:solidFill>
              <a:latin typeface="+mj-lt"/>
              <a:ea typeface="Calibri"/>
              <a:cs typeface="Calibri"/>
            </a:endParaRPr>
          </a:p>
        </p:txBody>
      </p:sp>
      <p:pic>
        <p:nvPicPr>
          <p:cNvPr id="6" name="Picture 5">
            <a:extLst>
              <a:ext uri="{FF2B5EF4-FFF2-40B4-BE49-F238E27FC236}">
                <a16:creationId xmlns:a16="http://schemas.microsoft.com/office/drawing/2014/main" id="{60236F64-D4C9-41C1-B677-1A6E5117D3C4}"/>
              </a:ext>
            </a:extLst>
          </p:cNvPr>
          <p:cNvPicPr>
            <a:picLocks noChangeAspect="1"/>
          </p:cNvPicPr>
          <p:nvPr/>
        </p:nvPicPr>
        <p:blipFill rotWithShape="1">
          <a:blip r:embed="rId3"/>
          <a:srcRect b="30089"/>
          <a:stretch/>
        </p:blipFill>
        <p:spPr>
          <a:xfrm>
            <a:off x="608546" y="3940427"/>
            <a:ext cx="3515703" cy="2689052"/>
          </a:xfrm>
          <a:prstGeom prst="rect">
            <a:avLst/>
          </a:prstGeom>
        </p:spPr>
      </p:pic>
      <p:grpSp>
        <p:nvGrpSpPr>
          <p:cNvPr id="7" name="Google Shape;225;p16">
            <a:extLst>
              <a:ext uri="{FF2B5EF4-FFF2-40B4-BE49-F238E27FC236}">
                <a16:creationId xmlns:a16="http://schemas.microsoft.com/office/drawing/2014/main" id="{66FC8152-536C-4997-848F-085FBB48395B}"/>
              </a:ext>
            </a:extLst>
          </p:cNvPr>
          <p:cNvGrpSpPr/>
          <p:nvPr/>
        </p:nvGrpSpPr>
        <p:grpSpPr>
          <a:xfrm rot="5400000">
            <a:off x="1846981" y="4412398"/>
            <a:ext cx="850252" cy="3238590"/>
            <a:chOff x="4118531" y="3127995"/>
            <a:chExt cx="755393" cy="2405156"/>
          </a:xfrm>
        </p:grpSpPr>
        <p:sp>
          <p:nvSpPr>
            <p:cNvPr id="8" name="Google Shape;226;p16">
              <a:extLst>
                <a:ext uri="{FF2B5EF4-FFF2-40B4-BE49-F238E27FC236}">
                  <a16:creationId xmlns:a16="http://schemas.microsoft.com/office/drawing/2014/main" id="{1BDEC3DB-F675-4544-A623-BA52274202F6}"/>
                </a:ext>
              </a:extLst>
            </p:cNvPr>
            <p:cNvSpPr/>
            <p:nvPr/>
          </p:nvSpPr>
          <p:spPr>
            <a:xfrm>
              <a:off x="4118531" y="3981470"/>
              <a:ext cx="172528" cy="172528"/>
            </a:xfrm>
            <a:prstGeom prst="ellipse">
              <a:avLst/>
            </a:prstGeom>
            <a:solidFill>
              <a:srgbClr val="002060"/>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9" name="Google Shape;227;p16">
              <a:extLst>
                <a:ext uri="{FF2B5EF4-FFF2-40B4-BE49-F238E27FC236}">
                  <a16:creationId xmlns:a16="http://schemas.microsoft.com/office/drawing/2014/main" id="{2EC46DB6-13D5-4EB2-91AA-A0B021F3C325}"/>
                </a:ext>
              </a:extLst>
            </p:cNvPr>
            <p:cNvSpPr/>
            <p:nvPr/>
          </p:nvSpPr>
          <p:spPr>
            <a:xfrm>
              <a:off x="4184749" y="4162046"/>
              <a:ext cx="172528" cy="172528"/>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0" name="Google Shape;228;p16">
              <a:extLst>
                <a:ext uri="{FF2B5EF4-FFF2-40B4-BE49-F238E27FC236}">
                  <a16:creationId xmlns:a16="http://schemas.microsoft.com/office/drawing/2014/main" id="{783A33B6-06DD-4690-B17B-852CE520EEA1}"/>
                </a:ext>
              </a:extLst>
            </p:cNvPr>
            <p:cNvSpPr/>
            <p:nvPr/>
          </p:nvSpPr>
          <p:spPr>
            <a:xfrm>
              <a:off x="4426430" y="3651503"/>
              <a:ext cx="172528" cy="172528"/>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1" name="Google Shape;229;p16">
              <a:extLst>
                <a:ext uri="{FF2B5EF4-FFF2-40B4-BE49-F238E27FC236}">
                  <a16:creationId xmlns:a16="http://schemas.microsoft.com/office/drawing/2014/main" id="{1CB01E71-3FF3-447F-9D02-12546A1CBBE0}"/>
                </a:ext>
              </a:extLst>
            </p:cNvPr>
            <p:cNvSpPr/>
            <p:nvPr/>
          </p:nvSpPr>
          <p:spPr>
            <a:xfrm>
              <a:off x="4574158" y="3127995"/>
              <a:ext cx="172528" cy="172528"/>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2" name="Google Shape;230;p16">
              <a:extLst>
                <a:ext uri="{FF2B5EF4-FFF2-40B4-BE49-F238E27FC236}">
                  <a16:creationId xmlns:a16="http://schemas.microsoft.com/office/drawing/2014/main" id="{195E249B-2306-4498-8DFD-9AE0FFDE06F8}"/>
                </a:ext>
              </a:extLst>
            </p:cNvPr>
            <p:cNvSpPr/>
            <p:nvPr/>
          </p:nvSpPr>
          <p:spPr>
            <a:xfrm>
              <a:off x="4598958" y="4984585"/>
              <a:ext cx="172528" cy="172528"/>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3" name="Google Shape;231;p16">
              <a:extLst>
                <a:ext uri="{FF2B5EF4-FFF2-40B4-BE49-F238E27FC236}">
                  <a16:creationId xmlns:a16="http://schemas.microsoft.com/office/drawing/2014/main" id="{4F39180D-8F11-460C-899D-5AEA82184D47}"/>
                </a:ext>
              </a:extLst>
            </p:cNvPr>
            <p:cNvSpPr/>
            <p:nvPr/>
          </p:nvSpPr>
          <p:spPr>
            <a:xfrm>
              <a:off x="4701396" y="5360623"/>
              <a:ext cx="172528" cy="172528"/>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sp>
        <p:nvSpPr>
          <p:cNvPr id="15" name="Google Shape;233;p16">
            <a:extLst>
              <a:ext uri="{FF2B5EF4-FFF2-40B4-BE49-F238E27FC236}">
                <a16:creationId xmlns:a16="http://schemas.microsoft.com/office/drawing/2014/main" id="{5C1F21D2-A5FE-4E82-B077-75EC4F7641E5}"/>
              </a:ext>
            </a:extLst>
          </p:cNvPr>
          <p:cNvSpPr/>
          <p:nvPr/>
        </p:nvSpPr>
        <p:spPr>
          <a:xfrm rot="5400000">
            <a:off x="2390331" y="4843135"/>
            <a:ext cx="147499" cy="219452"/>
          </a:xfrm>
          <a:prstGeom prst="ellipse">
            <a:avLst/>
          </a:prstGeom>
          <a:solidFill>
            <a:srgbClr val="00B050"/>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6" name="Google Shape;234;p16">
            <a:extLst>
              <a:ext uri="{FF2B5EF4-FFF2-40B4-BE49-F238E27FC236}">
                <a16:creationId xmlns:a16="http://schemas.microsoft.com/office/drawing/2014/main" id="{AB6969AA-3176-4393-9B4C-294E85CB721B}"/>
              </a:ext>
            </a:extLst>
          </p:cNvPr>
          <p:cNvSpPr/>
          <p:nvPr/>
        </p:nvSpPr>
        <p:spPr>
          <a:xfrm rot="5400000">
            <a:off x="3022250" y="5121427"/>
            <a:ext cx="147499" cy="219452"/>
          </a:xfrm>
          <a:prstGeom prst="ellipse">
            <a:avLst/>
          </a:prstGeom>
          <a:solidFill>
            <a:srgbClr val="00B050"/>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7" name="Google Shape;235;p16">
            <a:extLst>
              <a:ext uri="{FF2B5EF4-FFF2-40B4-BE49-F238E27FC236}">
                <a16:creationId xmlns:a16="http://schemas.microsoft.com/office/drawing/2014/main" id="{56E57228-A475-4280-A47B-E5676702EF8F}"/>
              </a:ext>
            </a:extLst>
          </p:cNvPr>
          <p:cNvSpPr/>
          <p:nvPr/>
        </p:nvSpPr>
        <p:spPr>
          <a:xfrm rot="5400000">
            <a:off x="3707927" y="4833715"/>
            <a:ext cx="147499" cy="219452"/>
          </a:xfrm>
          <a:prstGeom prst="ellipse">
            <a:avLst/>
          </a:prstGeom>
          <a:solidFill>
            <a:srgbClr val="00B050"/>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8" name="Google Shape;236;p16">
            <a:extLst>
              <a:ext uri="{FF2B5EF4-FFF2-40B4-BE49-F238E27FC236}">
                <a16:creationId xmlns:a16="http://schemas.microsoft.com/office/drawing/2014/main" id="{F48623B5-3042-4F99-8BB5-DAFD3A295093}"/>
              </a:ext>
            </a:extLst>
          </p:cNvPr>
          <p:cNvSpPr/>
          <p:nvPr/>
        </p:nvSpPr>
        <p:spPr>
          <a:xfrm rot="5400000">
            <a:off x="1916787" y="4856760"/>
            <a:ext cx="147499" cy="219452"/>
          </a:xfrm>
          <a:prstGeom prst="ellipse">
            <a:avLst/>
          </a:prstGeom>
          <a:solidFill>
            <a:srgbClr val="00B050"/>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9" name="Google Shape;237;p16">
            <a:extLst>
              <a:ext uri="{FF2B5EF4-FFF2-40B4-BE49-F238E27FC236}">
                <a16:creationId xmlns:a16="http://schemas.microsoft.com/office/drawing/2014/main" id="{860EB256-77D0-4FAA-A599-5298DE711AB4}"/>
              </a:ext>
            </a:extLst>
          </p:cNvPr>
          <p:cNvSpPr/>
          <p:nvPr/>
        </p:nvSpPr>
        <p:spPr>
          <a:xfrm rot="5400000">
            <a:off x="1345997" y="4853073"/>
            <a:ext cx="147499" cy="219452"/>
          </a:xfrm>
          <a:prstGeom prst="ellipse">
            <a:avLst/>
          </a:prstGeom>
          <a:solidFill>
            <a:srgbClr val="00B050"/>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0" name="Google Shape;238;p16">
            <a:extLst>
              <a:ext uri="{FF2B5EF4-FFF2-40B4-BE49-F238E27FC236}">
                <a16:creationId xmlns:a16="http://schemas.microsoft.com/office/drawing/2014/main" id="{96EB6079-F121-43BE-A7FB-6372396927A8}"/>
              </a:ext>
            </a:extLst>
          </p:cNvPr>
          <p:cNvSpPr/>
          <p:nvPr/>
        </p:nvSpPr>
        <p:spPr>
          <a:xfrm rot="5400000">
            <a:off x="823804" y="4833715"/>
            <a:ext cx="147499" cy="219452"/>
          </a:xfrm>
          <a:prstGeom prst="ellipse">
            <a:avLst/>
          </a:prstGeom>
          <a:solidFill>
            <a:srgbClr val="00B050"/>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1" name="Google Shape;239;p16">
            <a:extLst>
              <a:ext uri="{FF2B5EF4-FFF2-40B4-BE49-F238E27FC236}">
                <a16:creationId xmlns:a16="http://schemas.microsoft.com/office/drawing/2014/main" id="{6844E62E-8933-41BE-9162-9FAC230E84D3}"/>
              </a:ext>
            </a:extLst>
          </p:cNvPr>
          <p:cNvSpPr/>
          <p:nvPr/>
        </p:nvSpPr>
        <p:spPr>
          <a:xfrm>
            <a:off x="2639508" y="4752442"/>
            <a:ext cx="179068" cy="147499"/>
          </a:xfrm>
          <a:prstGeom prst="ellipse">
            <a:avLst/>
          </a:prstGeom>
          <a:solidFill>
            <a:srgbClr val="FFFF00"/>
          </a:solidFill>
          <a:ln w="25400" cap="flat" cmpd="sng">
            <a:solidFill>
              <a:schemeClr val="tx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nvGrpSpPr>
          <p:cNvPr id="22" name="Google Shape;240;p16">
            <a:extLst>
              <a:ext uri="{FF2B5EF4-FFF2-40B4-BE49-F238E27FC236}">
                <a16:creationId xmlns:a16="http://schemas.microsoft.com/office/drawing/2014/main" id="{D9962157-8EEB-4FB0-87E0-5735C6650678}"/>
              </a:ext>
            </a:extLst>
          </p:cNvPr>
          <p:cNvGrpSpPr/>
          <p:nvPr/>
        </p:nvGrpSpPr>
        <p:grpSpPr>
          <a:xfrm rot="5400000">
            <a:off x="2289884" y="3563593"/>
            <a:ext cx="185968" cy="3965338"/>
            <a:chOff x="3612313" y="2707390"/>
            <a:chExt cx="172528" cy="3113905"/>
          </a:xfrm>
        </p:grpSpPr>
        <p:sp>
          <p:nvSpPr>
            <p:cNvPr id="23" name="Google Shape;241;p16">
              <a:extLst>
                <a:ext uri="{FF2B5EF4-FFF2-40B4-BE49-F238E27FC236}">
                  <a16:creationId xmlns:a16="http://schemas.microsoft.com/office/drawing/2014/main" id="{9635C7FF-1B0E-4FBB-94E2-2BE04FCBF542}"/>
                </a:ext>
              </a:extLst>
            </p:cNvPr>
            <p:cNvSpPr/>
            <p:nvPr/>
          </p:nvSpPr>
          <p:spPr>
            <a:xfrm>
              <a:off x="3612313" y="2707390"/>
              <a:ext cx="172528" cy="172528"/>
            </a:xfrm>
            <a:prstGeom prst="ellipse">
              <a:avLst/>
            </a:prstGeom>
            <a:solidFill>
              <a:srgbClr val="FFFF00"/>
            </a:solidFill>
            <a:ln w="25400" cap="flat" cmpd="sng">
              <a:solidFill>
                <a:schemeClr val="tx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4" name="Google Shape;242;p16">
              <a:extLst>
                <a:ext uri="{FF2B5EF4-FFF2-40B4-BE49-F238E27FC236}">
                  <a16:creationId xmlns:a16="http://schemas.microsoft.com/office/drawing/2014/main" id="{DF225A92-5BB5-48CF-A002-6BB0F4418071}"/>
                </a:ext>
              </a:extLst>
            </p:cNvPr>
            <p:cNvSpPr/>
            <p:nvPr/>
          </p:nvSpPr>
          <p:spPr>
            <a:xfrm>
              <a:off x="3612313" y="5648767"/>
              <a:ext cx="172528" cy="172528"/>
            </a:xfrm>
            <a:prstGeom prst="ellipse">
              <a:avLst/>
            </a:prstGeom>
            <a:solidFill>
              <a:srgbClr val="FFFF00"/>
            </a:solidFill>
            <a:ln w="25400" cap="flat" cmpd="sng">
              <a:solidFill>
                <a:schemeClr val="tx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sp>
        <p:nvSpPr>
          <p:cNvPr id="25" name="Google Shape;239;p16">
            <a:extLst>
              <a:ext uri="{FF2B5EF4-FFF2-40B4-BE49-F238E27FC236}">
                <a16:creationId xmlns:a16="http://schemas.microsoft.com/office/drawing/2014/main" id="{89EA7747-C975-4512-9B0A-9D5B3BF0DFCA}"/>
              </a:ext>
            </a:extLst>
          </p:cNvPr>
          <p:cNvSpPr/>
          <p:nvPr/>
        </p:nvSpPr>
        <p:spPr>
          <a:xfrm>
            <a:off x="2531540" y="5562012"/>
            <a:ext cx="47234" cy="147499"/>
          </a:xfrm>
          <a:prstGeom prst="ellipse">
            <a:avLst/>
          </a:prstGeom>
          <a:solidFill>
            <a:srgbClr val="FF0000"/>
          </a:solidFill>
          <a:ln w="25400" cap="flat" cmpd="sng">
            <a:solidFill>
              <a:schemeClr val="tx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4" name="Text Placeholder 2">
            <a:extLst>
              <a:ext uri="{FF2B5EF4-FFF2-40B4-BE49-F238E27FC236}">
                <a16:creationId xmlns:a16="http://schemas.microsoft.com/office/drawing/2014/main" id="{0C092526-202F-4BFF-9B73-EC3750660866}"/>
              </a:ext>
            </a:extLst>
          </p:cNvPr>
          <p:cNvSpPr txBox="1">
            <a:spLocks/>
          </p:cNvSpPr>
          <p:nvPr/>
        </p:nvSpPr>
        <p:spPr>
          <a:xfrm>
            <a:off x="4604768" y="3866644"/>
            <a:ext cx="4536853" cy="1479503"/>
          </a:xfrm>
          <a:prstGeom prst="rect">
            <a:avLst/>
          </a:prstGeom>
          <a:solidFill>
            <a:srgbClr val="1B305B"/>
          </a:solidFill>
          <a:ln>
            <a:noFill/>
          </a:ln>
        </p:spPr>
        <p:txBody>
          <a:bodyPr spcFirstLastPara="1" wrap="square" lIns="0" tIns="0" rIns="324000" bIns="216000" anchor="ctr" anchorCtr="0">
            <a:noAutofit/>
          </a:bodyPr>
          <a:lstStyle>
            <a:defPPr marR="0" lvl="0" algn="l" rtl="0">
              <a:lnSpc>
                <a:spcPct val="100000"/>
              </a:lnSpc>
              <a:spcBef>
                <a:spcPts val="0"/>
              </a:spcBef>
              <a:spcAft>
                <a:spcPts val="0"/>
              </a:spcAft>
            </a:defPPr>
            <a:lvl1pPr marL="715963" marR="0" lvl="0" indent="0" algn="l" defTabSz="1077913"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pPr marL="268288">
              <a:lnSpc>
                <a:spcPct val="90000"/>
              </a:lnSpc>
              <a:spcBef>
                <a:spcPts val="1000"/>
              </a:spcBef>
              <a:buFont typeface="Arial"/>
              <a:buNone/>
            </a:pPr>
            <a:r>
              <a:rPr lang="it-IT" altLang="en-US" sz="2000" dirty="0">
                <a:solidFill>
                  <a:schemeClr val="bg1"/>
                </a:solidFill>
                <a:latin typeface="Open Sans"/>
              </a:rPr>
              <a:t>Il giocatore viene conteggiato come giocatore sul campo di gioco e non può essere sostituito o scambiato.</a:t>
            </a:r>
          </a:p>
        </p:txBody>
      </p:sp>
      <p:sp>
        <p:nvSpPr>
          <p:cNvPr id="4" name="Text Placeholder 2">
            <a:extLst>
              <a:ext uri="{FF2B5EF4-FFF2-40B4-BE49-F238E27FC236}">
                <a16:creationId xmlns:a16="http://schemas.microsoft.com/office/drawing/2014/main" id="{A4592235-6EB5-43BC-B07B-9D07B023F5A9}"/>
              </a:ext>
            </a:extLst>
          </p:cNvPr>
          <p:cNvSpPr txBox="1">
            <a:spLocks/>
          </p:cNvSpPr>
          <p:nvPr/>
        </p:nvSpPr>
        <p:spPr>
          <a:xfrm>
            <a:off x="-1" y="2838788"/>
            <a:ext cx="9143999" cy="1038585"/>
          </a:xfrm>
          <a:prstGeom prst="rect">
            <a:avLst/>
          </a:prstGeom>
          <a:solidFill>
            <a:srgbClr val="1B305B"/>
          </a:solidFill>
          <a:ln>
            <a:noFill/>
          </a:ln>
        </p:spPr>
        <p:txBody>
          <a:bodyPr spcFirstLastPara="1" wrap="square" lIns="91425" tIns="45700" rIns="720000" bIns="45700" anchor="ctr" anchorCtr="0">
            <a:noAutofit/>
          </a:bodyPr>
          <a:lstStyle>
            <a:defPPr marR="0" lvl="0" algn="l" rtl="0">
              <a:lnSpc>
                <a:spcPct val="100000"/>
              </a:lnSpc>
              <a:spcBef>
                <a:spcPts val="0"/>
              </a:spcBef>
              <a:spcAft>
                <a:spcPts val="0"/>
              </a:spcAft>
            </a:defPPr>
            <a:lvl1pPr marL="715963" marR="0" lvl="0" indent="0" algn="l" defTabSz="1077913"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pPr>
              <a:lnSpc>
                <a:spcPct val="90000"/>
              </a:lnSpc>
              <a:spcBef>
                <a:spcPts val="1000"/>
              </a:spcBef>
              <a:buFont typeface="Arial"/>
              <a:buNone/>
            </a:pPr>
            <a:r>
              <a:rPr lang="it-IT" sz="2000" dirty="0">
                <a:solidFill>
                  <a:schemeClr val="bg1"/>
                </a:solidFill>
                <a:latin typeface="Open Sans"/>
              </a:rPr>
              <a:t>Esclusione</a:t>
            </a:r>
            <a:r>
              <a:rPr lang="it-IT" altLang="en-US" sz="2000" dirty="0">
                <a:solidFill>
                  <a:schemeClr val="bg1"/>
                </a:solidFill>
                <a:latin typeface="Open Sans"/>
              </a:rPr>
              <a:t> – il giocatore verrà inviato nell’Area di Sin Bin più vicina, restandoci fino al termine del possesso</a:t>
            </a:r>
          </a:p>
        </p:txBody>
      </p:sp>
      <p:pic>
        <p:nvPicPr>
          <p:cNvPr id="35" name="Picture 34">
            <a:extLst>
              <a:ext uri="{FF2B5EF4-FFF2-40B4-BE49-F238E27FC236}">
                <a16:creationId xmlns:a16="http://schemas.microsoft.com/office/drawing/2014/main" id="{4899DBB3-E82A-410D-93AB-73CF6157EBA5}"/>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8547" b="89744" l="6040" r="94631">
                        <a14:foregroundMark x1="42953" y1="63248" x2="41611" y2="72650"/>
                        <a14:foregroundMark x1="38926" y1="59829" x2="46980" y2="62393"/>
                        <a14:foregroundMark x1="40268" y1="59829" x2="40268" y2="59829"/>
                        <a14:foregroundMark x1="71141" y1="70940" x2="81879" y2="61538"/>
                        <a14:foregroundMark x1="81879" y1="61538" x2="81879" y2="61538"/>
                        <a14:foregroundMark x1="81879" y1="60684" x2="91275" y2="27350"/>
                        <a14:foregroundMark x1="91275" y1="27350" x2="87919" y2="19658"/>
                        <a14:foregroundMark x1="94631" y1="33333" x2="94631" y2="33333"/>
                        <a14:foregroundMark x1="29530" y1="72650" x2="29530" y2="72650"/>
                        <a14:foregroundMark x1="6711" y1="85470" x2="6711" y2="85470"/>
                        <a14:foregroundMark x1="24832" y1="49573" x2="24832" y2="49573"/>
                        <a14:foregroundMark x1="20134" y1="58120" x2="20134" y2="58120"/>
                        <a14:foregroundMark x1="16107" y1="65812" x2="16107" y2="65812"/>
                        <a14:foregroundMark x1="16107" y1="58974" x2="16107" y2="58974"/>
                        <a14:foregroundMark x1="34228" y1="41880" x2="34228" y2="41880"/>
                        <a14:foregroundMark x1="34899" y1="37607" x2="34899" y2="37607"/>
                        <a14:foregroundMark x1="40940" y1="24786" x2="40940" y2="24786"/>
                        <a14:foregroundMark x1="46309" y1="29915" x2="46309" y2="29915"/>
                        <a14:foregroundMark x1="33557" y1="27350" x2="33557" y2="27350"/>
                        <a14:foregroundMark x1="41611" y1="21368" x2="41611" y2="21368"/>
                        <a14:foregroundMark x1="59732" y1="11966" x2="59732" y2="11966"/>
                        <a14:foregroundMark x1="15436" y1="83761" x2="15436" y2="83761"/>
                        <a14:foregroundMark x1="15436" y1="77778" x2="15436" y2="77778"/>
                        <a14:foregroundMark x1="12752" y1="69231" x2="12752" y2="69231"/>
                        <a14:foregroundMark x1="18792" y1="51282" x2="18792" y2="51282"/>
                        <a14:foregroundMark x1="69128" y1="18803" x2="69128" y2="18803"/>
                        <a14:foregroundMark x1="65101" y1="9402" x2="65101" y2="9402"/>
                        <a14:foregroundMark x1="70470" y1="8547" x2="70470" y2="8547"/>
                        <a14:foregroundMark x1="32886" y1="29915" x2="32886" y2="29915"/>
                        <a14:foregroundMark x1="36913" y1="33333" x2="36913" y2="33333"/>
                        <a14:foregroundMark x1="43624" y1="38462" x2="43624" y2="38462"/>
                        <a14:foregroundMark x1="46980" y1="44444" x2="46980" y2="44444"/>
                        <a14:foregroundMark x1="26846" y1="24786" x2="26846" y2="24786"/>
                        <a14:foregroundMark x1="22148" y1="23932" x2="22148" y2="23932"/>
                        <a14:foregroundMark x1="85906" y1="42735" x2="85906" y2="42735"/>
                        <a14:foregroundMark x1="30201" y1="26496" x2="30201" y2="26496"/>
                        <a14:foregroundMark x1="32215" y1="29060" x2="32215" y2="29060"/>
                        <a14:foregroundMark x1="33557" y1="29915" x2="33557" y2="29915"/>
                        <a14:foregroundMark x1="32886" y1="29915" x2="32886" y2="29915"/>
                        <a14:foregroundMark x1="32886" y1="29915" x2="32886" y2="29915"/>
                        <a14:foregroundMark x1="32215" y1="30769" x2="32215" y2="30769"/>
                        <a14:backgroundMark x1="12081" y1="22222" x2="12081" y2="22222"/>
                        <a14:backgroundMark x1="12752" y1="14530" x2="12752" y2="14530"/>
                        <a14:backgroundMark x1="19463" y1="11111" x2="37584" y2="12821"/>
                        <a14:backgroundMark x1="31544" y1="30769" x2="31544" y2="30769"/>
                      </a14:backgroundRemoval>
                    </a14:imgEffect>
                  </a14:imgLayer>
                </a14:imgProps>
              </a:ext>
            </a:extLst>
          </a:blip>
          <a:stretch>
            <a:fillRect/>
          </a:stretch>
        </p:blipFill>
        <p:spPr>
          <a:xfrm>
            <a:off x="48903" y="6394488"/>
            <a:ext cx="559643" cy="439451"/>
          </a:xfrm>
          <a:prstGeom prst="rect">
            <a:avLst/>
          </a:prstGeom>
        </p:spPr>
      </p:pic>
      <p:sp>
        <p:nvSpPr>
          <p:cNvPr id="3" name="Text Placeholder 2">
            <a:extLst>
              <a:ext uri="{FF2B5EF4-FFF2-40B4-BE49-F238E27FC236}">
                <a16:creationId xmlns:a16="http://schemas.microsoft.com/office/drawing/2014/main" id="{F9CC760E-CEB8-42BF-9014-2D59FD3285B9}"/>
              </a:ext>
            </a:extLst>
          </p:cNvPr>
          <p:cNvSpPr>
            <a:spLocks noGrp="1"/>
          </p:cNvSpPr>
          <p:nvPr>
            <p:ph type="body" idx="1"/>
          </p:nvPr>
        </p:nvSpPr>
        <p:spPr>
          <a:xfrm>
            <a:off x="0" y="1431208"/>
            <a:ext cx="9143999" cy="1485012"/>
          </a:xfrm>
          <a:solidFill>
            <a:srgbClr val="0768A9"/>
          </a:solidFill>
        </p:spPr>
        <p:txBody>
          <a:bodyPr/>
          <a:lstStyle/>
          <a:p>
            <a:pPr marL="722313" indent="-638175">
              <a:buNone/>
              <a:tabLst>
                <a:tab pos="722313" algn="l"/>
              </a:tabLst>
            </a:pPr>
            <a:r>
              <a:rPr lang="en-US" altLang="en-US" sz="2000" dirty="0">
                <a:solidFill>
                  <a:schemeClr val="bg1"/>
                </a:solidFill>
                <a:latin typeface="Open Sans"/>
              </a:rPr>
              <a:t>18.8</a:t>
            </a:r>
            <a:r>
              <a:rPr lang="en-US" altLang="en-US" sz="2000" b="1" dirty="0">
                <a:solidFill>
                  <a:schemeClr val="bg1"/>
                </a:solidFill>
                <a:latin typeface="Open Sans"/>
              </a:rPr>
              <a:t> 	</a:t>
            </a:r>
            <a:r>
              <a:rPr lang="it-IT" altLang="en-US" sz="2000" dirty="0">
                <a:solidFill>
                  <a:schemeClr val="bg1"/>
                </a:solidFill>
                <a:latin typeface="Open Sans"/>
              </a:rPr>
              <a:t>Se, durante un possesso singolo, la squadra in </a:t>
            </a:r>
            <a:r>
              <a:rPr lang="it-IT" altLang="en-US" sz="2000" b="1" dirty="0">
                <a:solidFill>
                  <a:schemeClr val="bg1"/>
                </a:solidFill>
                <a:latin typeface="Open Sans"/>
              </a:rPr>
              <a:t>difesa</a:t>
            </a:r>
            <a:r>
              <a:rPr lang="it-IT" altLang="en-US" sz="2000" dirty="0">
                <a:solidFill>
                  <a:schemeClr val="bg1"/>
                </a:solidFill>
                <a:latin typeface="Open Sans"/>
              </a:rPr>
              <a:t> è </a:t>
            </a:r>
            <a:r>
              <a:rPr lang="it-IT" altLang="en-US" sz="2000" b="1" dirty="0">
                <a:solidFill>
                  <a:schemeClr val="bg1"/>
                </a:solidFill>
                <a:latin typeface="Open Sans"/>
              </a:rPr>
              <a:t>penalizzata tre (3) volte </a:t>
            </a:r>
            <a:r>
              <a:rPr lang="it-IT" altLang="en-US" sz="2000" dirty="0">
                <a:solidFill>
                  <a:schemeClr val="bg1"/>
                </a:solidFill>
                <a:latin typeface="Open Sans"/>
              </a:rPr>
              <a:t>una volta entrata nella propria Zona dei 7m, l’ultimo giocatore che ha commesso la penalità subirà un'</a:t>
            </a:r>
            <a:r>
              <a:rPr lang="it-IT" altLang="en-US" sz="2000" b="1" dirty="0">
                <a:solidFill>
                  <a:schemeClr val="bg1"/>
                </a:solidFill>
                <a:latin typeface="Open Sans"/>
              </a:rPr>
              <a:t>Esclusione</a:t>
            </a:r>
            <a:r>
              <a:rPr lang="it-IT" altLang="en-US" sz="2000" dirty="0">
                <a:solidFill>
                  <a:schemeClr val="bg1"/>
                </a:solidFill>
                <a:latin typeface="Open Sans"/>
              </a:rPr>
              <a:t> fino al termine di quel possesso.</a:t>
            </a:r>
            <a:endParaRPr lang="en-US" altLang="en-US" sz="2000" dirty="0">
              <a:solidFill>
                <a:schemeClr val="bg1"/>
              </a:solidFill>
              <a:latin typeface="Open Sans"/>
            </a:endParaRPr>
          </a:p>
        </p:txBody>
      </p:sp>
    </p:spTree>
    <p:extLst>
      <p:ext uri="{BB962C8B-B14F-4D97-AF65-F5344CB8AC3E}">
        <p14:creationId xmlns:p14="http://schemas.microsoft.com/office/powerpoint/2010/main" val="3791015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bg/>
                                          </p:spTgt>
                                        </p:tgtEl>
                                        <p:attrNameLst>
                                          <p:attrName>style.visibility</p:attrName>
                                        </p:attrNameLst>
                                      </p:cBhvr>
                                      <p:to>
                                        <p:strVal val="visible"/>
                                      </p:to>
                                    </p:set>
                                    <p:animEffect transition="in" filter="wipe(left)">
                                      <p:cBhvr>
                                        <p:cTn id="10" dur="500"/>
                                        <p:tgtEl>
                                          <p:spTgt spid="3">
                                            <p:bg/>
                                          </p:spTgt>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32"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circle(out)">
                                      <p:cBhvr>
                                        <p:cTn id="15" dur="5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mph" presetSubtype="2" fill="hold" nodeType="clickEffect">
                                  <p:stCondLst>
                                    <p:cond delay="0"/>
                                  </p:stCondLst>
                                  <p:childTnLst>
                                    <p:animClr clrSpc="rgb" dir="cw">
                                      <p:cBhvr>
                                        <p:cTn id="19" dur="1000" fill="hold"/>
                                        <p:tgtEl>
                                          <p:spTgt spid="16"/>
                                        </p:tgtEl>
                                        <p:attrNameLst>
                                          <p:attrName>fillcolor</p:attrName>
                                        </p:attrNameLst>
                                      </p:cBhvr>
                                      <p:to>
                                        <a:srgbClr val="FF0000"/>
                                      </p:to>
                                    </p:animClr>
                                    <p:set>
                                      <p:cBhvr>
                                        <p:cTn id="20" dur="1000" fill="hold"/>
                                        <p:tgtEl>
                                          <p:spTgt spid="16"/>
                                        </p:tgtEl>
                                        <p:attrNameLst>
                                          <p:attrName>fill.type</p:attrName>
                                        </p:attrNameLst>
                                      </p:cBhvr>
                                      <p:to>
                                        <p:strVal val="solid"/>
                                      </p:to>
                                    </p:set>
                                    <p:set>
                                      <p:cBhvr>
                                        <p:cTn id="21" dur="1000" fill="hold"/>
                                        <p:tgtEl>
                                          <p:spTgt spid="16"/>
                                        </p:tgtEl>
                                        <p:attrNameLst>
                                          <p:attrName>fill.on</p:attrName>
                                        </p:attrNameLst>
                                      </p:cBhvr>
                                      <p:to>
                                        <p:strVal val="true"/>
                                      </p:to>
                                    </p:set>
                                  </p:childTnLst>
                                </p:cTn>
                              </p:par>
                              <p:par>
                                <p:cTn id="22" presetID="7" presetClass="emph" presetSubtype="2" fill="hold" nodeType="withEffect">
                                  <p:stCondLst>
                                    <p:cond delay="0"/>
                                  </p:stCondLst>
                                  <p:childTnLst>
                                    <p:animClr clrSpc="rgb" dir="cw">
                                      <p:cBhvr>
                                        <p:cTn id="23" dur="1000" fill="hold"/>
                                        <p:tgtEl>
                                          <p:spTgt spid="16"/>
                                        </p:tgtEl>
                                        <p:attrNameLst>
                                          <p:attrName>stroke.color</p:attrName>
                                        </p:attrNameLst>
                                      </p:cBhvr>
                                      <p:to>
                                        <a:srgbClr val="00B050"/>
                                      </p:to>
                                    </p:animClr>
                                    <p:set>
                                      <p:cBhvr>
                                        <p:cTn id="24" dur="1000" fill="hold"/>
                                        <p:tgtEl>
                                          <p:spTgt spid="16"/>
                                        </p:tgtEl>
                                        <p:attrNameLst>
                                          <p:attrName>stroke.on</p:attrName>
                                        </p:attrNameLst>
                                      </p:cBhvr>
                                      <p:to>
                                        <p:strVal val="true"/>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path" presetSubtype="0" accel="50000" decel="50000" fill="hold" grpId="0" nodeType="clickEffect">
                                  <p:stCondLst>
                                    <p:cond delay="0"/>
                                  </p:stCondLst>
                                  <p:childTnLst>
                                    <p:animMotion origin="layout" path="M -1.66667E-6 -1.48148E-6 L 0.05087 -0.15995 " pathEditMode="relative" rAng="0" ptsTypes="AA">
                                      <p:cBhvr>
                                        <p:cTn id="33" dur="2000" fill="hold"/>
                                        <p:tgtEl>
                                          <p:spTgt spid="16"/>
                                        </p:tgtEl>
                                        <p:attrNameLst>
                                          <p:attrName>ppt_x</p:attrName>
                                          <p:attrName>ppt_y</p:attrName>
                                        </p:attrNameLst>
                                      </p:cBhvr>
                                      <p:rCtr x="2535" y="-8009"/>
                                    </p:animMotion>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animBg="1"/>
      <p:bldP spid="34" grpId="0" animBg="1"/>
      <p:bldP spid="4" grpId="0" animBg="1"/>
      <p:bldP spid="3" grpId="0" uiExpand="1"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sp>
        <p:nvSpPr>
          <p:cNvPr id="333" name="Google Shape;333;p24"/>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4410"/>
              <a:buFont typeface="Calibri"/>
              <a:buNone/>
            </a:pPr>
            <a:r>
              <a:rPr lang="it-IT" sz="4410" b="1" i="0" u="none" strike="noStrike" cap="none" noProof="0" dirty="0">
                <a:solidFill>
                  <a:schemeClr val="dk1"/>
                </a:solidFill>
                <a:latin typeface="Calibri"/>
                <a:ea typeface="Calibri"/>
                <a:cs typeface="Calibri"/>
                <a:sym typeface="Calibri"/>
              </a:rPr>
              <a:t>MODULO 5</a:t>
            </a:r>
            <a:br>
              <a:rPr lang="it-IT" sz="4410" b="1" i="0" u="none" strike="noStrike" cap="none" noProof="0" dirty="0">
                <a:solidFill>
                  <a:schemeClr val="dk1"/>
                </a:solidFill>
                <a:latin typeface="Arial"/>
                <a:ea typeface="Arial"/>
                <a:cs typeface="Arial"/>
                <a:sym typeface="Arial"/>
              </a:rPr>
            </a:br>
            <a:br>
              <a:rPr lang="it-IT" sz="3600" b="1" i="0" u="none" strike="noStrike" cap="none" noProof="0" dirty="0">
                <a:solidFill>
                  <a:schemeClr val="dk1"/>
                </a:solidFill>
                <a:latin typeface="Arial"/>
                <a:ea typeface="Arial"/>
                <a:cs typeface="Arial"/>
                <a:sym typeface="Arial"/>
              </a:rPr>
            </a:br>
            <a:r>
              <a:rPr lang="it-IT" sz="3600" b="1" i="0" u="none" strike="noStrike" cap="none" noProof="0" dirty="0">
                <a:solidFill>
                  <a:schemeClr val="dk1"/>
                </a:solidFill>
                <a:latin typeface="Calibri"/>
                <a:ea typeface="Calibri"/>
                <a:cs typeface="Calibri"/>
                <a:sym typeface="Calibri"/>
              </a:rPr>
              <a:t>Cambio di Possesso</a:t>
            </a:r>
            <a:endParaRPr lang="it-IT" noProof="0" dirty="0"/>
          </a:p>
        </p:txBody>
      </p:sp>
    </p:spTree>
    <p:extLst>
      <p:ext uri="{BB962C8B-B14F-4D97-AF65-F5344CB8AC3E}">
        <p14:creationId xmlns:p14="http://schemas.microsoft.com/office/powerpoint/2010/main" val="13777164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2" name="Title 1">
            <a:extLst>
              <a:ext uri="{FF2B5EF4-FFF2-40B4-BE49-F238E27FC236}">
                <a16:creationId xmlns:a16="http://schemas.microsoft.com/office/drawing/2014/main" id="{3386744F-B923-4283-80D2-E9C3CF2052C7}"/>
              </a:ext>
            </a:extLst>
          </p:cNvPr>
          <p:cNvSpPr>
            <a:spLocks noGrp="1"/>
          </p:cNvSpPr>
          <p:nvPr>
            <p:ph type="title"/>
          </p:nvPr>
        </p:nvSpPr>
        <p:spPr/>
        <p:txBody>
          <a:bodyPr/>
          <a:lstStyle/>
          <a:p>
            <a:r>
              <a:rPr lang="it-IT" noProof="0" dirty="0"/>
              <a:t>Programma</a:t>
            </a:r>
            <a:endParaRPr lang="it-IT" dirty="0"/>
          </a:p>
        </p:txBody>
      </p:sp>
      <p:sp>
        <p:nvSpPr>
          <p:cNvPr id="98" name="Google Shape;98;p2"/>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722313" marR="0" lvl="0" algn="l" rtl="0">
              <a:spcBef>
                <a:spcPts val="0"/>
              </a:spcBef>
              <a:buClr>
                <a:schemeClr val="dk1"/>
              </a:buClr>
              <a:buSzPts val="1850"/>
              <a:buNone/>
            </a:pPr>
            <a:r>
              <a:rPr lang="it-IT" sz="2800" dirty="0">
                <a:latin typeface="Calibri"/>
                <a:cs typeface="Calibri"/>
                <a:sym typeface="Calibri"/>
              </a:rPr>
              <a:t>Contesto</a:t>
            </a:r>
          </a:p>
          <a:p>
            <a:pPr marL="722313" marR="0" lvl="0" algn="l" rtl="0">
              <a:spcBef>
                <a:spcPts val="0"/>
              </a:spcBef>
              <a:buClr>
                <a:schemeClr val="dk1"/>
              </a:buClr>
              <a:buSzPts val="1850"/>
              <a:buNone/>
            </a:pPr>
            <a:r>
              <a:rPr lang="it-IT" sz="2800" dirty="0">
                <a:latin typeface="Calibri"/>
                <a:cs typeface="Calibri"/>
                <a:sym typeface="Calibri"/>
              </a:rPr>
              <a:t>Responsabilità</a:t>
            </a:r>
          </a:p>
          <a:p>
            <a:pPr marL="722313" marR="0" lvl="0" algn="l" rtl="0">
              <a:spcBef>
                <a:spcPts val="0"/>
              </a:spcBef>
              <a:buClr>
                <a:schemeClr val="dk1"/>
              </a:buClr>
              <a:buSzPts val="1850"/>
              <a:buNone/>
            </a:pPr>
            <a:r>
              <a:rPr lang="it-IT" sz="2800" dirty="0" err="1">
                <a:latin typeface="Calibri"/>
                <a:cs typeface="Calibri"/>
              </a:rPr>
              <a:t>Pre</a:t>
            </a:r>
            <a:r>
              <a:rPr lang="it-IT" sz="2800" dirty="0">
                <a:latin typeface="Calibri"/>
                <a:cs typeface="Calibri"/>
              </a:rPr>
              <a:t>-partita</a:t>
            </a:r>
          </a:p>
          <a:p>
            <a:pPr marL="722313" marR="0" lvl="0" algn="l" rtl="0">
              <a:spcBef>
                <a:spcPts val="0"/>
              </a:spcBef>
              <a:buClr>
                <a:schemeClr val="dk1"/>
              </a:buClr>
              <a:buSzPts val="1850"/>
              <a:buNone/>
            </a:pPr>
            <a:r>
              <a:rPr lang="it-IT" sz="2800" dirty="0">
                <a:latin typeface="Calibri"/>
                <a:cs typeface="Calibri"/>
              </a:rPr>
              <a:t>La Partita</a:t>
            </a:r>
            <a:endParaRPr lang="it-IT" sz="2800" dirty="0">
              <a:latin typeface="Calibri"/>
              <a:cs typeface="Calibri"/>
              <a:sym typeface="Calibri"/>
            </a:endParaRPr>
          </a:p>
          <a:p>
            <a:pPr marL="722313">
              <a:spcBef>
                <a:spcPts val="0"/>
              </a:spcBef>
              <a:buNone/>
            </a:pPr>
            <a:r>
              <a:rPr lang="it-IT" sz="2800" dirty="0">
                <a:latin typeface="Calibri"/>
                <a:cs typeface="Calibri"/>
              </a:rPr>
              <a:t>Cambio Di Possesso</a:t>
            </a:r>
            <a:endParaRPr lang="en-GB" sz="2800" dirty="0">
              <a:latin typeface="Calibri"/>
              <a:cs typeface="Calibri"/>
            </a:endParaRPr>
          </a:p>
          <a:p>
            <a:pPr marL="722313">
              <a:spcBef>
                <a:spcPts val="0"/>
              </a:spcBef>
              <a:buNone/>
            </a:pPr>
            <a:r>
              <a:rPr lang="it-IT" sz="2800" dirty="0">
                <a:latin typeface="Calibri"/>
                <a:cs typeface="Calibri"/>
              </a:rPr>
              <a:t>Fine Del Partita</a:t>
            </a:r>
            <a:endParaRPr lang="en-GB" sz="2800" dirty="0">
              <a:latin typeface="Calibri"/>
              <a:cs typeface="Calibri"/>
            </a:endParaRPr>
          </a:p>
          <a:p>
            <a:pPr marL="722313">
              <a:spcBef>
                <a:spcPts val="0"/>
              </a:spcBef>
              <a:buNone/>
            </a:pPr>
            <a:r>
              <a:rPr lang="it-IT" sz="2800" dirty="0">
                <a:latin typeface="Calibri"/>
                <a:cs typeface="Calibri"/>
              </a:rPr>
              <a:t>Risoluzione Dei Conflitti</a:t>
            </a:r>
            <a:endParaRPr lang="en-GB" sz="2800" dirty="0">
              <a:latin typeface="Calibri"/>
              <a:cs typeface="Calibri"/>
            </a:endParaRPr>
          </a:p>
          <a:p>
            <a:pPr marL="722313">
              <a:spcBef>
                <a:spcPts val="0"/>
              </a:spcBef>
              <a:buNone/>
            </a:pPr>
            <a:endParaRPr lang="it-IT" sz="2800" dirty="0">
              <a:latin typeface="Calibri"/>
              <a:cs typeface="Calibri"/>
            </a:endParaRPr>
          </a:p>
          <a:p>
            <a:pPr marL="722313">
              <a:spcBef>
                <a:spcPts val="0"/>
              </a:spcBef>
              <a:buNone/>
            </a:pPr>
            <a:r>
              <a:rPr lang="it-IT" sz="2800" dirty="0">
                <a:latin typeface="Calibri"/>
                <a:cs typeface="Calibri"/>
              </a:rPr>
              <a:t>Comunicazione</a:t>
            </a:r>
            <a:endParaRPr lang="en-GB" sz="2800" dirty="0">
              <a:latin typeface="Calibri"/>
              <a:cs typeface="Calibri"/>
            </a:endParaRPr>
          </a:p>
          <a:p>
            <a:pPr marL="722313">
              <a:spcBef>
                <a:spcPts val="0"/>
              </a:spcBef>
              <a:buNone/>
            </a:pPr>
            <a:r>
              <a:rPr lang="it-IT" sz="2800" dirty="0">
                <a:latin typeface="Calibri"/>
                <a:cs typeface="Calibri"/>
              </a:rPr>
              <a:t>Altre Cose</a:t>
            </a:r>
            <a:endParaRPr lang="en-GB" sz="2800" dirty="0">
              <a:latin typeface="Calibri"/>
              <a:cs typeface="Calibri"/>
            </a:endParaRPr>
          </a:p>
          <a:p>
            <a:pPr marL="342900" marR="0" lvl="0" indent="-342900" algn="l" rtl="0">
              <a:lnSpc>
                <a:spcPct val="80000"/>
              </a:lnSpc>
              <a:spcBef>
                <a:spcPts val="0"/>
              </a:spcBef>
              <a:spcAft>
                <a:spcPts val="0"/>
              </a:spcAft>
              <a:buClr>
                <a:schemeClr val="dk1"/>
              </a:buClr>
              <a:buSzPts val="1850"/>
              <a:buFont typeface="Arial"/>
              <a:buChar char="•"/>
            </a:pPr>
            <a:endParaRPr lang="it-IT" sz="1850" b="0" i="0" u="none" strike="noStrike" cap="none" noProof="0" dirty="0">
              <a:latin typeface="Arial"/>
              <a:ea typeface="Arial"/>
              <a:cs typeface="Aria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Google Shape;346;p26"/>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a:buSzPts val="3600"/>
            </a:pPr>
            <a:r>
              <a:rPr lang="it-IT" sz="4000" dirty="0">
                <a:latin typeface="+mj-lt"/>
                <a:ea typeface="Calibri"/>
                <a:cs typeface="Calibri"/>
                <a:sym typeface="Calibri"/>
              </a:rPr>
              <a:t>Cambio di Possesso -</a:t>
            </a:r>
            <a:r>
              <a:rPr lang="it-IT" sz="4000" i="0" u="none" strike="noStrike" cap="none" dirty="0">
                <a:latin typeface="+mj-lt"/>
                <a:ea typeface="Calibri"/>
                <a:cs typeface="Calibri"/>
                <a:sym typeface="Calibri"/>
              </a:rPr>
              <a:t> </a:t>
            </a:r>
            <a:r>
              <a:rPr lang="it-IT" sz="4000" dirty="0">
                <a:latin typeface="+mj-lt"/>
                <a:ea typeface="Calibri"/>
                <a:cs typeface="Calibri"/>
                <a:sym typeface="Calibri"/>
              </a:rPr>
              <a:t>Cause</a:t>
            </a:r>
            <a:endParaRPr lang="it-IT" sz="4800" dirty="0">
              <a:latin typeface="+mj-lt"/>
            </a:endParaRPr>
          </a:p>
        </p:txBody>
      </p:sp>
      <p:sp>
        <p:nvSpPr>
          <p:cNvPr id="2" name="TextBox 1">
            <a:extLst>
              <a:ext uri="{FF2B5EF4-FFF2-40B4-BE49-F238E27FC236}">
                <a16:creationId xmlns:a16="http://schemas.microsoft.com/office/drawing/2014/main" id="{604DD90F-4B2C-4FA4-934C-CB687CF99F1E}"/>
              </a:ext>
            </a:extLst>
          </p:cNvPr>
          <p:cNvSpPr txBox="1"/>
          <p:nvPr/>
        </p:nvSpPr>
        <p:spPr>
          <a:xfrm>
            <a:off x="806896" y="4392865"/>
            <a:ext cx="6982437" cy="646331"/>
          </a:xfrm>
          <a:prstGeom prst="rect">
            <a:avLst/>
          </a:prstGeom>
          <a:noFill/>
        </p:spPr>
        <p:txBody>
          <a:bodyPr wrap="square" rtlCol="0">
            <a:spAutoFit/>
          </a:bodyPr>
          <a:lstStyle/>
          <a:p>
            <a:r>
              <a:rPr lang="it-IT" sz="3600" dirty="0"/>
              <a:t>E dov’è il Punto?</a:t>
            </a:r>
          </a:p>
        </p:txBody>
      </p:sp>
      <p:sp>
        <p:nvSpPr>
          <p:cNvPr id="6" name="Google Shape;347;p26">
            <a:extLst>
              <a:ext uri="{FF2B5EF4-FFF2-40B4-BE49-F238E27FC236}">
                <a16:creationId xmlns:a16="http://schemas.microsoft.com/office/drawing/2014/main" id="{A1F8AFAD-E053-49A5-BC9A-380279B627F4}"/>
              </a:ext>
            </a:extLst>
          </p:cNvPr>
          <p:cNvSpPr/>
          <p:nvPr/>
        </p:nvSpPr>
        <p:spPr>
          <a:xfrm>
            <a:off x="0" y="1353318"/>
            <a:ext cx="9143999" cy="3068510"/>
          </a:xfrm>
          <a:prstGeom prst="rect">
            <a:avLst/>
          </a:prstGeom>
          <a:solidFill>
            <a:srgbClr val="1B305B"/>
          </a:solidFill>
          <a:ln>
            <a:noFill/>
          </a:ln>
        </p:spPr>
        <p:txBody>
          <a:bodyPr spcFirstLastPara="1" wrap="square" lIns="91425" tIns="45700" rIns="91425" bIns="45700" anchor="ctr" anchorCtr="0">
            <a:noAutofit/>
          </a:bodyPr>
          <a:lstStyle/>
          <a:p>
            <a:pPr marL="1166813" marR="0" lvl="0" indent="-457200" algn="l" rtl="0">
              <a:lnSpc>
                <a:spcPct val="100000"/>
              </a:lnSpc>
              <a:spcBef>
                <a:spcPts val="0"/>
              </a:spcBef>
              <a:spcAft>
                <a:spcPts val="0"/>
              </a:spcAft>
              <a:buClr>
                <a:srgbClr val="FFFFFF"/>
              </a:buClr>
              <a:buSzPts val="2800"/>
              <a:buFont typeface="Arial"/>
              <a:buChar char="•"/>
            </a:pPr>
            <a:r>
              <a:rPr lang="it-IT" sz="2800" dirty="0">
                <a:solidFill>
                  <a:srgbClr val="FFFFFF"/>
                </a:solidFill>
                <a:latin typeface="Calibri"/>
                <a:cs typeface="Calibri"/>
                <a:sym typeface="Calibri"/>
              </a:rPr>
              <a:t>Sesto tocco</a:t>
            </a:r>
            <a:endParaRPr lang="it-IT" sz="1400" b="0" i="0" u="none" strike="noStrike" cap="none" dirty="0">
              <a:solidFill>
                <a:srgbClr val="FFFFFF"/>
              </a:solidFill>
              <a:latin typeface="Arial"/>
              <a:ea typeface="Arial"/>
              <a:cs typeface="Arial"/>
              <a:sym typeface="Arial"/>
            </a:endParaRPr>
          </a:p>
          <a:p>
            <a:pPr marL="1166813" indent="-457200">
              <a:buClr>
                <a:srgbClr val="FFFFFF"/>
              </a:buClr>
              <a:buSzPts val="2800"/>
              <a:buFont typeface="Arial"/>
              <a:buChar char="•"/>
            </a:pPr>
            <a:r>
              <a:rPr lang="it-IT" sz="2800" dirty="0" err="1">
                <a:solidFill>
                  <a:srgbClr val="FFFFFF"/>
                </a:solidFill>
                <a:latin typeface="Calibri"/>
                <a:ea typeface="Calibri"/>
                <a:cs typeface="Calibri"/>
                <a:sym typeface="Calibri"/>
              </a:rPr>
              <a:t>Rollball</a:t>
            </a:r>
            <a:r>
              <a:rPr lang="it-IT" sz="2800" dirty="0">
                <a:solidFill>
                  <a:srgbClr val="FFFFFF"/>
                </a:solidFill>
                <a:latin typeface="Calibri"/>
                <a:ea typeface="Calibri"/>
                <a:cs typeface="Calibri"/>
                <a:sym typeface="Calibri"/>
              </a:rPr>
              <a:t> errato, e.g. </a:t>
            </a:r>
            <a:r>
              <a:rPr lang="it-IT" sz="2800" dirty="0" err="1">
                <a:solidFill>
                  <a:srgbClr val="FFFFFF"/>
                </a:solidFill>
                <a:latin typeface="Calibri"/>
                <a:ea typeface="Calibri"/>
                <a:cs typeface="Calibri"/>
                <a:sym typeface="Calibri"/>
              </a:rPr>
              <a:t>Rollball</a:t>
            </a:r>
            <a:r>
              <a:rPr lang="it-IT" sz="2800" dirty="0">
                <a:solidFill>
                  <a:srgbClr val="FFFFFF"/>
                </a:solidFill>
                <a:latin typeface="Calibri"/>
                <a:ea typeface="Calibri"/>
                <a:cs typeface="Calibri"/>
                <a:sym typeface="Calibri"/>
              </a:rPr>
              <a:t> non diritto</a:t>
            </a:r>
          </a:p>
          <a:p>
            <a:pPr marL="1166813" marR="0" lvl="0" indent="-457200" algn="l" rtl="0">
              <a:lnSpc>
                <a:spcPct val="100000"/>
              </a:lnSpc>
              <a:spcBef>
                <a:spcPts val="0"/>
              </a:spcBef>
              <a:spcAft>
                <a:spcPts val="0"/>
              </a:spcAft>
              <a:buClr>
                <a:srgbClr val="FFFFFF"/>
              </a:buClr>
              <a:buSzPts val="2800"/>
              <a:buFont typeface="Arial"/>
              <a:buChar char="•"/>
            </a:pPr>
            <a:r>
              <a:rPr lang="it-IT" sz="2800" dirty="0">
                <a:solidFill>
                  <a:srgbClr val="FFFFFF"/>
                </a:solidFill>
                <a:latin typeface="Calibri"/>
                <a:cs typeface="Calibri"/>
                <a:sym typeface="Calibri"/>
              </a:rPr>
              <a:t>Fuori campo</a:t>
            </a:r>
            <a:endParaRPr lang="it-IT" sz="1400" b="0" i="0" u="none" strike="noStrike" cap="none" dirty="0">
              <a:solidFill>
                <a:srgbClr val="FFFFFF"/>
              </a:solidFill>
              <a:latin typeface="Arial"/>
              <a:ea typeface="Arial"/>
              <a:cs typeface="Arial"/>
              <a:sym typeface="Arial"/>
            </a:endParaRPr>
          </a:p>
          <a:p>
            <a:pPr marL="1166813" marR="0" lvl="0" indent="-457200" algn="l" rtl="0">
              <a:lnSpc>
                <a:spcPct val="100000"/>
              </a:lnSpc>
              <a:spcBef>
                <a:spcPts val="0"/>
              </a:spcBef>
              <a:spcAft>
                <a:spcPts val="0"/>
              </a:spcAft>
              <a:buClr>
                <a:srgbClr val="FFFFFF"/>
              </a:buClr>
              <a:buSzPts val="2800"/>
              <a:buFont typeface="Arial"/>
              <a:buChar char="•"/>
            </a:pPr>
            <a:r>
              <a:rPr lang="it-IT" sz="2800" dirty="0">
                <a:solidFill>
                  <a:srgbClr val="FFFFFF"/>
                </a:solidFill>
                <a:latin typeface="Calibri"/>
                <a:cs typeface="Calibri"/>
                <a:sym typeface="Calibri"/>
              </a:rPr>
              <a:t>Palla a terra</a:t>
            </a:r>
            <a:endParaRPr lang="it-IT" sz="1400" b="0" i="0" u="none" strike="noStrike" cap="none" dirty="0">
              <a:solidFill>
                <a:srgbClr val="FFFFFF"/>
              </a:solidFill>
              <a:latin typeface="Arial"/>
              <a:ea typeface="Arial"/>
              <a:cs typeface="Arial"/>
              <a:sym typeface="Arial"/>
            </a:endParaRPr>
          </a:p>
          <a:p>
            <a:pPr marL="1166813" marR="0" lvl="0" indent="-457200" algn="l" rtl="0">
              <a:lnSpc>
                <a:spcPct val="100000"/>
              </a:lnSpc>
              <a:spcBef>
                <a:spcPts val="0"/>
              </a:spcBef>
              <a:spcAft>
                <a:spcPts val="0"/>
              </a:spcAft>
              <a:buClr>
                <a:srgbClr val="FFFFFF"/>
              </a:buClr>
              <a:buSzPts val="2800"/>
              <a:buFont typeface="Arial"/>
              <a:buChar char="•"/>
            </a:pPr>
            <a:r>
              <a:rPr lang="it-IT" sz="2800" dirty="0">
                <a:solidFill>
                  <a:srgbClr val="FFFFFF"/>
                </a:solidFill>
                <a:latin typeface="Calibri"/>
                <a:cs typeface="Calibri"/>
                <a:sym typeface="Calibri"/>
              </a:rPr>
              <a:t>Mediano toccato </a:t>
            </a:r>
            <a:endParaRPr lang="it-IT" sz="1400" b="0" i="0" u="none" strike="noStrike" cap="none" dirty="0">
              <a:solidFill>
                <a:srgbClr val="FFFFFF"/>
              </a:solidFill>
              <a:latin typeface="Arial"/>
              <a:ea typeface="Arial"/>
              <a:cs typeface="Arial"/>
              <a:sym typeface="Arial"/>
            </a:endParaRPr>
          </a:p>
          <a:p>
            <a:pPr marL="1166813" marR="0" lvl="0" indent="-457200" algn="l" rtl="0">
              <a:lnSpc>
                <a:spcPct val="100000"/>
              </a:lnSpc>
              <a:spcBef>
                <a:spcPts val="0"/>
              </a:spcBef>
              <a:spcAft>
                <a:spcPts val="0"/>
              </a:spcAft>
              <a:buClr>
                <a:srgbClr val="FFFFFF"/>
              </a:buClr>
              <a:buSzPts val="2800"/>
              <a:buFont typeface="Arial"/>
              <a:buChar char="•"/>
            </a:pPr>
            <a:r>
              <a:rPr lang="it-IT" sz="2800" b="0" i="0" u="none" strike="noStrike" cap="none" dirty="0">
                <a:solidFill>
                  <a:srgbClr val="FFFFFF"/>
                </a:solidFill>
                <a:latin typeface="Calibri"/>
                <a:ea typeface="Calibri"/>
                <a:cs typeface="Calibri"/>
                <a:sym typeface="Calibri"/>
              </a:rPr>
              <a:t>Il mediano appoggia la palla su, o oltre, la Linea di Meta di Attacco  </a:t>
            </a:r>
            <a:endParaRPr lang="it-IT" sz="1400" b="0" i="0" u="none" strike="noStrike" cap="none" dirty="0">
              <a:solidFill>
                <a:srgbClr val="FFFFFF"/>
              </a:solidFill>
              <a:latin typeface="Arial"/>
              <a:ea typeface="Arial"/>
              <a:cs typeface="Arial"/>
              <a:sym typeface="Arial"/>
            </a:endParaRPr>
          </a:p>
        </p:txBody>
      </p:sp>
      <p:pic>
        <p:nvPicPr>
          <p:cNvPr id="5" name="Picture 4">
            <a:extLst>
              <a:ext uri="{FF2B5EF4-FFF2-40B4-BE49-F238E27FC236}">
                <a16:creationId xmlns:a16="http://schemas.microsoft.com/office/drawing/2014/main" id="{A70998DF-EA22-4365-A708-ADB2988A30F8}"/>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8547" b="89744" l="6040" r="94631">
                        <a14:foregroundMark x1="42953" y1="63248" x2="41611" y2="72650"/>
                        <a14:foregroundMark x1="38926" y1="59829" x2="46980" y2="62393"/>
                        <a14:foregroundMark x1="40268" y1="59829" x2="40268" y2="59829"/>
                        <a14:foregroundMark x1="71141" y1="70940" x2="81879" y2="61538"/>
                        <a14:foregroundMark x1="81879" y1="61538" x2="81879" y2="61538"/>
                        <a14:foregroundMark x1="81879" y1="60684" x2="91275" y2="27350"/>
                        <a14:foregroundMark x1="91275" y1="27350" x2="87919" y2="19658"/>
                        <a14:foregroundMark x1="94631" y1="33333" x2="94631" y2="33333"/>
                        <a14:foregroundMark x1="29530" y1="72650" x2="29530" y2="72650"/>
                        <a14:foregroundMark x1="6711" y1="85470" x2="6711" y2="85470"/>
                        <a14:foregroundMark x1="24832" y1="49573" x2="24832" y2="49573"/>
                        <a14:foregroundMark x1="20134" y1="58120" x2="20134" y2="58120"/>
                        <a14:foregroundMark x1="16107" y1="65812" x2="16107" y2="65812"/>
                        <a14:foregroundMark x1="16107" y1="58974" x2="16107" y2="58974"/>
                        <a14:foregroundMark x1="34228" y1="41880" x2="34228" y2="41880"/>
                        <a14:foregroundMark x1="34899" y1="37607" x2="34899" y2="37607"/>
                        <a14:foregroundMark x1="40940" y1="24786" x2="40940" y2="24786"/>
                        <a14:foregroundMark x1="46309" y1="29915" x2="46309" y2="29915"/>
                        <a14:foregroundMark x1="33557" y1="27350" x2="33557" y2="27350"/>
                        <a14:foregroundMark x1="41611" y1="21368" x2="41611" y2="21368"/>
                        <a14:foregroundMark x1="59732" y1="11966" x2="59732" y2="11966"/>
                        <a14:foregroundMark x1="15436" y1="83761" x2="15436" y2="83761"/>
                        <a14:foregroundMark x1="15436" y1="77778" x2="15436" y2="77778"/>
                        <a14:foregroundMark x1="12752" y1="69231" x2="12752" y2="69231"/>
                        <a14:foregroundMark x1="18792" y1="51282" x2="18792" y2="51282"/>
                        <a14:foregroundMark x1="69128" y1="18803" x2="69128" y2="18803"/>
                        <a14:foregroundMark x1="65101" y1="9402" x2="65101" y2="9402"/>
                        <a14:foregroundMark x1="70470" y1="8547" x2="70470" y2="8547"/>
                        <a14:foregroundMark x1="32886" y1="29915" x2="32886" y2="29915"/>
                        <a14:foregroundMark x1="36913" y1="33333" x2="36913" y2="33333"/>
                        <a14:foregroundMark x1="43624" y1="38462" x2="43624" y2="38462"/>
                        <a14:foregroundMark x1="46980" y1="44444" x2="46980" y2="44444"/>
                        <a14:foregroundMark x1="26846" y1="24786" x2="26846" y2="24786"/>
                        <a14:foregroundMark x1="22148" y1="23932" x2="22148" y2="23932"/>
                        <a14:foregroundMark x1="85906" y1="42735" x2="85906" y2="42735"/>
                        <a14:foregroundMark x1="30201" y1="26496" x2="30201" y2="26496"/>
                        <a14:foregroundMark x1="32215" y1="29060" x2="32215" y2="29060"/>
                        <a14:foregroundMark x1="33557" y1="29915" x2="33557" y2="29915"/>
                        <a14:foregroundMark x1="32886" y1="29915" x2="32886" y2="29915"/>
                        <a14:foregroundMark x1="32886" y1="29915" x2="32886" y2="29915"/>
                        <a14:foregroundMark x1="32215" y1="30769" x2="32215" y2="30769"/>
                        <a14:backgroundMark x1="12081" y1="22222" x2="12081" y2="22222"/>
                        <a14:backgroundMark x1="12752" y1="14530" x2="12752" y2="14530"/>
                        <a14:backgroundMark x1="19463" y1="11111" x2="37584" y2="12821"/>
                        <a14:backgroundMark x1="31544" y1="30769" x2="31544" y2="30769"/>
                      </a14:backgroundRemoval>
                    </a14:imgEffect>
                  </a14:imgLayer>
                </a14:imgProps>
              </a:ext>
            </a:extLst>
          </a:blip>
          <a:stretch>
            <a:fillRect/>
          </a:stretch>
        </p:blipFill>
        <p:spPr>
          <a:xfrm>
            <a:off x="48903" y="6394488"/>
            <a:ext cx="559643" cy="439451"/>
          </a:xfrm>
          <a:prstGeom prst="rect">
            <a:avLst/>
          </a:prstGeom>
        </p:spPr>
      </p:pic>
    </p:spTree>
    <p:extLst>
      <p:ext uri="{BB962C8B-B14F-4D97-AF65-F5344CB8AC3E}">
        <p14:creationId xmlns:p14="http://schemas.microsoft.com/office/powerpoint/2010/main" val="1179206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500"/>
                                  </p:stCondLst>
                                  <p:childTnLst>
                                    <p:set>
                                      <p:cBhvr>
                                        <p:cTn id="13" dur="1" fill="hold">
                                          <p:stCondLst>
                                            <p:cond delay="0"/>
                                          </p:stCondLst>
                                        </p:cTn>
                                        <p:tgtEl>
                                          <p:spTgt spid="6">
                                            <p:txEl>
                                              <p:pRg st="1" end="1"/>
                                            </p:txEl>
                                          </p:spTgt>
                                        </p:tgtEl>
                                        <p:attrNameLst>
                                          <p:attrName>style.visibility</p:attrName>
                                        </p:attrNameLst>
                                      </p:cBhvr>
                                      <p:to>
                                        <p:strVal val="visible"/>
                                      </p:to>
                                    </p:set>
                                  </p:childTnLst>
                                </p:cTn>
                              </p:par>
                            </p:childTnLst>
                          </p:cTn>
                        </p:par>
                        <p:par>
                          <p:cTn id="14" fill="hold">
                            <p:stCondLst>
                              <p:cond delay="500"/>
                            </p:stCondLst>
                            <p:childTnLst>
                              <p:par>
                                <p:cTn id="15" presetID="1" presetClass="entr" presetSubtype="0" fill="hold" grpId="0" nodeType="afterEffect">
                                  <p:stCondLst>
                                    <p:cond delay="500"/>
                                  </p:stCondLst>
                                  <p:childTnLst>
                                    <p:set>
                                      <p:cBhvr>
                                        <p:cTn id="16" dur="1" fill="hold">
                                          <p:stCondLst>
                                            <p:cond delay="0"/>
                                          </p:stCondLst>
                                        </p:cTn>
                                        <p:tgtEl>
                                          <p:spTgt spid="6">
                                            <p:txEl>
                                              <p:pRg st="2" end="2"/>
                                            </p:txEl>
                                          </p:spTgt>
                                        </p:tgtEl>
                                        <p:attrNameLst>
                                          <p:attrName>style.visibility</p:attrName>
                                        </p:attrNameLst>
                                      </p:cBhvr>
                                      <p:to>
                                        <p:strVal val="visible"/>
                                      </p:to>
                                    </p:set>
                                  </p:childTnLst>
                                </p:cTn>
                              </p:par>
                            </p:childTnLst>
                          </p:cTn>
                        </p:par>
                        <p:par>
                          <p:cTn id="17" fill="hold">
                            <p:stCondLst>
                              <p:cond delay="1000"/>
                            </p:stCondLst>
                            <p:childTnLst>
                              <p:par>
                                <p:cTn id="18" presetID="1" presetClass="entr" presetSubtype="0" fill="hold" grpId="0" nodeType="afterEffect">
                                  <p:stCondLst>
                                    <p:cond delay="500"/>
                                  </p:stCondLst>
                                  <p:childTnLst>
                                    <p:set>
                                      <p:cBhvr>
                                        <p:cTn id="19" dur="1" fill="hold">
                                          <p:stCondLst>
                                            <p:cond delay="0"/>
                                          </p:stCondLst>
                                        </p:cTn>
                                        <p:tgtEl>
                                          <p:spTgt spid="6">
                                            <p:txEl>
                                              <p:pRg st="3" end="3"/>
                                            </p:txEl>
                                          </p:spTgt>
                                        </p:tgtEl>
                                        <p:attrNameLst>
                                          <p:attrName>style.visibility</p:attrName>
                                        </p:attrNameLst>
                                      </p:cBhvr>
                                      <p:to>
                                        <p:strVal val="visible"/>
                                      </p:to>
                                    </p:set>
                                  </p:childTnLst>
                                </p:cTn>
                              </p:par>
                            </p:childTnLst>
                          </p:cTn>
                        </p:par>
                        <p:par>
                          <p:cTn id="20" fill="hold">
                            <p:stCondLst>
                              <p:cond delay="1500"/>
                            </p:stCondLst>
                            <p:childTnLst>
                              <p:par>
                                <p:cTn id="21" presetID="1" presetClass="entr" presetSubtype="0" fill="hold" grpId="0" nodeType="afterEffect">
                                  <p:stCondLst>
                                    <p:cond delay="50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par>
                          <p:cTn id="23" fill="hold">
                            <p:stCondLst>
                              <p:cond delay="2000"/>
                            </p:stCondLst>
                            <p:childTnLst>
                              <p:par>
                                <p:cTn id="24" presetID="1" presetClass="entr" presetSubtype="0" fill="hold" grpId="0" nodeType="afterEffect">
                                  <p:stCondLst>
                                    <p:cond delay="500"/>
                                  </p:stCondLst>
                                  <p:childTnLst>
                                    <p:set>
                                      <p:cBhvr>
                                        <p:cTn id="25"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grpId="0" nodeType="clickEffect">
                                  <p:stCondLst>
                                    <p:cond delay="0"/>
                                  </p:stCondLst>
                                  <p:iterate type="wd">
                                    <p:tmPct val="10000"/>
                                  </p:iterate>
                                  <p:childTnLst>
                                    <p:set>
                                      <p:cBhvr>
                                        <p:cTn id="29" dur="1" fill="hold">
                                          <p:stCondLst>
                                            <p:cond delay="0"/>
                                          </p:stCondLst>
                                        </p:cTn>
                                        <p:tgtEl>
                                          <p:spTgt spid="2"/>
                                        </p:tgtEl>
                                        <p:attrNameLst>
                                          <p:attrName>style.visibility</p:attrName>
                                        </p:attrNameLst>
                                      </p:cBhvr>
                                      <p:to>
                                        <p:strVal val="visible"/>
                                      </p:to>
                                    </p:set>
                                    <p:animEffect transition="in" filter="wipe(down)">
                                      <p:cBhvr>
                                        <p:cTn id="30" dur="580">
                                          <p:stCondLst>
                                            <p:cond delay="0"/>
                                          </p:stCondLst>
                                        </p:cTn>
                                        <p:tgtEl>
                                          <p:spTgt spid="2"/>
                                        </p:tgtEl>
                                      </p:cBhvr>
                                    </p:animEffect>
                                    <p:anim calcmode="lin" valueType="num">
                                      <p:cBhvr>
                                        <p:cTn id="31"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36" dur="26">
                                          <p:stCondLst>
                                            <p:cond delay="650"/>
                                          </p:stCondLst>
                                        </p:cTn>
                                        <p:tgtEl>
                                          <p:spTgt spid="2"/>
                                        </p:tgtEl>
                                      </p:cBhvr>
                                      <p:to x="100000" y="60000"/>
                                    </p:animScale>
                                    <p:animScale>
                                      <p:cBhvr>
                                        <p:cTn id="37" dur="166" decel="50000">
                                          <p:stCondLst>
                                            <p:cond delay="676"/>
                                          </p:stCondLst>
                                        </p:cTn>
                                        <p:tgtEl>
                                          <p:spTgt spid="2"/>
                                        </p:tgtEl>
                                      </p:cBhvr>
                                      <p:to x="100000" y="100000"/>
                                    </p:animScale>
                                    <p:animScale>
                                      <p:cBhvr>
                                        <p:cTn id="38" dur="26">
                                          <p:stCondLst>
                                            <p:cond delay="1312"/>
                                          </p:stCondLst>
                                        </p:cTn>
                                        <p:tgtEl>
                                          <p:spTgt spid="2"/>
                                        </p:tgtEl>
                                      </p:cBhvr>
                                      <p:to x="100000" y="80000"/>
                                    </p:animScale>
                                    <p:animScale>
                                      <p:cBhvr>
                                        <p:cTn id="39" dur="166" decel="50000">
                                          <p:stCondLst>
                                            <p:cond delay="1338"/>
                                          </p:stCondLst>
                                        </p:cTn>
                                        <p:tgtEl>
                                          <p:spTgt spid="2"/>
                                        </p:tgtEl>
                                      </p:cBhvr>
                                      <p:to x="100000" y="100000"/>
                                    </p:animScale>
                                    <p:animScale>
                                      <p:cBhvr>
                                        <p:cTn id="40" dur="26">
                                          <p:stCondLst>
                                            <p:cond delay="1642"/>
                                          </p:stCondLst>
                                        </p:cTn>
                                        <p:tgtEl>
                                          <p:spTgt spid="2"/>
                                        </p:tgtEl>
                                      </p:cBhvr>
                                      <p:to x="100000" y="90000"/>
                                    </p:animScale>
                                    <p:animScale>
                                      <p:cBhvr>
                                        <p:cTn id="41" dur="166" decel="50000">
                                          <p:stCondLst>
                                            <p:cond delay="1668"/>
                                          </p:stCondLst>
                                        </p:cTn>
                                        <p:tgtEl>
                                          <p:spTgt spid="2"/>
                                        </p:tgtEl>
                                      </p:cBhvr>
                                      <p:to x="100000" y="100000"/>
                                    </p:animScale>
                                    <p:animScale>
                                      <p:cBhvr>
                                        <p:cTn id="42" dur="26">
                                          <p:stCondLst>
                                            <p:cond delay="1808"/>
                                          </p:stCondLst>
                                        </p:cTn>
                                        <p:tgtEl>
                                          <p:spTgt spid="2"/>
                                        </p:tgtEl>
                                      </p:cBhvr>
                                      <p:to x="100000" y="95000"/>
                                    </p:animScale>
                                    <p:animScale>
                                      <p:cBhvr>
                                        <p:cTn id="43"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uiExpand="1"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Google Shape;346;p26"/>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722313" defTabSz="1166813">
              <a:buSzPts val="3600"/>
            </a:pPr>
            <a:r>
              <a:rPr lang="it-IT" sz="4000" dirty="0">
                <a:latin typeface="+mj-lt"/>
                <a:ea typeface="Calibri"/>
                <a:cs typeface="Calibri"/>
                <a:sym typeface="Calibri"/>
              </a:rPr>
              <a:t>Cambio di Possesso -</a:t>
            </a:r>
            <a:r>
              <a:rPr lang="it-IT" sz="4000" i="0" u="none" strike="noStrike" cap="none" dirty="0">
                <a:latin typeface="+mj-lt"/>
                <a:ea typeface="Calibri"/>
                <a:cs typeface="Calibri"/>
                <a:sym typeface="Calibri"/>
              </a:rPr>
              <a:t> </a:t>
            </a:r>
            <a:r>
              <a:rPr lang="it-IT" sz="4000" dirty="0">
                <a:latin typeface="+mj-lt"/>
                <a:ea typeface="Calibri"/>
                <a:cs typeface="Calibri"/>
                <a:sym typeface="Calibri"/>
              </a:rPr>
              <a:t>I Punti</a:t>
            </a:r>
            <a:endParaRPr lang="it-IT" sz="4800" dirty="0">
              <a:latin typeface="+mj-lt"/>
            </a:endParaRPr>
          </a:p>
        </p:txBody>
      </p:sp>
      <p:sp>
        <p:nvSpPr>
          <p:cNvPr id="2" name="Text Placeholder 1">
            <a:extLst>
              <a:ext uri="{FF2B5EF4-FFF2-40B4-BE49-F238E27FC236}">
                <a16:creationId xmlns:a16="http://schemas.microsoft.com/office/drawing/2014/main" id="{49FD4BED-E2D2-474C-8D79-696E58B44A15}"/>
              </a:ext>
            </a:extLst>
          </p:cNvPr>
          <p:cNvSpPr>
            <a:spLocks noGrp="1"/>
          </p:cNvSpPr>
          <p:nvPr>
            <p:ph type="body" idx="1"/>
          </p:nvPr>
        </p:nvSpPr>
        <p:spPr/>
        <p:txBody>
          <a:bodyPr/>
          <a:lstStyle/>
          <a:p>
            <a:endParaRPr lang="it-IT"/>
          </a:p>
        </p:txBody>
      </p:sp>
      <p:sp>
        <p:nvSpPr>
          <p:cNvPr id="5" name="Google Shape;347;p26">
            <a:extLst>
              <a:ext uri="{FF2B5EF4-FFF2-40B4-BE49-F238E27FC236}">
                <a16:creationId xmlns:a16="http://schemas.microsoft.com/office/drawing/2014/main" id="{2D1842DA-BC92-4784-8EF8-16687DA038E0}"/>
              </a:ext>
            </a:extLst>
          </p:cNvPr>
          <p:cNvSpPr/>
          <p:nvPr/>
        </p:nvSpPr>
        <p:spPr>
          <a:xfrm>
            <a:off x="0" y="1355968"/>
            <a:ext cx="9144000" cy="3068510"/>
          </a:xfrm>
          <a:prstGeom prst="rect">
            <a:avLst/>
          </a:prstGeom>
          <a:solidFill>
            <a:srgbClr val="1B305B"/>
          </a:solidFill>
          <a:ln>
            <a:noFill/>
          </a:ln>
        </p:spPr>
        <p:txBody>
          <a:bodyPr spcFirstLastPara="1" wrap="square" lIns="91425" tIns="45700" rIns="91425" bIns="45700" anchor="ctr" anchorCtr="0">
            <a:noAutofit/>
          </a:bodyPr>
          <a:lstStyle/>
          <a:p>
            <a:pPr marL="1166813" marR="0" lvl="0" indent="-457200" algn="l" rtl="0">
              <a:lnSpc>
                <a:spcPct val="100000"/>
              </a:lnSpc>
              <a:spcBef>
                <a:spcPts val="0"/>
              </a:spcBef>
              <a:spcAft>
                <a:spcPts val="0"/>
              </a:spcAft>
              <a:buClr>
                <a:srgbClr val="FFFFFF"/>
              </a:buClr>
              <a:buSzPts val="2800"/>
              <a:buFont typeface="Arial"/>
              <a:buChar char="•"/>
            </a:pPr>
            <a:r>
              <a:rPr lang="it-IT" sz="2800" dirty="0">
                <a:solidFill>
                  <a:srgbClr val="FFFFFF"/>
                </a:solidFill>
                <a:latin typeface="Calibri"/>
                <a:cs typeface="Calibri"/>
                <a:sym typeface="Calibri"/>
              </a:rPr>
              <a:t>Sesto tocco</a:t>
            </a:r>
            <a:endParaRPr lang="it-IT" sz="1400" b="0" i="0" u="none" strike="noStrike" cap="none" dirty="0">
              <a:solidFill>
                <a:srgbClr val="FFFFFF"/>
              </a:solidFill>
              <a:latin typeface="Arial"/>
              <a:ea typeface="Arial"/>
              <a:cs typeface="Arial"/>
              <a:sym typeface="Arial"/>
            </a:endParaRPr>
          </a:p>
          <a:p>
            <a:pPr marL="1166813" indent="-457200">
              <a:buClr>
                <a:srgbClr val="FFFFFF"/>
              </a:buClr>
              <a:buSzPts val="2800"/>
              <a:buFont typeface="Arial"/>
              <a:buChar char="•"/>
            </a:pPr>
            <a:r>
              <a:rPr lang="it-IT" sz="2800" dirty="0" err="1">
                <a:solidFill>
                  <a:srgbClr val="FFFFFF"/>
                </a:solidFill>
                <a:latin typeface="Calibri"/>
                <a:ea typeface="Calibri"/>
                <a:cs typeface="Calibri"/>
                <a:sym typeface="Calibri"/>
              </a:rPr>
              <a:t>Rollball</a:t>
            </a:r>
            <a:r>
              <a:rPr lang="it-IT" sz="2800" dirty="0">
                <a:solidFill>
                  <a:srgbClr val="FFFFFF"/>
                </a:solidFill>
                <a:latin typeface="Calibri"/>
                <a:ea typeface="Calibri"/>
                <a:cs typeface="Calibri"/>
                <a:sym typeface="Calibri"/>
              </a:rPr>
              <a:t> errato</a:t>
            </a:r>
          </a:p>
          <a:p>
            <a:pPr marL="1166813" marR="0" lvl="0" indent="-457200" algn="l" rtl="0">
              <a:lnSpc>
                <a:spcPct val="100000"/>
              </a:lnSpc>
              <a:spcBef>
                <a:spcPts val="0"/>
              </a:spcBef>
              <a:spcAft>
                <a:spcPts val="0"/>
              </a:spcAft>
              <a:buClr>
                <a:srgbClr val="FFFFFF"/>
              </a:buClr>
              <a:buSzPts val="2800"/>
              <a:buFont typeface="Arial"/>
              <a:buChar char="•"/>
            </a:pPr>
            <a:r>
              <a:rPr lang="it-IT" sz="2800" dirty="0">
                <a:solidFill>
                  <a:srgbClr val="FFFFFF"/>
                </a:solidFill>
                <a:latin typeface="Calibri"/>
                <a:cs typeface="Calibri"/>
                <a:sym typeface="Calibri"/>
              </a:rPr>
              <a:t>Fuori campo *</a:t>
            </a:r>
            <a:r>
              <a:rPr lang="it-IT" sz="2400" baseline="30000" dirty="0">
                <a:solidFill>
                  <a:srgbClr val="FFFFFF"/>
                </a:solidFill>
                <a:latin typeface="Calibri"/>
                <a:cs typeface="Calibri"/>
                <a:sym typeface="Calibri"/>
              </a:rPr>
              <a:t>inclusa la Linea di Palla Morta</a:t>
            </a:r>
            <a:endParaRPr lang="it-IT" sz="1400" b="0" i="0" u="none" strike="noStrike" cap="none" baseline="30000" dirty="0">
              <a:solidFill>
                <a:srgbClr val="FFFFFF"/>
              </a:solidFill>
              <a:sym typeface="Arial"/>
            </a:endParaRPr>
          </a:p>
          <a:p>
            <a:pPr marL="1166813" marR="0" lvl="0" indent="-457200" algn="l" rtl="0">
              <a:lnSpc>
                <a:spcPct val="100000"/>
              </a:lnSpc>
              <a:spcBef>
                <a:spcPts val="0"/>
              </a:spcBef>
              <a:spcAft>
                <a:spcPts val="0"/>
              </a:spcAft>
              <a:buClr>
                <a:srgbClr val="FFFFFF"/>
              </a:buClr>
              <a:buSzPts val="2800"/>
              <a:buFont typeface="Arial"/>
              <a:buChar char="•"/>
            </a:pPr>
            <a:r>
              <a:rPr lang="it-IT" sz="2800" dirty="0">
                <a:solidFill>
                  <a:srgbClr val="FFFFFF"/>
                </a:solidFill>
                <a:latin typeface="Calibri"/>
                <a:cs typeface="Calibri"/>
                <a:sym typeface="Calibri"/>
              </a:rPr>
              <a:t>Palla a terra</a:t>
            </a:r>
            <a:endParaRPr lang="it-IT" sz="1400" b="0" i="0" u="none" strike="noStrike" cap="none" dirty="0">
              <a:solidFill>
                <a:srgbClr val="FFFFFF"/>
              </a:solidFill>
              <a:latin typeface="Arial"/>
              <a:ea typeface="Arial"/>
              <a:cs typeface="Arial"/>
              <a:sym typeface="Arial"/>
            </a:endParaRPr>
          </a:p>
          <a:p>
            <a:pPr marL="1166813" marR="0" lvl="0" indent="-457200" algn="l" rtl="0">
              <a:lnSpc>
                <a:spcPct val="100000"/>
              </a:lnSpc>
              <a:spcBef>
                <a:spcPts val="0"/>
              </a:spcBef>
              <a:spcAft>
                <a:spcPts val="0"/>
              </a:spcAft>
              <a:buClr>
                <a:srgbClr val="FFFFFF"/>
              </a:buClr>
              <a:buSzPts val="2800"/>
              <a:buFont typeface="Arial"/>
              <a:buChar char="•"/>
            </a:pPr>
            <a:r>
              <a:rPr lang="it-IT" sz="2800" dirty="0">
                <a:solidFill>
                  <a:srgbClr val="FFFFFF"/>
                </a:solidFill>
                <a:latin typeface="Calibri"/>
                <a:cs typeface="Calibri"/>
                <a:sym typeface="Calibri"/>
              </a:rPr>
              <a:t>Mediano toccato </a:t>
            </a:r>
            <a:endParaRPr lang="it-IT" sz="1400" b="0" i="0" u="none" strike="noStrike" cap="none" dirty="0">
              <a:solidFill>
                <a:srgbClr val="FFFFFF"/>
              </a:solidFill>
              <a:latin typeface="Arial"/>
              <a:ea typeface="Arial"/>
              <a:cs typeface="Arial"/>
              <a:sym typeface="Arial"/>
            </a:endParaRPr>
          </a:p>
          <a:p>
            <a:pPr marL="1166813" marR="0" lvl="0" indent="-457200" algn="l" rtl="0">
              <a:lnSpc>
                <a:spcPct val="100000"/>
              </a:lnSpc>
              <a:spcBef>
                <a:spcPts val="0"/>
              </a:spcBef>
              <a:spcAft>
                <a:spcPts val="0"/>
              </a:spcAft>
              <a:buClr>
                <a:srgbClr val="FFFFFF"/>
              </a:buClr>
              <a:buSzPts val="2800"/>
              <a:buFont typeface="Arial"/>
              <a:buChar char="•"/>
            </a:pPr>
            <a:r>
              <a:rPr lang="it-IT" sz="2800" b="0" i="0" u="none" strike="noStrike" cap="none" dirty="0">
                <a:solidFill>
                  <a:srgbClr val="FFFFFF"/>
                </a:solidFill>
                <a:latin typeface="Calibri"/>
                <a:ea typeface="Calibri"/>
                <a:cs typeface="Calibri"/>
                <a:sym typeface="Calibri"/>
              </a:rPr>
              <a:t>Il mediano appoggia la palla su, o oltre, la Linea di Meta di Attacco  </a:t>
            </a:r>
            <a:endParaRPr lang="it-IT" sz="1400" b="0" i="0" u="none" strike="noStrike" cap="none" dirty="0">
              <a:solidFill>
                <a:srgbClr val="FFFFFF"/>
              </a:solidFill>
              <a:latin typeface="Arial"/>
              <a:ea typeface="Arial"/>
              <a:cs typeface="Arial"/>
              <a:sym typeface="Arial"/>
            </a:endParaRPr>
          </a:p>
        </p:txBody>
      </p:sp>
      <p:sp>
        <p:nvSpPr>
          <p:cNvPr id="6" name="Google Shape;347;p26">
            <a:extLst>
              <a:ext uri="{FF2B5EF4-FFF2-40B4-BE49-F238E27FC236}">
                <a16:creationId xmlns:a16="http://schemas.microsoft.com/office/drawing/2014/main" id="{D7F92CA7-4ED5-45DD-8EFE-9F17DA349419}"/>
              </a:ext>
            </a:extLst>
          </p:cNvPr>
          <p:cNvSpPr/>
          <p:nvPr/>
        </p:nvSpPr>
        <p:spPr>
          <a:xfrm>
            <a:off x="0" y="4424478"/>
            <a:ext cx="9144000" cy="1866316"/>
          </a:xfrm>
          <a:prstGeom prst="rect">
            <a:avLst/>
          </a:prstGeom>
          <a:solidFill>
            <a:schemeClr val="bg2">
              <a:lumMod val="60000"/>
              <a:lumOff val="40000"/>
            </a:schemeClr>
          </a:solidFill>
          <a:ln>
            <a:noFill/>
          </a:ln>
        </p:spPr>
        <p:txBody>
          <a:bodyPr spcFirstLastPara="1" wrap="square" lIns="91425" tIns="45700" rIns="91425" bIns="45700" anchor="ctr" anchorCtr="0">
            <a:noAutofit/>
          </a:bodyPr>
          <a:lstStyle/>
          <a:p>
            <a:pPr marL="717550" indent="-717550"/>
            <a:r>
              <a:rPr lang="it-IT" sz="1900" i="1" dirty="0">
                <a:solidFill>
                  <a:schemeClr val="bg1"/>
                </a:solidFill>
                <a:latin typeface="Arial" panose="020B0604020202020204" pitchFamily="34" charset="0"/>
                <a:ea typeface="Times New Roman" panose="02020603050405020304" pitchFamily="18" charset="0"/>
                <a:cs typeface="Arial" panose="020B0604020202020204" pitchFamily="34" charset="0"/>
              </a:rPr>
              <a:t>13.14</a:t>
            </a:r>
            <a:r>
              <a:rPr lang="it-IT" sz="1900" dirty="0">
                <a:latin typeface="Arial" panose="020B0604020202020204" pitchFamily="34" charset="0"/>
                <a:ea typeface="Times New Roman" panose="02020603050405020304" pitchFamily="18" charset="0"/>
                <a:cs typeface="Arial" panose="020B0604020202020204" pitchFamily="34" charset="0"/>
              </a:rPr>
              <a:t>	</a:t>
            </a:r>
            <a:r>
              <a:rPr lang="it-IT" sz="1900" dirty="0">
                <a:solidFill>
                  <a:schemeClr val="bg1"/>
                </a:solidFill>
                <a:latin typeface="Arial" panose="020B0604020202020204" pitchFamily="34" charset="0"/>
                <a:ea typeface="Times New Roman" panose="02020603050405020304" pitchFamily="18" charset="0"/>
                <a:cs typeface="Arial" panose="020B0604020202020204" pitchFamily="34" charset="0"/>
              </a:rPr>
              <a:t>Quando avviene un </a:t>
            </a:r>
            <a:r>
              <a:rPr lang="it-IT" sz="1900" i="1" dirty="0">
                <a:solidFill>
                  <a:schemeClr val="bg1"/>
                </a:solidFill>
                <a:latin typeface="Arial" panose="020B0604020202020204" pitchFamily="34" charset="0"/>
                <a:ea typeface="Times New Roman" panose="02020603050405020304" pitchFamily="18" charset="0"/>
                <a:cs typeface="Arial" panose="020B0604020202020204" pitchFamily="34" charset="0"/>
              </a:rPr>
              <a:t>Tocco</a:t>
            </a:r>
            <a:r>
              <a:rPr lang="it-IT" sz="1900" dirty="0">
                <a:solidFill>
                  <a:schemeClr val="bg1"/>
                </a:solidFill>
                <a:latin typeface="Arial" panose="020B0604020202020204" pitchFamily="34" charset="0"/>
                <a:ea typeface="Times New Roman" panose="02020603050405020304" pitchFamily="18" charset="0"/>
                <a:cs typeface="Arial" panose="020B0604020202020204" pitchFamily="34" charset="0"/>
              </a:rPr>
              <a:t> tra la </a:t>
            </a:r>
            <a:r>
              <a:rPr lang="it-IT" sz="1900" i="1" dirty="0">
                <a:solidFill>
                  <a:schemeClr val="bg1"/>
                </a:solidFill>
                <a:latin typeface="Arial" panose="020B0604020202020204" pitchFamily="34" charset="0"/>
                <a:ea typeface="Times New Roman" panose="02020603050405020304" pitchFamily="18" charset="0"/>
                <a:cs typeface="Arial" panose="020B0604020202020204" pitchFamily="34" charset="0"/>
              </a:rPr>
              <a:t>Linea di Palla Morta</a:t>
            </a:r>
            <a:r>
              <a:rPr lang="it-IT" sz="1900" dirty="0">
                <a:solidFill>
                  <a:schemeClr val="bg1"/>
                </a:solidFill>
                <a:latin typeface="Arial" panose="020B0604020202020204" pitchFamily="34" charset="0"/>
                <a:ea typeface="Times New Roman" panose="02020603050405020304" pitchFamily="18" charset="0"/>
                <a:cs typeface="Arial" panose="020B0604020202020204" pitchFamily="34" charset="0"/>
              </a:rPr>
              <a:t> e la </a:t>
            </a:r>
            <a:r>
              <a:rPr lang="it-IT" sz="1900" i="1" dirty="0">
                <a:solidFill>
                  <a:schemeClr val="bg1"/>
                </a:solidFill>
                <a:latin typeface="Arial" panose="020B0604020202020204" pitchFamily="34" charset="0"/>
                <a:ea typeface="Times New Roman" panose="02020603050405020304" pitchFamily="18" charset="0"/>
                <a:cs typeface="Arial" panose="020B0604020202020204" pitchFamily="34" charset="0"/>
              </a:rPr>
              <a:t>Linea dei Sette Metri</a:t>
            </a:r>
            <a:r>
              <a:rPr lang="it-IT" sz="1900" dirty="0">
                <a:solidFill>
                  <a:schemeClr val="bg1"/>
                </a:solidFill>
                <a:latin typeface="Arial" panose="020B0604020202020204" pitchFamily="34" charset="0"/>
                <a:ea typeface="Times New Roman" panose="02020603050405020304" pitchFamily="18" charset="0"/>
                <a:cs typeface="Arial" panose="020B0604020202020204" pitchFamily="34" charset="0"/>
              </a:rPr>
              <a:t>, la </a:t>
            </a:r>
            <a:r>
              <a:rPr lang="it-IT" sz="1900" i="1" dirty="0">
                <a:solidFill>
                  <a:schemeClr val="bg1"/>
                </a:solidFill>
                <a:latin typeface="Arial" panose="020B0604020202020204" pitchFamily="34" charset="0"/>
                <a:ea typeface="Times New Roman" panose="02020603050405020304" pitchFamily="18" charset="0"/>
                <a:cs typeface="Arial" panose="020B0604020202020204" pitchFamily="34" charset="0"/>
              </a:rPr>
              <a:t>Squadra in Attacco</a:t>
            </a:r>
            <a:r>
              <a:rPr lang="it-IT" sz="1900" dirty="0">
                <a:solidFill>
                  <a:schemeClr val="bg1"/>
                </a:solidFill>
                <a:latin typeface="Arial" panose="020B0604020202020204" pitchFamily="34" charset="0"/>
                <a:ea typeface="Times New Roman" panose="02020603050405020304" pitchFamily="18" charset="0"/>
                <a:cs typeface="Arial" panose="020B0604020202020204" pitchFamily="34" charset="0"/>
              </a:rPr>
              <a:t> è autorizzata a eseguire un </a:t>
            </a:r>
            <a:r>
              <a:rPr lang="it-IT" sz="1900" i="1" dirty="0" err="1">
                <a:solidFill>
                  <a:schemeClr val="bg1"/>
                </a:solidFill>
                <a:latin typeface="Arial" panose="020B0604020202020204" pitchFamily="34" charset="0"/>
                <a:ea typeface="Times New Roman" panose="02020603050405020304" pitchFamily="18" charset="0"/>
                <a:cs typeface="Arial" panose="020B0604020202020204" pitchFamily="34" charset="0"/>
              </a:rPr>
              <a:t>Rollball</a:t>
            </a:r>
            <a:r>
              <a:rPr lang="it-IT" sz="1900" dirty="0">
                <a:solidFill>
                  <a:schemeClr val="bg1"/>
                </a:solidFill>
                <a:latin typeface="Arial" panose="020B0604020202020204" pitchFamily="34" charset="0"/>
                <a:ea typeface="Times New Roman" panose="02020603050405020304" pitchFamily="18" charset="0"/>
                <a:cs typeface="Arial" panose="020B0604020202020204" pitchFamily="34" charset="0"/>
              </a:rPr>
              <a:t> sulla </a:t>
            </a:r>
            <a:r>
              <a:rPr lang="it-IT" sz="1900" i="1" dirty="0">
                <a:solidFill>
                  <a:schemeClr val="bg1"/>
                </a:solidFill>
                <a:latin typeface="Arial" panose="020B0604020202020204" pitchFamily="34" charset="0"/>
                <a:ea typeface="Times New Roman" panose="02020603050405020304" pitchFamily="18" charset="0"/>
                <a:cs typeface="Arial" panose="020B0604020202020204" pitchFamily="34" charset="0"/>
              </a:rPr>
              <a:t>Linea dei Sette Metri</a:t>
            </a:r>
            <a:r>
              <a:rPr lang="it-IT" sz="1900" dirty="0">
                <a:solidFill>
                  <a:schemeClr val="bg1"/>
                </a:solidFill>
                <a:latin typeface="Arial" panose="020B0604020202020204" pitchFamily="34" charset="0"/>
                <a:ea typeface="Times New Roman" panose="02020603050405020304" pitchFamily="18" charset="0"/>
                <a:cs typeface="Arial" panose="020B0604020202020204" pitchFamily="34" charset="0"/>
              </a:rPr>
              <a:t> in corrispondenza del punto dove è stato realizzato il </a:t>
            </a:r>
            <a:r>
              <a:rPr lang="it-IT" sz="1900" i="1" dirty="0">
                <a:solidFill>
                  <a:schemeClr val="bg1"/>
                </a:solidFill>
                <a:latin typeface="Arial" panose="020B0604020202020204" pitchFamily="34" charset="0"/>
                <a:ea typeface="Times New Roman" panose="02020603050405020304" pitchFamily="18" charset="0"/>
                <a:cs typeface="Arial" panose="020B0604020202020204" pitchFamily="34" charset="0"/>
              </a:rPr>
              <a:t>Tocco</a:t>
            </a:r>
            <a:r>
              <a:rPr lang="it-IT" sz="1900" dirty="0">
                <a:solidFill>
                  <a:schemeClr val="bg1"/>
                </a:solidFill>
                <a:latin typeface="Arial" panose="020B0604020202020204" pitchFamily="34" charset="0"/>
                <a:ea typeface="Times New Roman" panose="02020603050405020304" pitchFamily="18" charset="0"/>
                <a:cs typeface="Arial" panose="020B0604020202020204" pitchFamily="34" charset="0"/>
              </a:rPr>
              <a:t>.</a:t>
            </a:r>
          </a:p>
          <a:p>
            <a:pPr marL="717550" indent="-717550">
              <a:spcBef>
                <a:spcPts val="600"/>
              </a:spcBef>
            </a:pPr>
            <a:r>
              <a:rPr lang="it-IT" sz="1900" i="1" dirty="0">
                <a:solidFill>
                  <a:schemeClr val="bg1"/>
                </a:solidFill>
                <a:latin typeface="Arial" panose="020B0604020202020204" pitchFamily="34" charset="0"/>
                <a:ea typeface="Times New Roman" panose="02020603050405020304" pitchFamily="18" charset="0"/>
                <a:cs typeface="Arial" panose="020B0604020202020204" pitchFamily="34" charset="0"/>
              </a:rPr>
              <a:t>10.11	</a:t>
            </a:r>
            <a:r>
              <a:rPr lang="it-IT" sz="1900" dirty="0">
                <a:solidFill>
                  <a:schemeClr val="bg1"/>
                </a:solidFill>
                <a:latin typeface="Arial" panose="020B0604020202020204" pitchFamily="34" charset="0"/>
                <a:ea typeface="Times New Roman" panose="02020603050405020304" pitchFamily="18" charset="0"/>
                <a:cs typeface="Arial" panose="020B0604020202020204" pitchFamily="34" charset="0"/>
              </a:rPr>
              <a:t>In presenza di un Tocco effettuato su un giocatore che </a:t>
            </a:r>
            <a:r>
              <a:rPr lang="it-IT" sz="1900" i="1" dirty="0">
                <a:solidFill>
                  <a:schemeClr val="bg1"/>
                </a:solidFill>
                <a:latin typeface="Arial" panose="020B0604020202020204" pitchFamily="34" charset="0"/>
                <a:ea typeface="Times New Roman" panose="02020603050405020304" pitchFamily="18" charset="0"/>
                <a:cs typeface="Arial" panose="020B0604020202020204" pitchFamily="34" charset="0"/>
              </a:rPr>
              <a:t>palleggia la palla cercando di mantenerne il Possesso, il Tocco conta se il giocatore manterrà il Possesso della palla</a:t>
            </a:r>
            <a:endParaRPr lang="en-GB" sz="1900" dirty="0">
              <a:solidFill>
                <a:schemeClr val="bg1"/>
              </a:solidFill>
              <a:latin typeface="Calibri" panose="020F0502020204030204" pitchFamily="34" charset="0"/>
              <a:ea typeface="Calibri" panose="020F050202020403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F6D39E4D-8571-4CB2-B8CB-A22879EFC59A}"/>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8547" b="89744" l="6040" r="94631">
                        <a14:foregroundMark x1="42953" y1="63248" x2="41611" y2="72650"/>
                        <a14:foregroundMark x1="38926" y1="59829" x2="46980" y2="62393"/>
                        <a14:foregroundMark x1="40268" y1="59829" x2="40268" y2="59829"/>
                        <a14:foregroundMark x1="71141" y1="70940" x2="81879" y2="61538"/>
                        <a14:foregroundMark x1="81879" y1="61538" x2="81879" y2="61538"/>
                        <a14:foregroundMark x1="81879" y1="60684" x2="91275" y2="27350"/>
                        <a14:foregroundMark x1="91275" y1="27350" x2="87919" y2="19658"/>
                        <a14:foregroundMark x1="94631" y1="33333" x2="94631" y2="33333"/>
                        <a14:foregroundMark x1="29530" y1="72650" x2="29530" y2="72650"/>
                        <a14:foregroundMark x1="6711" y1="85470" x2="6711" y2="85470"/>
                        <a14:foregroundMark x1="24832" y1="49573" x2="24832" y2="49573"/>
                        <a14:foregroundMark x1="20134" y1="58120" x2="20134" y2="58120"/>
                        <a14:foregroundMark x1="16107" y1="65812" x2="16107" y2="65812"/>
                        <a14:foregroundMark x1="16107" y1="58974" x2="16107" y2="58974"/>
                        <a14:foregroundMark x1="34228" y1="41880" x2="34228" y2="41880"/>
                        <a14:foregroundMark x1="34899" y1="37607" x2="34899" y2="37607"/>
                        <a14:foregroundMark x1="40940" y1="24786" x2="40940" y2="24786"/>
                        <a14:foregroundMark x1="46309" y1="29915" x2="46309" y2="29915"/>
                        <a14:foregroundMark x1="33557" y1="27350" x2="33557" y2="27350"/>
                        <a14:foregroundMark x1="41611" y1="21368" x2="41611" y2="21368"/>
                        <a14:foregroundMark x1="59732" y1="11966" x2="59732" y2="11966"/>
                        <a14:foregroundMark x1="15436" y1="83761" x2="15436" y2="83761"/>
                        <a14:foregroundMark x1="15436" y1="77778" x2="15436" y2="77778"/>
                        <a14:foregroundMark x1="12752" y1="69231" x2="12752" y2="69231"/>
                        <a14:foregroundMark x1="18792" y1="51282" x2="18792" y2="51282"/>
                        <a14:foregroundMark x1="69128" y1="18803" x2="69128" y2="18803"/>
                        <a14:foregroundMark x1="65101" y1="9402" x2="65101" y2="9402"/>
                        <a14:foregroundMark x1="70470" y1="8547" x2="70470" y2="8547"/>
                        <a14:foregroundMark x1="32886" y1="29915" x2="32886" y2="29915"/>
                        <a14:foregroundMark x1="36913" y1="33333" x2="36913" y2="33333"/>
                        <a14:foregroundMark x1="43624" y1="38462" x2="43624" y2="38462"/>
                        <a14:foregroundMark x1="46980" y1="44444" x2="46980" y2="44444"/>
                        <a14:foregroundMark x1="26846" y1="24786" x2="26846" y2="24786"/>
                        <a14:foregroundMark x1="22148" y1="23932" x2="22148" y2="23932"/>
                        <a14:foregroundMark x1="85906" y1="42735" x2="85906" y2="42735"/>
                        <a14:foregroundMark x1="30201" y1="26496" x2="30201" y2="26496"/>
                        <a14:foregroundMark x1="32215" y1="29060" x2="32215" y2="29060"/>
                        <a14:foregroundMark x1="33557" y1="29915" x2="33557" y2="29915"/>
                        <a14:foregroundMark x1="32886" y1="29915" x2="32886" y2="29915"/>
                        <a14:foregroundMark x1="32886" y1="29915" x2="32886" y2="29915"/>
                        <a14:foregroundMark x1="32215" y1="30769" x2="32215" y2="30769"/>
                        <a14:backgroundMark x1="12081" y1="22222" x2="12081" y2="22222"/>
                        <a14:backgroundMark x1="12752" y1="14530" x2="12752" y2="14530"/>
                        <a14:backgroundMark x1="19463" y1="11111" x2="37584" y2="12821"/>
                        <a14:backgroundMark x1="31544" y1="30769" x2="31544" y2="30769"/>
                      </a14:backgroundRemoval>
                    </a14:imgEffect>
                  </a14:imgLayer>
                </a14:imgProps>
              </a:ext>
            </a:extLst>
          </a:blip>
          <a:stretch>
            <a:fillRect/>
          </a:stretch>
        </p:blipFill>
        <p:spPr>
          <a:xfrm>
            <a:off x="48903" y="6394488"/>
            <a:ext cx="559643" cy="439451"/>
          </a:xfrm>
          <a:prstGeom prst="rect">
            <a:avLst/>
          </a:prstGeom>
        </p:spPr>
      </p:pic>
    </p:spTree>
    <p:extLst>
      <p:ext uri="{BB962C8B-B14F-4D97-AF65-F5344CB8AC3E}">
        <p14:creationId xmlns:p14="http://schemas.microsoft.com/office/powerpoint/2010/main" val="251494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6">
                                            <p:bg/>
                                          </p:spTgt>
                                        </p:tgtEl>
                                        <p:attrNameLst>
                                          <p:attrName>style.visibility</p:attrName>
                                        </p:attrNameLst>
                                      </p:cBhvr>
                                      <p:to>
                                        <p:strVal val="visible"/>
                                      </p:to>
                                    </p:set>
                                    <p:animEffect transition="in" filter="wipe(up)">
                                      <p:cBhvr>
                                        <p:cTn id="33" dur="500"/>
                                        <p:tgtEl>
                                          <p:spTgt spid="6">
                                            <p:bg/>
                                          </p:spTgt>
                                        </p:tgtEl>
                                      </p:cBhvr>
                                    </p:animEffect>
                                  </p:childTnLst>
                                </p:cTn>
                              </p:par>
                            </p:childTnLst>
                          </p:cTn>
                        </p:par>
                        <p:par>
                          <p:cTn id="34" fill="hold">
                            <p:stCondLst>
                              <p:cond delay="500"/>
                            </p:stCondLst>
                            <p:childTnLst>
                              <p:par>
                                <p:cTn id="35" presetID="22" presetClass="entr" presetSubtype="1" fill="hold" grpId="0" nodeType="afterEffect">
                                  <p:stCondLst>
                                    <p:cond delay="0"/>
                                  </p:stCondLst>
                                  <p:childTnLst>
                                    <p:set>
                                      <p:cBhvr>
                                        <p:cTn id="36" dur="1" fill="hold">
                                          <p:stCondLst>
                                            <p:cond delay="0"/>
                                          </p:stCondLst>
                                        </p:cTn>
                                        <p:tgtEl>
                                          <p:spTgt spid="6">
                                            <p:txEl>
                                              <p:pRg st="0" end="0"/>
                                            </p:txEl>
                                          </p:spTgt>
                                        </p:tgtEl>
                                        <p:attrNameLst>
                                          <p:attrName>style.visibility</p:attrName>
                                        </p:attrNameLst>
                                      </p:cBhvr>
                                      <p:to>
                                        <p:strVal val="visible"/>
                                      </p:to>
                                    </p:set>
                                    <p:animEffect transition="in" filter="wipe(up)">
                                      <p:cBhvr>
                                        <p:cTn id="37" dur="500"/>
                                        <p:tgtEl>
                                          <p:spTgt spid="6">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6">
                                            <p:txEl>
                                              <p:pRg st="1" end="1"/>
                                            </p:txEl>
                                          </p:spTgt>
                                        </p:tgtEl>
                                        <p:attrNameLst>
                                          <p:attrName>style.visibility</p:attrName>
                                        </p:attrNameLst>
                                      </p:cBhvr>
                                      <p:to>
                                        <p:strVal val="visible"/>
                                      </p:to>
                                    </p:set>
                                    <p:animEffect transition="in" filter="wipe(up)">
                                      <p:cBhvr>
                                        <p:cTn id="4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animBg="1"/>
      <p:bldP spid="6" grpId="0" uiExpand="1"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A00CCD-7F1F-4D51-8144-1EA908359612}"/>
              </a:ext>
            </a:extLst>
          </p:cNvPr>
          <p:cNvSpPr>
            <a:spLocks noGrp="1"/>
          </p:cNvSpPr>
          <p:nvPr>
            <p:ph type="title"/>
          </p:nvPr>
        </p:nvSpPr>
        <p:spPr/>
        <p:txBody>
          <a:bodyPr/>
          <a:lstStyle/>
          <a:p>
            <a:r>
              <a:rPr lang="it-IT" sz="4000" dirty="0">
                <a:latin typeface="+mj-lt"/>
                <a:cs typeface="Calibri"/>
                <a:sym typeface="Calibri"/>
              </a:rPr>
              <a:t>Cambio di Possesso - la palla?</a:t>
            </a:r>
            <a:endParaRPr lang="it-IT" sz="4000" dirty="0">
              <a:latin typeface="+mj-lt"/>
            </a:endParaRPr>
          </a:p>
        </p:txBody>
      </p:sp>
      <p:sp>
        <p:nvSpPr>
          <p:cNvPr id="3" name="Text Placeholder 2">
            <a:extLst>
              <a:ext uri="{FF2B5EF4-FFF2-40B4-BE49-F238E27FC236}">
                <a16:creationId xmlns:a16="http://schemas.microsoft.com/office/drawing/2014/main" id="{223BFC0A-2779-4923-9F0D-5537C0CC8EA9}"/>
              </a:ext>
            </a:extLst>
          </p:cNvPr>
          <p:cNvSpPr>
            <a:spLocks noGrp="1"/>
          </p:cNvSpPr>
          <p:nvPr>
            <p:ph type="body" idx="1"/>
          </p:nvPr>
        </p:nvSpPr>
        <p:spPr/>
        <p:txBody>
          <a:bodyPr/>
          <a:lstStyle/>
          <a:p>
            <a:endParaRPr lang="it-IT" dirty="0"/>
          </a:p>
        </p:txBody>
      </p:sp>
      <p:sp>
        <p:nvSpPr>
          <p:cNvPr id="5" name="Google Shape;347;p26">
            <a:extLst>
              <a:ext uri="{FF2B5EF4-FFF2-40B4-BE49-F238E27FC236}">
                <a16:creationId xmlns:a16="http://schemas.microsoft.com/office/drawing/2014/main" id="{95F17412-6461-4232-B423-A77AB8A78958}"/>
              </a:ext>
            </a:extLst>
          </p:cNvPr>
          <p:cNvSpPr/>
          <p:nvPr/>
        </p:nvSpPr>
        <p:spPr>
          <a:xfrm>
            <a:off x="-1" y="1219570"/>
            <a:ext cx="9143999" cy="923555"/>
          </a:xfrm>
          <a:prstGeom prst="rect">
            <a:avLst/>
          </a:prstGeom>
          <a:solidFill>
            <a:schemeClr val="bg2">
              <a:lumMod val="60000"/>
              <a:lumOff val="40000"/>
            </a:schemeClr>
          </a:solidFill>
          <a:ln>
            <a:noFill/>
          </a:ln>
        </p:spPr>
        <p:txBody>
          <a:bodyPr spcFirstLastPara="1" wrap="square" lIns="91425" tIns="45700" rIns="91425" bIns="45700" anchor="ctr" anchorCtr="0">
            <a:noAutofit/>
          </a:bodyPr>
          <a:lstStyle/>
          <a:p>
            <a:pPr marL="625475" indent="-457200">
              <a:lnSpc>
                <a:spcPct val="90000"/>
              </a:lnSpc>
              <a:buFont typeface="Arial" panose="020B0604020202020204" pitchFamily="34" charset="0"/>
              <a:tabLst>
                <a:tab pos="265113" algn="l"/>
                <a:tab pos="625475" algn="l"/>
              </a:tabLst>
            </a:pPr>
            <a:r>
              <a:rPr lang="it-IT" sz="2000" dirty="0">
                <a:solidFill>
                  <a:schemeClr val="bg1"/>
                </a:solidFill>
                <a:latin typeface="Open Sans"/>
              </a:rPr>
              <a:t>9.3	A seguito del sesto Tocco o di una qualsiasi altra perdita di Possesso, la palla deve essere rimessa sul Punto</a:t>
            </a:r>
            <a:r>
              <a:rPr lang="en-GB" sz="2000" dirty="0">
                <a:solidFill>
                  <a:schemeClr val="bg1"/>
                </a:solidFill>
                <a:latin typeface="Open Sans"/>
              </a:rPr>
              <a:t> </a:t>
            </a:r>
            <a:r>
              <a:rPr lang="it-IT" sz="2000" dirty="0">
                <a:solidFill>
                  <a:schemeClr val="bg1"/>
                </a:solidFill>
                <a:latin typeface="Open Sans"/>
              </a:rPr>
              <a:t>(Mark) senza ritardo.</a:t>
            </a:r>
            <a:endParaRPr lang="it-IT" altLang="en-US" sz="2000" dirty="0">
              <a:solidFill>
                <a:schemeClr val="bg1"/>
              </a:solidFill>
              <a:latin typeface="Open Sans"/>
            </a:endParaRPr>
          </a:p>
        </p:txBody>
      </p:sp>
      <p:sp>
        <p:nvSpPr>
          <p:cNvPr id="9" name="TextBox 8">
            <a:extLst>
              <a:ext uri="{FF2B5EF4-FFF2-40B4-BE49-F238E27FC236}">
                <a16:creationId xmlns:a16="http://schemas.microsoft.com/office/drawing/2014/main" id="{0AEBF6C3-2D5D-4C9C-9BB3-3E66C1985912}"/>
              </a:ext>
            </a:extLst>
          </p:cNvPr>
          <p:cNvSpPr txBox="1"/>
          <p:nvPr/>
        </p:nvSpPr>
        <p:spPr>
          <a:xfrm>
            <a:off x="96252" y="2190260"/>
            <a:ext cx="8927431" cy="2712794"/>
          </a:xfrm>
          <a:prstGeom prst="rect">
            <a:avLst/>
          </a:prstGeom>
          <a:noFill/>
          <a:ln cmpd="dbl">
            <a:solidFill>
              <a:srgbClr val="FF0000"/>
            </a:solidFill>
          </a:ln>
        </p:spPr>
        <p:txBody>
          <a:bodyPr wrap="square">
            <a:spAutoFit/>
          </a:bodyPr>
          <a:lstStyle/>
          <a:p>
            <a:pPr marR="71120" algn="ctr">
              <a:lnSpc>
                <a:spcPct val="150000"/>
              </a:lnSpc>
            </a:pPr>
            <a:r>
              <a:rPr lang="it-IT" sz="2400" u="sng"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Decisione</a:t>
            </a:r>
          </a:p>
          <a:p>
            <a:pPr marR="71120" algn="ctr">
              <a:lnSpc>
                <a:spcPct val="150000"/>
              </a:lnSpc>
            </a:pPr>
            <a:r>
              <a:rPr lang="it-IT" sz="23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Un ritardo deliberato nella procedura di cambio comporterà una </a:t>
            </a:r>
            <a:r>
              <a:rPr lang="it-IT" sz="23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penalità</a:t>
            </a:r>
            <a:r>
              <a:rPr lang="it-IT" sz="23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 favore della squadra non colpevole e </a:t>
            </a:r>
            <a:br>
              <a:rPr lang="it-IT" sz="23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br>
            <a:r>
              <a:rPr lang="it-IT" sz="23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l’avanzamento di dieci (10) metri </a:t>
            </a:r>
            <a:r>
              <a:rPr lang="it-IT" sz="23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del Punto (</a:t>
            </a:r>
            <a:r>
              <a:rPr lang="it-IT" sz="23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Mark</a:t>
            </a:r>
            <a:r>
              <a:rPr lang="it-IT" sz="23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per il cambio di possesso.</a:t>
            </a:r>
            <a:endParaRPr lang="en-GB" sz="23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1" name="TextBox 10">
            <a:extLst>
              <a:ext uri="{FF2B5EF4-FFF2-40B4-BE49-F238E27FC236}">
                <a16:creationId xmlns:a16="http://schemas.microsoft.com/office/drawing/2014/main" id="{01F1CBFB-BD20-403B-A2B4-FAC84221AFDA}"/>
              </a:ext>
            </a:extLst>
          </p:cNvPr>
          <p:cNvSpPr txBox="1"/>
          <p:nvPr/>
        </p:nvSpPr>
        <p:spPr>
          <a:xfrm>
            <a:off x="282349" y="4154347"/>
            <a:ext cx="8579294" cy="523220"/>
          </a:xfrm>
          <a:prstGeom prst="rect">
            <a:avLst/>
          </a:prstGeom>
          <a:noFill/>
        </p:spPr>
        <p:txBody>
          <a:bodyPr wrap="square">
            <a:spAutoFit/>
          </a:bodyPr>
          <a:lstStyle/>
          <a:p>
            <a:r>
              <a:rPr lang="it-IT" i="1" dirty="0">
                <a:latin typeface="Calibri-Italic"/>
              </a:rPr>
              <a:t>
</a:t>
            </a:r>
            <a:endParaRPr lang="en-GB" dirty="0"/>
          </a:p>
        </p:txBody>
      </p:sp>
      <p:sp>
        <p:nvSpPr>
          <p:cNvPr id="12" name="Google Shape;327;p23">
            <a:extLst>
              <a:ext uri="{FF2B5EF4-FFF2-40B4-BE49-F238E27FC236}">
                <a16:creationId xmlns:a16="http://schemas.microsoft.com/office/drawing/2014/main" id="{64FAB218-4E6F-478A-BB81-180340547226}"/>
              </a:ext>
            </a:extLst>
          </p:cNvPr>
          <p:cNvSpPr/>
          <p:nvPr/>
        </p:nvSpPr>
        <p:spPr>
          <a:xfrm>
            <a:off x="0" y="4950189"/>
            <a:ext cx="9143997" cy="1422036"/>
          </a:xfrm>
          <a:prstGeom prst="rect">
            <a:avLst/>
          </a:prstGeom>
          <a:solidFill>
            <a:schemeClr val="accent3">
              <a:lumMod val="75000"/>
            </a:schemeClr>
          </a:solidFill>
          <a:ln>
            <a:noFill/>
          </a:ln>
        </p:spPr>
        <p:txBody>
          <a:bodyPr spcFirstLastPara="1" wrap="square" lIns="91425" tIns="45700" rIns="91425" bIns="45700" anchor="ctr" anchorCtr="0">
            <a:noAutofit/>
          </a:bodyPr>
          <a:lstStyle/>
          <a:p>
            <a:pPr algn="ctr"/>
            <a:r>
              <a:rPr lang="it-IT" sz="2000" dirty="0">
                <a:solidFill>
                  <a:schemeClr val="lt1"/>
                </a:solidFill>
                <a:latin typeface="Berlin Sans FB"/>
              </a:rPr>
              <a:t>In pratica, il ritorno immediato della palla a un giocatore della squadra avversaria non è un problema. </a:t>
            </a:r>
          </a:p>
          <a:p>
            <a:pPr algn="ctr"/>
            <a:r>
              <a:rPr lang="it-IT" sz="2000" dirty="0">
                <a:solidFill>
                  <a:schemeClr val="lt1"/>
                </a:solidFill>
                <a:latin typeface="Berlin Sans FB"/>
              </a:rPr>
              <a:t>Tuttavia, se l'opzione di passare la palla viene utilizzata per ritardare in qualsiasi modo il gioco, questo dovrebbe essere penalizzato.</a:t>
            </a:r>
          </a:p>
        </p:txBody>
      </p:sp>
      <p:pic>
        <p:nvPicPr>
          <p:cNvPr id="8" name="Picture 7">
            <a:extLst>
              <a:ext uri="{FF2B5EF4-FFF2-40B4-BE49-F238E27FC236}">
                <a16:creationId xmlns:a16="http://schemas.microsoft.com/office/drawing/2014/main" id="{EF98A595-F57A-4A41-97BE-65F7CDF000A3}"/>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8547" b="89744" l="6040" r="94631">
                        <a14:foregroundMark x1="42953" y1="63248" x2="41611" y2="72650"/>
                        <a14:foregroundMark x1="38926" y1="59829" x2="46980" y2="62393"/>
                        <a14:foregroundMark x1="40268" y1="59829" x2="40268" y2="59829"/>
                        <a14:foregroundMark x1="71141" y1="70940" x2="81879" y2="61538"/>
                        <a14:foregroundMark x1="81879" y1="61538" x2="81879" y2="61538"/>
                        <a14:foregroundMark x1="81879" y1="60684" x2="91275" y2="27350"/>
                        <a14:foregroundMark x1="91275" y1="27350" x2="87919" y2="19658"/>
                        <a14:foregroundMark x1="94631" y1="33333" x2="94631" y2="33333"/>
                        <a14:foregroundMark x1="29530" y1="72650" x2="29530" y2="72650"/>
                        <a14:foregroundMark x1="6711" y1="85470" x2="6711" y2="85470"/>
                        <a14:foregroundMark x1="24832" y1="49573" x2="24832" y2="49573"/>
                        <a14:foregroundMark x1="20134" y1="58120" x2="20134" y2="58120"/>
                        <a14:foregroundMark x1="16107" y1="65812" x2="16107" y2="65812"/>
                        <a14:foregroundMark x1="16107" y1="58974" x2="16107" y2="58974"/>
                        <a14:foregroundMark x1="34228" y1="41880" x2="34228" y2="41880"/>
                        <a14:foregroundMark x1="34899" y1="37607" x2="34899" y2="37607"/>
                        <a14:foregroundMark x1="40940" y1="24786" x2="40940" y2="24786"/>
                        <a14:foregroundMark x1="46309" y1="29915" x2="46309" y2="29915"/>
                        <a14:foregroundMark x1="33557" y1="27350" x2="33557" y2="27350"/>
                        <a14:foregroundMark x1="41611" y1="21368" x2="41611" y2="21368"/>
                        <a14:foregroundMark x1="59732" y1="11966" x2="59732" y2="11966"/>
                        <a14:foregroundMark x1="15436" y1="83761" x2="15436" y2="83761"/>
                        <a14:foregroundMark x1="15436" y1="77778" x2="15436" y2="77778"/>
                        <a14:foregroundMark x1="12752" y1="69231" x2="12752" y2="69231"/>
                        <a14:foregroundMark x1="18792" y1="51282" x2="18792" y2="51282"/>
                        <a14:foregroundMark x1="69128" y1="18803" x2="69128" y2="18803"/>
                        <a14:foregroundMark x1="65101" y1="9402" x2="65101" y2="9402"/>
                        <a14:foregroundMark x1="70470" y1="8547" x2="70470" y2="8547"/>
                        <a14:foregroundMark x1="32886" y1="29915" x2="32886" y2="29915"/>
                        <a14:foregroundMark x1="36913" y1="33333" x2="36913" y2="33333"/>
                        <a14:foregroundMark x1="43624" y1="38462" x2="43624" y2="38462"/>
                        <a14:foregroundMark x1="46980" y1="44444" x2="46980" y2="44444"/>
                        <a14:foregroundMark x1="26846" y1="24786" x2="26846" y2="24786"/>
                        <a14:foregroundMark x1="22148" y1="23932" x2="22148" y2="23932"/>
                        <a14:foregroundMark x1="85906" y1="42735" x2="85906" y2="42735"/>
                        <a14:foregroundMark x1="30201" y1="26496" x2="30201" y2="26496"/>
                        <a14:foregroundMark x1="32215" y1="29060" x2="32215" y2="29060"/>
                        <a14:foregroundMark x1="33557" y1="29915" x2="33557" y2="29915"/>
                        <a14:foregroundMark x1="32886" y1="29915" x2="32886" y2="29915"/>
                        <a14:foregroundMark x1="32886" y1="29915" x2="32886" y2="29915"/>
                        <a14:foregroundMark x1="32215" y1="30769" x2="32215" y2="30769"/>
                        <a14:backgroundMark x1="12081" y1="22222" x2="12081" y2="22222"/>
                        <a14:backgroundMark x1="12752" y1="14530" x2="12752" y2="14530"/>
                        <a14:backgroundMark x1="19463" y1="11111" x2="37584" y2="12821"/>
                        <a14:backgroundMark x1="31544" y1="30769" x2="31544" y2="30769"/>
                      </a14:backgroundRemoval>
                    </a14:imgEffect>
                  </a14:imgLayer>
                </a14:imgProps>
              </a:ext>
            </a:extLst>
          </a:blip>
          <a:stretch>
            <a:fillRect/>
          </a:stretch>
        </p:blipFill>
        <p:spPr>
          <a:xfrm>
            <a:off x="48903" y="6394488"/>
            <a:ext cx="559643" cy="439451"/>
          </a:xfrm>
          <a:prstGeom prst="rect">
            <a:avLst/>
          </a:prstGeom>
        </p:spPr>
      </p:pic>
    </p:spTree>
    <p:extLst>
      <p:ext uri="{BB962C8B-B14F-4D97-AF65-F5344CB8AC3E}">
        <p14:creationId xmlns:p14="http://schemas.microsoft.com/office/powerpoint/2010/main" val="2809861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up)">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2"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8" name="Google Shape;347;p26">
            <a:extLst>
              <a:ext uri="{FF2B5EF4-FFF2-40B4-BE49-F238E27FC236}">
                <a16:creationId xmlns:a16="http://schemas.microsoft.com/office/drawing/2014/main" id="{3A952123-2179-4D1C-9B5C-D6FDFC8FD95B}"/>
              </a:ext>
            </a:extLst>
          </p:cNvPr>
          <p:cNvSpPr/>
          <p:nvPr/>
        </p:nvSpPr>
        <p:spPr>
          <a:xfrm>
            <a:off x="-1" y="3132990"/>
            <a:ext cx="9143998" cy="1182089"/>
          </a:xfrm>
          <a:prstGeom prst="rect">
            <a:avLst/>
          </a:prstGeom>
          <a:solidFill>
            <a:schemeClr val="bg2">
              <a:lumMod val="40000"/>
              <a:lumOff val="60000"/>
            </a:schemeClr>
          </a:solidFill>
          <a:ln>
            <a:noFill/>
          </a:ln>
        </p:spPr>
        <p:txBody>
          <a:bodyPr spcFirstLastPara="1" wrap="square" lIns="91425" tIns="45700" rIns="91425" bIns="45700" anchor="ctr" anchorCtr="0">
            <a:noAutofit/>
          </a:bodyPr>
          <a:lstStyle/>
          <a:p>
            <a:pPr algn="ctr"/>
            <a:r>
              <a:rPr lang="en-GB" sz="1800" u="sng" dirty="0" err="1">
                <a:solidFill>
                  <a:schemeClr val="bg1"/>
                </a:solidFill>
              </a:rPr>
              <a:t>Conteggio</a:t>
            </a:r>
            <a:r>
              <a:rPr lang="en-GB" sz="1800" u="sng" dirty="0">
                <a:solidFill>
                  <a:schemeClr val="bg1"/>
                </a:solidFill>
              </a:rPr>
              <a:t> </a:t>
            </a:r>
            <a:r>
              <a:rPr lang="en-GB" sz="1800" u="sng" dirty="0" err="1">
                <a:solidFill>
                  <a:schemeClr val="bg1"/>
                </a:solidFill>
              </a:rPr>
              <a:t>dei</a:t>
            </a:r>
            <a:r>
              <a:rPr lang="en-GB" sz="1800" u="sng" dirty="0">
                <a:solidFill>
                  <a:schemeClr val="bg1"/>
                </a:solidFill>
              </a:rPr>
              <a:t> </a:t>
            </a:r>
            <a:r>
              <a:rPr lang="en-GB" sz="1800" u="sng" dirty="0" err="1">
                <a:solidFill>
                  <a:schemeClr val="bg1"/>
                </a:solidFill>
              </a:rPr>
              <a:t>Tocchi</a:t>
            </a:r>
            <a:endParaRPr lang="en-GB" sz="1800" u="sng" dirty="0">
              <a:solidFill>
                <a:schemeClr val="bg1"/>
              </a:solidFill>
            </a:endParaRPr>
          </a:p>
          <a:p>
            <a:pPr algn="ctr"/>
            <a:r>
              <a:rPr lang="it-IT" sz="1800" dirty="0">
                <a:solidFill>
                  <a:schemeClr val="bg1"/>
                </a:solidFill>
              </a:rPr>
              <a:t>Il numero progressivo di tocchi da zero (0) a sei (6</a:t>
            </a:r>
            <a:r>
              <a:rPr lang="it-IT" sz="1800">
                <a:solidFill>
                  <a:schemeClr val="bg1"/>
                </a:solidFill>
              </a:rPr>
              <a:t>) </a:t>
            </a:r>
            <a:br>
              <a:rPr lang="it-IT" sz="1800">
                <a:solidFill>
                  <a:schemeClr val="bg1"/>
                </a:solidFill>
              </a:rPr>
            </a:br>
            <a:r>
              <a:rPr lang="it-IT" sz="1800">
                <a:solidFill>
                  <a:schemeClr val="bg1"/>
                </a:solidFill>
              </a:rPr>
              <a:t>a </a:t>
            </a:r>
            <a:r>
              <a:rPr lang="it-IT" sz="1800" dirty="0">
                <a:solidFill>
                  <a:schemeClr val="bg1"/>
                </a:solidFill>
              </a:rPr>
              <a:t>cui ogni Squadra ha diritto prima di un Cambio di Possesso</a:t>
            </a:r>
            <a:endParaRPr lang="en-GB" sz="18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5" name="Google Shape;347;p26">
            <a:extLst>
              <a:ext uri="{FF2B5EF4-FFF2-40B4-BE49-F238E27FC236}">
                <a16:creationId xmlns:a16="http://schemas.microsoft.com/office/drawing/2014/main" id="{2D1842DA-BC92-4784-8EF8-16687DA038E0}"/>
              </a:ext>
            </a:extLst>
          </p:cNvPr>
          <p:cNvSpPr/>
          <p:nvPr/>
        </p:nvSpPr>
        <p:spPr>
          <a:xfrm>
            <a:off x="0" y="2563401"/>
            <a:ext cx="9143997" cy="2704338"/>
          </a:xfrm>
          <a:prstGeom prst="rect">
            <a:avLst/>
          </a:prstGeom>
          <a:solidFill>
            <a:srgbClr val="1B305B"/>
          </a:solidFill>
          <a:ln>
            <a:noFill/>
          </a:ln>
        </p:spPr>
        <p:txBody>
          <a:bodyPr spcFirstLastPara="1" wrap="square" lIns="91425" tIns="45700" rIns="91425" bIns="45700" anchor="ctr" anchorCtr="0">
            <a:noAutofit/>
          </a:bodyPr>
          <a:lstStyle/>
          <a:p>
            <a:endParaRPr lang="it-IT" sz="2000" dirty="0">
              <a:solidFill>
                <a:schemeClr val="bg1"/>
              </a:solidFill>
              <a:latin typeface="Open Sans"/>
            </a:endParaRPr>
          </a:p>
          <a:p>
            <a:pPr marL="722313"/>
            <a:r>
              <a:rPr lang="it-IT" sz="2000" dirty="0">
                <a:solidFill>
                  <a:schemeClr val="bg1"/>
                </a:solidFill>
                <a:latin typeface="Open Sans"/>
              </a:rPr>
              <a:t>la squadra in attacco mantiene il possesso della palla e il conteggio dei tocchi riparte da zero (0) s</a:t>
            </a:r>
            <a:r>
              <a:rPr lang="en-US" altLang="en-US" sz="2000" dirty="0">
                <a:solidFill>
                  <a:schemeClr val="bg1"/>
                </a:solidFill>
                <a:latin typeface="Open Sans"/>
              </a:rPr>
              <a:t>e un </a:t>
            </a:r>
            <a:r>
              <a:rPr lang="en-US" altLang="en-US" sz="2000" dirty="0" err="1">
                <a:solidFill>
                  <a:schemeClr val="bg1"/>
                </a:solidFill>
                <a:latin typeface="Open Sans"/>
              </a:rPr>
              <a:t>difensore</a:t>
            </a:r>
            <a:r>
              <a:rPr lang="en-US" altLang="en-US" sz="2000" dirty="0">
                <a:solidFill>
                  <a:schemeClr val="bg1"/>
                </a:solidFill>
                <a:latin typeface="Open Sans"/>
              </a:rPr>
              <a:t> </a:t>
            </a:r>
            <a:r>
              <a:rPr lang="en-US" altLang="en-US" sz="2000" dirty="0" err="1">
                <a:solidFill>
                  <a:schemeClr val="bg1"/>
                </a:solidFill>
                <a:latin typeface="Open Sans"/>
              </a:rPr>
              <a:t>cerca</a:t>
            </a:r>
            <a:r>
              <a:rPr lang="en-US" altLang="en-US" sz="2000" dirty="0">
                <a:solidFill>
                  <a:schemeClr val="bg1"/>
                </a:solidFill>
                <a:latin typeface="Open Sans"/>
              </a:rPr>
              <a:t> </a:t>
            </a:r>
            <a:r>
              <a:rPr lang="en-US" sz="2000" dirty="0" err="1">
                <a:solidFill>
                  <a:schemeClr val="bg1"/>
                </a:solidFill>
                <a:latin typeface="Open Sans"/>
              </a:rPr>
              <a:t>intenzionalmente</a:t>
            </a:r>
            <a:br>
              <a:rPr lang="en-US" sz="2000" dirty="0">
                <a:solidFill>
                  <a:schemeClr val="bg1"/>
                </a:solidFill>
                <a:latin typeface="Open Sans"/>
              </a:rPr>
            </a:br>
            <a:r>
              <a:rPr lang="en-US" altLang="en-US" sz="2000" dirty="0">
                <a:solidFill>
                  <a:schemeClr val="bg1"/>
                </a:solidFill>
                <a:latin typeface="Open Sans"/>
              </a:rPr>
              <a:t>il </a:t>
            </a:r>
            <a:r>
              <a:rPr lang="en-US" altLang="en-US" sz="2000" dirty="0" err="1">
                <a:solidFill>
                  <a:schemeClr val="bg1"/>
                </a:solidFill>
                <a:latin typeface="Open Sans"/>
              </a:rPr>
              <a:t>contatto</a:t>
            </a:r>
            <a:r>
              <a:rPr lang="en-US" altLang="en-US" sz="2000" dirty="0">
                <a:solidFill>
                  <a:schemeClr val="bg1"/>
                </a:solidFill>
                <a:latin typeface="Open Sans"/>
              </a:rPr>
              <a:t> con il </a:t>
            </a:r>
            <a:r>
              <a:rPr lang="en-US" altLang="en-US" sz="2000" dirty="0" err="1">
                <a:solidFill>
                  <a:schemeClr val="bg1"/>
                </a:solidFill>
                <a:latin typeface="Open Sans"/>
              </a:rPr>
              <a:t>pallone</a:t>
            </a:r>
            <a:r>
              <a:rPr lang="en-US" altLang="en-US" sz="2000" dirty="0">
                <a:solidFill>
                  <a:schemeClr val="bg1"/>
                </a:solidFill>
                <a:latin typeface="Open Sans"/>
              </a:rPr>
              <a:t> in </a:t>
            </a:r>
            <a:r>
              <a:rPr lang="en-US" altLang="en-US" sz="2000" dirty="0" err="1">
                <a:solidFill>
                  <a:schemeClr val="bg1"/>
                </a:solidFill>
                <a:latin typeface="Open Sans"/>
              </a:rPr>
              <a:t>volo</a:t>
            </a:r>
            <a:r>
              <a:rPr lang="en-US" altLang="en-US" sz="2000" dirty="0">
                <a:solidFill>
                  <a:schemeClr val="bg1"/>
                </a:solidFill>
                <a:latin typeface="Open Sans"/>
              </a:rPr>
              <a:t> e una di </a:t>
            </a:r>
            <a:r>
              <a:rPr lang="en-US" altLang="en-US" sz="2000" dirty="0" err="1">
                <a:solidFill>
                  <a:schemeClr val="bg1"/>
                </a:solidFill>
                <a:latin typeface="Open Sans"/>
              </a:rPr>
              <a:t>queste</a:t>
            </a:r>
            <a:r>
              <a:rPr lang="en-US" altLang="en-US" sz="2000" dirty="0">
                <a:solidFill>
                  <a:schemeClr val="bg1"/>
                </a:solidFill>
                <a:latin typeface="Open Sans"/>
              </a:rPr>
              <a:t> è vera: </a:t>
            </a:r>
          </a:p>
          <a:p>
            <a:pPr marL="722313"/>
            <a:r>
              <a:rPr lang="en-US" altLang="en-US" sz="2000" dirty="0">
                <a:solidFill>
                  <a:schemeClr val="bg1"/>
                </a:solidFill>
                <a:latin typeface="Open Sans"/>
              </a:rPr>
              <a:t> </a:t>
            </a:r>
            <a:endParaRPr lang="fr-FR" altLang="en-US" sz="2000" dirty="0">
              <a:solidFill>
                <a:schemeClr val="bg1"/>
              </a:solidFill>
            </a:endParaRPr>
          </a:p>
          <a:p>
            <a:pPr marL="1065213" indent="-342900">
              <a:buClr>
                <a:schemeClr val="bg1"/>
              </a:buClr>
              <a:buFont typeface="Arial" panose="020B0604020202020204" pitchFamily="34" charset="0"/>
              <a:buChar char="•"/>
            </a:pPr>
            <a:r>
              <a:rPr lang="it-IT" sz="2000" dirty="0">
                <a:solidFill>
                  <a:schemeClr val="bg1"/>
                </a:solidFill>
                <a:latin typeface="Open Sans"/>
              </a:rPr>
              <a:t>la palla cade a terra </a:t>
            </a:r>
          </a:p>
          <a:p>
            <a:pPr marL="1065213" indent="-342900">
              <a:buClr>
                <a:schemeClr val="bg1"/>
              </a:buClr>
              <a:buFont typeface="Arial" panose="020B0604020202020204" pitchFamily="34" charset="0"/>
              <a:buChar char="•"/>
            </a:pPr>
            <a:r>
              <a:rPr lang="it-IT" altLang="en-US" sz="2000" dirty="0">
                <a:solidFill>
                  <a:schemeClr val="bg1"/>
                </a:solidFill>
                <a:latin typeface="Open Sans"/>
              </a:rPr>
              <a:t>la palla viene spinta </a:t>
            </a:r>
            <a:r>
              <a:rPr lang="it-IT" altLang="en-US" sz="2000" b="1" u="sng" dirty="0">
                <a:solidFill>
                  <a:schemeClr val="bg1"/>
                </a:solidFill>
                <a:latin typeface="Open Sans"/>
              </a:rPr>
              <a:t>in avanti </a:t>
            </a:r>
            <a:r>
              <a:rPr lang="it-IT" altLang="en-US" sz="2000" dirty="0">
                <a:solidFill>
                  <a:schemeClr val="bg1"/>
                </a:solidFill>
                <a:latin typeface="Open Sans"/>
              </a:rPr>
              <a:t>e un giocatore attaccante, nel tentativo di riguadagnare possesso, fa cadere la palla</a:t>
            </a:r>
          </a:p>
          <a:p>
            <a:pPr marL="1065213" indent="-342900">
              <a:buClr>
                <a:schemeClr val="bg1"/>
              </a:buClr>
              <a:buFont typeface="Arial" panose="020B0604020202020204" pitchFamily="34" charset="0"/>
              <a:buChar char="•"/>
            </a:pPr>
            <a:r>
              <a:rPr lang="it-IT" sz="2000" dirty="0">
                <a:solidFill>
                  <a:schemeClr val="bg1"/>
                </a:solidFill>
                <a:latin typeface="Open Sans"/>
              </a:rPr>
              <a:t>la palla viene recuperata da un attaccante, senza toccare terra</a:t>
            </a:r>
          </a:p>
          <a:p>
            <a:pPr marL="722313"/>
            <a:endParaRPr lang="it-IT" altLang="en-US" sz="2000" dirty="0">
              <a:solidFill>
                <a:schemeClr val="bg1"/>
              </a:solidFill>
              <a:latin typeface="Open Sans"/>
            </a:endParaRPr>
          </a:p>
        </p:txBody>
      </p:sp>
      <p:sp>
        <p:nvSpPr>
          <p:cNvPr id="346" name="Google Shape;346;p26"/>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a:buSzPts val="3600"/>
            </a:pPr>
            <a:r>
              <a:rPr lang="it-IT" sz="3600" dirty="0">
                <a:latin typeface="+mj-lt"/>
                <a:ea typeface="Calibri"/>
                <a:cs typeface="Calibri"/>
                <a:sym typeface="Calibri"/>
              </a:rPr>
              <a:t>Cambio di Possesso -</a:t>
            </a:r>
            <a:r>
              <a:rPr lang="it-IT" sz="3600" i="0" u="none" strike="noStrike" cap="none" dirty="0">
                <a:latin typeface="+mj-lt"/>
                <a:ea typeface="Calibri"/>
                <a:cs typeface="Calibri"/>
                <a:sym typeface="Calibri"/>
              </a:rPr>
              <a:t> Zero Touch</a:t>
            </a:r>
            <a:endParaRPr lang="it-IT" sz="3600" dirty="0">
              <a:latin typeface="+mj-lt"/>
            </a:endParaRPr>
          </a:p>
        </p:txBody>
      </p:sp>
      <p:sp>
        <p:nvSpPr>
          <p:cNvPr id="347" name="Google Shape;347;p26"/>
          <p:cNvSpPr/>
          <p:nvPr/>
        </p:nvSpPr>
        <p:spPr>
          <a:xfrm>
            <a:off x="-1" y="5250053"/>
            <a:ext cx="9143998" cy="1016483"/>
          </a:xfrm>
          <a:prstGeom prst="rect">
            <a:avLst/>
          </a:prstGeom>
          <a:solidFill>
            <a:schemeClr val="bg2">
              <a:lumMod val="60000"/>
              <a:lumOff val="40000"/>
            </a:schemeClr>
          </a:solidFill>
          <a:ln>
            <a:noFill/>
          </a:ln>
        </p:spPr>
        <p:txBody>
          <a:bodyPr spcFirstLastPara="1" wrap="square" lIns="91425" tIns="45700" rIns="91425" bIns="45700" anchor="ctr" anchorCtr="0">
            <a:noAutofit/>
          </a:bodyPr>
          <a:lstStyle/>
          <a:p>
            <a:pPr marL="722313" indent="-541338">
              <a:lnSpc>
                <a:spcPct val="90000"/>
              </a:lnSpc>
              <a:buFont typeface="Arial" panose="020B0604020202020204" pitchFamily="34" charset="0"/>
            </a:pPr>
            <a:r>
              <a:rPr lang="en-US" altLang="en-US" sz="2000" b="1" dirty="0">
                <a:solidFill>
                  <a:schemeClr val="bg1"/>
                </a:solidFill>
                <a:latin typeface="Open Sans"/>
              </a:rPr>
              <a:t>9.2 	</a:t>
            </a:r>
            <a:r>
              <a:rPr lang="en-US" altLang="en-US" sz="2000" dirty="0">
                <a:solidFill>
                  <a:schemeClr val="bg1"/>
                </a:solidFill>
                <a:latin typeface="Open Sans"/>
              </a:rPr>
              <a:t>In </a:t>
            </a:r>
            <a:r>
              <a:rPr lang="en-US" altLang="en-US" sz="2000" dirty="0" err="1">
                <a:solidFill>
                  <a:schemeClr val="bg1"/>
                </a:solidFill>
                <a:latin typeface="Open Sans"/>
              </a:rPr>
              <a:t>caso</a:t>
            </a:r>
            <a:r>
              <a:rPr lang="en-US" altLang="en-US" sz="2000" dirty="0">
                <a:solidFill>
                  <a:schemeClr val="bg1"/>
                </a:solidFill>
                <a:latin typeface="Open Sans"/>
              </a:rPr>
              <a:t> di u</a:t>
            </a:r>
            <a:r>
              <a:rPr lang="it-IT" altLang="en-US" sz="2000" dirty="0">
                <a:solidFill>
                  <a:schemeClr val="bg1"/>
                </a:solidFill>
                <a:latin typeface="Open Sans"/>
              </a:rPr>
              <a:t>n cambio di possesso dovuto ad un intercetto, il primo tocco sarà tocco zero (0).</a:t>
            </a:r>
          </a:p>
        </p:txBody>
      </p:sp>
    </p:spTree>
    <p:extLst>
      <p:ext uri="{BB962C8B-B14F-4D97-AF65-F5344CB8AC3E}">
        <p14:creationId xmlns:p14="http://schemas.microsoft.com/office/powerpoint/2010/main" val="448294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0 4.44444E-6 L 0 -0.24862 " pathEditMode="relative" rAng="0" ptsTypes="AA">
                                      <p:cBhvr>
                                        <p:cTn id="6" dur="2000" fill="hold"/>
                                        <p:tgtEl>
                                          <p:spTgt spid="8"/>
                                        </p:tgtEl>
                                        <p:attrNameLst>
                                          <p:attrName>ppt_x</p:attrName>
                                          <p:attrName>ppt_y</p:attrName>
                                        </p:attrNameLst>
                                      </p:cBhvr>
                                      <p:rCtr x="0" y="-12431"/>
                                    </p:animMotion>
                                  </p:childTnLst>
                                </p:cTn>
                              </p:par>
                            </p:childTnLst>
                          </p:cTn>
                        </p:par>
                        <p:par>
                          <p:cTn id="7" fill="hold">
                            <p:stCondLst>
                              <p:cond delay="2000"/>
                            </p:stCondLst>
                            <p:childTnLst>
                              <p:par>
                                <p:cTn id="8" presetID="1" presetClass="entr" presetSubtype="0" fill="hold" grpId="0" nodeType="afterEffect">
                                  <p:stCondLst>
                                    <p:cond delay="0"/>
                                  </p:stCondLst>
                                  <p:childTnLst>
                                    <p:set>
                                      <p:cBhvr>
                                        <p:cTn id="9" dur="1" fill="hold">
                                          <p:stCondLst>
                                            <p:cond delay="0"/>
                                          </p:stCondLst>
                                        </p:cTn>
                                        <p:tgtEl>
                                          <p:spTgt spid="5">
                                            <p:bg/>
                                          </p:spTgt>
                                        </p:tgtEl>
                                        <p:attrNameLst>
                                          <p:attrName>style.visibility</p:attrName>
                                        </p:attrNameLst>
                                      </p:cBhvr>
                                      <p:to>
                                        <p:strVal val="visible"/>
                                      </p:to>
                                    </p:set>
                                  </p:childTnLst>
                                </p:cTn>
                              </p:par>
                            </p:childTnLst>
                          </p:cTn>
                        </p:par>
                        <p:par>
                          <p:cTn id="10" fill="hold">
                            <p:stCondLst>
                              <p:cond delay="2000"/>
                            </p:stCondLst>
                            <p:childTnLst>
                              <p:par>
                                <p:cTn id="11" presetID="53" presetClass="entr" presetSubtype="16" fill="hold" grpId="0" nodeType="after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p:cTn id="13"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1" end="1"/>
                                            </p:txEl>
                                          </p:spTgt>
                                        </p:tgtEl>
                                        <p:attrNameLst>
                                          <p:attrName>ppt_h</p:attrName>
                                        </p:attrNameLst>
                                      </p:cBhvr>
                                      <p:tavLst>
                                        <p:tav tm="0">
                                          <p:val>
                                            <p:fltVal val="0"/>
                                          </p:val>
                                        </p:tav>
                                        <p:tav tm="100000">
                                          <p:val>
                                            <p:strVal val="#ppt_h"/>
                                          </p:val>
                                        </p:tav>
                                      </p:tavLst>
                                    </p:anim>
                                    <p:animEffect transition="in" filter="fade">
                                      <p:cBhvr>
                                        <p:cTn id="15" dur="500"/>
                                        <p:tgtEl>
                                          <p:spTgt spid="5">
                                            <p:txEl>
                                              <p:pRg st="1" end="1"/>
                                            </p:txEl>
                                          </p:spTgt>
                                        </p:tgtEl>
                                      </p:cBhvr>
                                    </p:animEffect>
                                  </p:childTnLst>
                                </p:cTn>
                              </p:par>
                              <p:par>
                                <p:cTn id="16" presetID="1" presetClass="entr" presetSubtype="0" fill="hold" grpId="0" nodeType="withEffect">
                                  <p:stCondLst>
                                    <p:cond delay="0"/>
                                  </p:stCondLst>
                                  <p:childTnLst>
                                    <p:set>
                                      <p:cBhvr>
                                        <p:cTn id="17"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3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uiExpand="1" build="p" animBg="1"/>
      <p:bldP spid="347"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Terminator 3">
            <a:extLst>
              <a:ext uri="{FF2B5EF4-FFF2-40B4-BE49-F238E27FC236}">
                <a16:creationId xmlns:a16="http://schemas.microsoft.com/office/drawing/2014/main" id="{C1D43D66-4F18-4908-B45F-958D7126AED7}"/>
              </a:ext>
            </a:extLst>
          </p:cNvPr>
          <p:cNvSpPr/>
          <p:nvPr/>
        </p:nvSpPr>
        <p:spPr>
          <a:xfrm>
            <a:off x="854439" y="54338"/>
            <a:ext cx="6325849" cy="481634"/>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000" dirty="0"/>
              <a:t>C’è contatto tra la palla e un difensore?</a:t>
            </a:r>
          </a:p>
        </p:txBody>
      </p:sp>
      <p:sp>
        <p:nvSpPr>
          <p:cNvPr id="9" name="Flowchart: Terminator 8">
            <a:extLst>
              <a:ext uri="{FF2B5EF4-FFF2-40B4-BE49-F238E27FC236}">
                <a16:creationId xmlns:a16="http://schemas.microsoft.com/office/drawing/2014/main" id="{D4221454-C07F-488B-B489-4F00F679D3B0}"/>
              </a:ext>
            </a:extLst>
          </p:cNvPr>
          <p:cNvSpPr/>
          <p:nvPr/>
        </p:nvSpPr>
        <p:spPr>
          <a:xfrm>
            <a:off x="1801769" y="5786116"/>
            <a:ext cx="2512800" cy="481634"/>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t>Cambio del possesso</a:t>
            </a:r>
          </a:p>
        </p:txBody>
      </p:sp>
      <p:sp>
        <p:nvSpPr>
          <p:cNvPr id="11" name="Diamond 10">
            <a:extLst>
              <a:ext uri="{FF2B5EF4-FFF2-40B4-BE49-F238E27FC236}">
                <a16:creationId xmlns:a16="http://schemas.microsoft.com/office/drawing/2014/main" id="{964C2DFC-F739-4E66-8E72-761D59B60F23}"/>
              </a:ext>
            </a:extLst>
          </p:cNvPr>
          <p:cNvSpPr/>
          <p:nvPr/>
        </p:nvSpPr>
        <p:spPr>
          <a:xfrm>
            <a:off x="1701348" y="2768520"/>
            <a:ext cx="2717792" cy="989351"/>
          </a:xfrm>
          <a:prstGeom prst="diamond">
            <a:avLst/>
          </a:prstGeom>
          <a:solidFill>
            <a:srgbClr val="92D05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noAutofit/>
          </a:bodyPr>
          <a:lstStyle/>
          <a:p>
            <a:pPr algn="ctr"/>
            <a:r>
              <a:rPr lang="it-IT" sz="1600" dirty="0"/>
              <a:t>Causato dal difensore</a:t>
            </a:r>
            <a:r>
              <a:rPr lang="en-GB" sz="1600" dirty="0"/>
              <a:t>?</a:t>
            </a:r>
            <a:endParaRPr lang="it-IT" sz="1600" dirty="0"/>
          </a:p>
        </p:txBody>
      </p:sp>
      <p:sp>
        <p:nvSpPr>
          <p:cNvPr id="14" name="Flowchart: Terminator 13">
            <a:extLst>
              <a:ext uri="{FF2B5EF4-FFF2-40B4-BE49-F238E27FC236}">
                <a16:creationId xmlns:a16="http://schemas.microsoft.com/office/drawing/2014/main" id="{1A1C2CDE-4F17-4DF5-85FF-5FC0A272B771}"/>
              </a:ext>
            </a:extLst>
          </p:cNvPr>
          <p:cNvSpPr/>
          <p:nvPr/>
        </p:nvSpPr>
        <p:spPr>
          <a:xfrm>
            <a:off x="52358" y="4309509"/>
            <a:ext cx="1513986" cy="667147"/>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t>Conteggio dei Tocchi prosegue</a:t>
            </a:r>
          </a:p>
        </p:txBody>
      </p:sp>
      <p:sp>
        <p:nvSpPr>
          <p:cNvPr id="15" name="Diamond 14">
            <a:extLst>
              <a:ext uri="{FF2B5EF4-FFF2-40B4-BE49-F238E27FC236}">
                <a16:creationId xmlns:a16="http://schemas.microsoft.com/office/drawing/2014/main" id="{A4AD0E22-34F7-4FB5-A3E5-B6FFE73261BA}"/>
              </a:ext>
            </a:extLst>
          </p:cNvPr>
          <p:cNvSpPr/>
          <p:nvPr/>
        </p:nvSpPr>
        <p:spPr>
          <a:xfrm>
            <a:off x="1711741" y="4146637"/>
            <a:ext cx="2707399" cy="989351"/>
          </a:xfrm>
          <a:prstGeom prst="diamond">
            <a:avLst/>
          </a:prstGeom>
          <a:solidFill>
            <a:srgbClr val="92D05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it-IT" sz="1500" dirty="0"/>
              <a:t>Presa </a:t>
            </a:r>
            <a:r>
              <a:rPr lang="it-IT" sz="1500" dirty="0" err="1"/>
              <a:t>dall</a:t>
            </a:r>
            <a:r>
              <a:rPr lang="en-GB" sz="1500" dirty="0"/>
              <a:t>’</a:t>
            </a:r>
            <a:r>
              <a:rPr lang="en-GB" sz="1500" dirty="0" err="1"/>
              <a:t>attaccante</a:t>
            </a:r>
            <a:r>
              <a:rPr lang="en-GB" sz="1500" dirty="0"/>
              <a:t>?</a:t>
            </a:r>
            <a:endParaRPr lang="it-IT" sz="1500" dirty="0"/>
          </a:p>
        </p:txBody>
      </p:sp>
      <p:sp>
        <p:nvSpPr>
          <p:cNvPr id="16" name="Diamond 15">
            <a:extLst>
              <a:ext uri="{FF2B5EF4-FFF2-40B4-BE49-F238E27FC236}">
                <a16:creationId xmlns:a16="http://schemas.microsoft.com/office/drawing/2014/main" id="{02091B98-7FE9-4DD7-AAFB-167218C9E6E3}"/>
              </a:ext>
            </a:extLst>
          </p:cNvPr>
          <p:cNvSpPr/>
          <p:nvPr/>
        </p:nvSpPr>
        <p:spPr>
          <a:xfrm>
            <a:off x="1701348" y="1472405"/>
            <a:ext cx="2717793" cy="989350"/>
          </a:xfrm>
          <a:prstGeom prst="diamond">
            <a:avLst/>
          </a:prstGeom>
          <a:solidFill>
            <a:srgbClr val="92D05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it-IT" sz="1600" dirty="0"/>
              <a:t>Palla intercettata?</a:t>
            </a:r>
          </a:p>
        </p:txBody>
      </p:sp>
      <p:sp>
        <p:nvSpPr>
          <p:cNvPr id="17" name="Diamond 16">
            <a:extLst>
              <a:ext uri="{FF2B5EF4-FFF2-40B4-BE49-F238E27FC236}">
                <a16:creationId xmlns:a16="http://schemas.microsoft.com/office/drawing/2014/main" id="{85AAAE7A-5722-4AFE-9326-06B624BAC6E2}"/>
              </a:ext>
            </a:extLst>
          </p:cNvPr>
          <p:cNvSpPr/>
          <p:nvPr/>
        </p:nvSpPr>
        <p:spPr>
          <a:xfrm>
            <a:off x="4919459" y="5521891"/>
            <a:ext cx="2512800" cy="989351"/>
          </a:xfrm>
          <a:prstGeom prst="diamond">
            <a:avLst/>
          </a:prstGeom>
          <a:solidFill>
            <a:srgbClr val="92D05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t>Spinta in avanti dal difensore</a:t>
            </a:r>
          </a:p>
        </p:txBody>
      </p:sp>
      <p:sp>
        <p:nvSpPr>
          <p:cNvPr id="19" name="TextBox 18">
            <a:extLst>
              <a:ext uri="{FF2B5EF4-FFF2-40B4-BE49-F238E27FC236}">
                <a16:creationId xmlns:a16="http://schemas.microsoft.com/office/drawing/2014/main" id="{84A2674A-98D5-4CCA-9754-4EA34C33F72F}"/>
              </a:ext>
            </a:extLst>
          </p:cNvPr>
          <p:cNvSpPr txBox="1"/>
          <p:nvPr/>
        </p:nvSpPr>
        <p:spPr>
          <a:xfrm>
            <a:off x="2682601" y="3743993"/>
            <a:ext cx="563798" cy="307777"/>
          </a:xfrm>
          <a:prstGeom prst="rect">
            <a:avLst/>
          </a:prstGeom>
          <a:noFill/>
        </p:spPr>
        <p:txBody>
          <a:bodyPr wrap="square" rtlCol="0">
            <a:spAutoFit/>
          </a:bodyPr>
          <a:lstStyle/>
          <a:p>
            <a:r>
              <a:rPr lang="it-IT" dirty="0"/>
              <a:t>No</a:t>
            </a:r>
          </a:p>
        </p:txBody>
      </p:sp>
      <p:sp>
        <p:nvSpPr>
          <p:cNvPr id="20" name="TextBox 19">
            <a:extLst>
              <a:ext uri="{FF2B5EF4-FFF2-40B4-BE49-F238E27FC236}">
                <a16:creationId xmlns:a16="http://schemas.microsoft.com/office/drawing/2014/main" id="{0CE9BDBE-B919-492F-ABA5-2086ADBC3AA0}"/>
              </a:ext>
            </a:extLst>
          </p:cNvPr>
          <p:cNvSpPr txBox="1"/>
          <p:nvPr/>
        </p:nvSpPr>
        <p:spPr>
          <a:xfrm>
            <a:off x="4993197" y="1706547"/>
            <a:ext cx="563798" cy="307777"/>
          </a:xfrm>
          <a:prstGeom prst="rect">
            <a:avLst/>
          </a:prstGeom>
          <a:noFill/>
        </p:spPr>
        <p:txBody>
          <a:bodyPr wrap="square" rtlCol="0">
            <a:spAutoFit/>
          </a:bodyPr>
          <a:lstStyle/>
          <a:p>
            <a:r>
              <a:rPr lang="it-IT"/>
              <a:t>Sì</a:t>
            </a:r>
          </a:p>
        </p:txBody>
      </p:sp>
      <p:sp>
        <p:nvSpPr>
          <p:cNvPr id="22" name="TextBox 21">
            <a:extLst>
              <a:ext uri="{FF2B5EF4-FFF2-40B4-BE49-F238E27FC236}">
                <a16:creationId xmlns:a16="http://schemas.microsoft.com/office/drawing/2014/main" id="{6203192A-CA0C-4153-B921-05ED8F4DD676}"/>
              </a:ext>
            </a:extLst>
          </p:cNvPr>
          <p:cNvSpPr txBox="1"/>
          <p:nvPr/>
        </p:nvSpPr>
        <p:spPr>
          <a:xfrm>
            <a:off x="2667967" y="5230855"/>
            <a:ext cx="593067" cy="307777"/>
          </a:xfrm>
          <a:prstGeom prst="rect">
            <a:avLst/>
          </a:prstGeom>
          <a:noFill/>
        </p:spPr>
        <p:txBody>
          <a:bodyPr wrap="square" rtlCol="0">
            <a:spAutoFit/>
          </a:bodyPr>
          <a:lstStyle/>
          <a:p>
            <a:r>
              <a:rPr lang="it-IT"/>
              <a:t>No</a:t>
            </a:r>
          </a:p>
        </p:txBody>
      </p:sp>
      <p:sp>
        <p:nvSpPr>
          <p:cNvPr id="23" name="TextBox 22">
            <a:extLst>
              <a:ext uri="{FF2B5EF4-FFF2-40B4-BE49-F238E27FC236}">
                <a16:creationId xmlns:a16="http://schemas.microsoft.com/office/drawing/2014/main" id="{B7348B76-8956-4480-9C7D-8EC6E0AB8C83}"/>
              </a:ext>
            </a:extLst>
          </p:cNvPr>
          <p:cNvSpPr txBox="1"/>
          <p:nvPr/>
        </p:nvSpPr>
        <p:spPr>
          <a:xfrm>
            <a:off x="7403467" y="2994670"/>
            <a:ext cx="563798" cy="307777"/>
          </a:xfrm>
          <a:prstGeom prst="rect">
            <a:avLst/>
          </a:prstGeom>
          <a:noFill/>
        </p:spPr>
        <p:txBody>
          <a:bodyPr wrap="square" rtlCol="0">
            <a:spAutoFit/>
          </a:bodyPr>
          <a:lstStyle/>
          <a:p>
            <a:r>
              <a:rPr lang="it-IT"/>
              <a:t>Sì</a:t>
            </a:r>
          </a:p>
        </p:txBody>
      </p:sp>
      <p:sp>
        <p:nvSpPr>
          <p:cNvPr id="24" name="TextBox 23">
            <a:extLst>
              <a:ext uri="{FF2B5EF4-FFF2-40B4-BE49-F238E27FC236}">
                <a16:creationId xmlns:a16="http://schemas.microsoft.com/office/drawing/2014/main" id="{BEE2AD8E-D552-4F90-BB53-9ECDCC8640EF}"/>
              </a:ext>
            </a:extLst>
          </p:cNvPr>
          <p:cNvSpPr txBox="1"/>
          <p:nvPr/>
        </p:nvSpPr>
        <p:spPr>
          <a:xfrm>
            <a:off x="2672931" y="2404137"/>
            <a:ext cx="563798" cy="307777"/>
          </a:xfrm>
          <a:prstGeom prst="rect">
            <a:avLst/>
          </a:prstGeom>
          <a:noFill/>
        </p:spPr>
        <p:txBody>
          <a:bodyPr wrap="square" rtlCol="0">
            <a:spAutoFit/>
          </a:bodyPr>
          <a:lstStyle/>
          <a:p>
            <a:r>
              <a:rPr lang="it-IT"/>
              <a:t>No</a:t>
            </a:r>
          </a:p>
        </p:txBody>
      </p:sp>
      <p:sp>
        <p:nvSpPr>
          <p:cNvPr id="25" name="Diamond 24">
            <a:extLst>
              <a:ext uri="{FF2B5EF4-FFF2-40B4-BE49-F238E27FC236}">
                <a16:creationId xmlns:a16="http://schemas.microsoft.com/office/drawing/2014/main" id="{F5414BF1-5327-4644-9DA7-FEA19FFF7799}"/>
              </a:ext>
            </a:extLst>
          </p:cNvPr>
          <p:cNvSpPr/>
          <p:nvPr/>
        </p:nvSpPr>
        <p:spPr>
          <a:xfrm>
            <a:off x="4919459" y="2762919"/>
            <a:ext cx="2512800" cy="989351"/>
          </a:xfrm>
          <a:prstGeom prst="diamond">
            <a:avLst/>
          </a:prstGeom>
          <a:solidFill>
            <a:srgbClr val="92D05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it-IT" dirty="0"/>
              <a:t>Palla a terra</a:t>
            </a:r>
            <a:br>
              <a:rPr lang="it-IT" dirty="0"/>
            </a:br>
            <a:r>
              <a:rPr lang="it-IT" dirty="0"/>
              <a:t> (non toccato di nuovo)?</a:t>
            </a:r>
          </a:p>
        </p:txBody>
      </p:sp>
      <p:sp>
        <p:nvSpPr>
          <p:cNvPr id="26" name="TextBox 25">
            <a:extLst>
              <a:ext uri="{FF2B5EF4-FFF2-40B4-BE49-F238E27FC236}">
                <a16:creationId xmlns:a16="http://schemas.microsoft.com/office/drawing/2014/main" id="{C50046A2-378D-42E7-BB78-50400DDE8279}"/>
              </a:ext>
            </a:extLst>
          </p:cNvPr>
          <p:cNvSpPr txBox="1"/>
          <p:nvPr/>
        </p:nvSpPr>
        <p:spPr>
          <a:xfrm>
            <a:off x="1573962" y="4228032"/>
            <a:ext cx="563798" cy="307777"/>
          </a:xfrm>
          <a:prstGeom prst="rect">
            <a:avLst/>
          </a:prstGeom>
          <a:noFill/>
        </p:spPr>
        <p:txBody>
          <a:bodyPr wrap="square" rtlCol="0">
            <a:spAutoFit/>
          </a:bodyPr>
          <a:lstStyle/>
          <a:p>
            <a:r>
              <a:rPr lang="it-IT"/>
              <a:t>Sì</a:t>
            </a:r>
          </a:p>
        </p:txBody>
      </p:sp>
      <p:sp>
        <p:nvSpPr>
          <p:cNvPr id="27" name="Flowchart: Terminator 26">
            <a:extLst>
              <a:ext uri="{FF2B5EF4-FFF2-40B4-BE49-F238E27FC236}">
                <a16:creationId xmlns:a16="http://schemas.microsoft.com/office/drawing/2014/main" id="{EDA3484C-70AD-4AF8-A60F-DDA89E93EBFB}"/>
              </a:ext>
            </a:extLst>
          </p:cNvPr>
          <p:cNvSpPr/>
          <p:nvPr/>
        </p:nvSpPr>
        <p:spPr>
          <a:xfrm>
            <a:off x="6565468" y="1724450"/>
            <a:ext cx="2512800" cy="481634"/>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t>Zero Touch</a:t>
            </a:r>
          </a:p>
        </p:txBody>
      </p:sp>
      <p:sp>
        <p:nvSpPr>
          <p:cNvPr id="28" name="Diamond 27">
            <a:extLst>
              <a:ext uri="{FF2B5EF4-FFF2-40B4-BE49-F238E27FC236}">
                <a16:creationId xmlns:a16="http://schemas.microsoft.com/office/drawing/2014/main" id="{C27F32F7-4C90-4D4C-8E34-500FA4547A21}"/>
              </a:ext>
            </a:extLst>
          </p:cNvPr>
          <p:cNvSpPr/>
          <p:nvPr/>
        </p:nvSpPr>
        <p:spPr>
          <a:xfrm>
            <a:off x="4919459" y="4161332"/>
            <a:ext cx="2512800" cy="989351"/>
          </a:xfrm>
          <a:prstGeom prst="diamond">
            <a:avLst/>
          </a:prstGeom>
          <a:solidFill>
            <a:srgbClr val="92D05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it-IT" sz="1500" dirty="0"/>
              <a:t>Recuperata </a:t>
            </a:r>
            <a:r>
              <a:rPr lang="it-IT" sz="1500" dirty="0" err="1"/>
              <a:t>dall</a:t>
            </a:r>
            <a:r>
              <a:rPr lang="en-GB" sz="1500" dirty="0"/>
              <a:t>’</a:t>
            </a:r>
            <a:r>
              <a:rPr lang="en-GB" sz="1500" dirty="0" err="1"/>
              <a:t>attaccante</a:t>
            </a:r>
            <a:r>
              <a:rPr lang="en-GB" sz="1500" dirty="0"/>
              <a:t>?</a:t>
            </a:r>
            <a:endParaRPr lang="it-IT" sz="1500" dirty="0"/>
          </a:p>
        </p:txBody>
      </p:sp>
      <p:sp>
        <p:nvSpPr>
          <p:cNvPr id="29" name="TextBox 28">
            <a:extLst>
              <a:ext uri="{FF2B5EF4-FFF2-40B4-BE49-F238E27FC236}">
                <a16:creationId xmlns:a16="http://schemas.microsoft.com/office/drawing/2014/main" id="{6469A171-039A-4640-9478-51AA7992DA6A}"/>
              </a:ext>
            </a:extLst>
          </p:cNvPr>
          <p:cNvSpPr txBox="1"/>
          <p:nvPr/>
        </p:nvSpPr>
        <p:spPr>
          <a:xfrm>
            <a:off x="7407326" y="4391466"/>
            <a:ext cx="716198" cy="307777"/>
          </a:xfrm>
          <a:prstGeom prst="rect">
            <a:avLst/>
          </a:prstGeom>
          <a:noFill/>
        </p:spPr>
        <p:txBody>
          <a:bodyPr wrap="square" rtlCol="0">
            <a:spAutoFit/>
          </a:bodyPr>
          <a:lstStyle/>
          <a:p>
            <a:r>
              <a:rPr lang="it-IT" dirty="0"/>
              <a:t>Sì</a:t>
            </a:r>
          </a:p>
        </p:txBody>
      </p:sp>
      <p:sp>
        <p:nvSpPr>
          <p:cNvPr id="31" name="TextBox 30">
            <a:extLst>
              <a:ext uri="{FF2B5EF4-FFF2-40B4-BE49-F238E27FC236}">
                <a16:creationId xmlns:a16="http://schemas.microsoft.com/office/drawing/2014/main" id="{E43C2C67-31F2-4DBD-95C1-C3D175EB4110}"/>
              </a:ext>
            </a:extLst>
          </p:cNvPr>
          <p:cNvSpPr txBox="1"/>
          <p:nvPr/>
        </p:nvSpPr>
        <p:spPr>
          <a:xfrm>
            <a:off x="5789388" y="5153275"/>
            <a:ext cx="563798" cy="307777"/>
          </a:xfrm>
          <a:prstGeom prst="rect">
            <a:avLst/>
          </a:prstGeom>
          <a:noFill/>
        </p:spPr>
        <p:txBody>
          <a:bodyPr wrap="square" rtlCol="0">
            <a:spAutoFit/>
          </a:bodyPr>
          <a:lstStyle/>
          <a:p>
            <a:r>
              <a:rPr lang="it-IT" dirty="0"/>
              <a:t>No</a:t>
            </a:r>
          </a:p>
        </p:txBody>
      </p:sp>
      <p:sp>
        <p:nvSpPr>
          <p:cNvPr id="33" name="Diamond 32">
            <a:extLst>
              <a:ext uri="{FF2B5EF4-FFF2-40B4-BE49-F238E27FC236}">
                <a16:creationId xmlns:a16="http://schemas.microsoft.com/office/drawing/2014/main" id="{3B668655-1F2F-4D9A-BEA6-6F06D7BA06D0}"/>
              </a:ext>
            </a:extLst>
          </p:cNvPr>
          <p:cNvSpPr/>
          <p:nvPr/>
        </p:nvSpPr>
        <p:spPr>
          <a:xfrm>
            <a:off x="1573962" y="542961"/>
            <a:ext cx="2964913" cy="596019"/>
          </a:xfrm>
          <a:prstGeom prst="diamond">
            <a:avLst/>
          </a:prstGeom>
          <a:solidFill>
            <a:srgbClr val="92D05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it-IT" dirty="0"/>
              <a:t>Causato dall’attaccante?</a:t>
            </a:r>
          </a:p>
        </p:txBody>
      </p:sp>
      <p:sp>
        <p:nvSpPr>
          <p:cNvPr id="34" name="TextBox 33">
            <a:extLst>
              <a:ext uri="{FF2B5EF4-FFF2-40B4-BE49-F238E27FC236}">
                <a16:creationId xmlns:a16="http://schemas.microsoft.com/office/drawing/2014/main" id="{50297F31-2B9C-4E02-90CD-440F2791CA39}"/>
              </a:ext>
            </a:extLst>
          </p:cNvPr>
          <p:cNvSpPr txBox="1"/>
          <p:nvPr/>
        </p:nvSpPr>
        <p:spPr>
          <a:xfrm>
            <a:off x="4419142" y="5751000"/>
            <a:ext cx="563798" cy="307777"/>
          </a:xfrm>
          <a:prstGeom prst="rect">
            <a:avLst/>
          </a:prstGeom>
          <a:noFill/>
        </p:spPr>
        <p:txBody>
          <a:bodyPr wrap="square" rtlCol="0">
            <a:spAutoFit/>
          </a:bodyPr>
          <a:lstStyle/>
          <a:p>
            <a:r>
              <a:rPr lang="it-IT"/>
              <a:t>No</a:t>
            </a:r>
          </a:p>
        </p:txBody>
      </p:sp>
      <p:sp>
        <p:nvSpPr>
          <p:cNvPr id="35" name="TextBox 34">
            <a:extLst>
              <a:ext uri="{FF2B5EF4-FFF2-40B4-BE49-F238E27FC236}">
                <a16:creationId xmlns:a16="http://schemas.microsoft.com/office/drawing/2014/main" id="{50CE33D0-68D3-4CB7-90A5-A4E83903E714}"/>
              </a:ext>
            </a:extLst>
          </p:cNvPr>
          <p:cNvSpPr txBox="1"/>
          <p:nvPr/>
        </p:nvSpPr>
        <p:spPr>
          <a:xfrm>
            <a:off x="2649655" y="1097679"/>
            <a:ext cx="902944" cy="307777"/>
          </a:xfrm>
          <a:prstGeom prst="rect">
            <a:avLst/>
          </a:prstGeom>
          <a:noFill/>
        </p:spPr>
        <p:txBody>
          <a:bodyPr wrap="square" rtlCol="0">
            <a:spAutoFit/>
          </a:bodyPr>
          <a:lstStyle/>
          <a:p>
            <a:r>
              <a:rPr lang="it-IT"/>
              <a:t>No</a:t>
            </a:r>
          </a:p>
        </p:txBody>
      </p:sp>
      <p:sp>
        <p:nvSpPr>
          <p:cNvPr id="36" name="TextBox 35">
            <a:extLst>
              <a:ext uri="{FF2B5EF4-FFF2-40B4-BE49-F238E27FC236}">
                <a16:creationId xmlns:a16="http://schemas.microsoft.com/office/drawing/2014/main" id="{A39D8B83-ADD3-4013-A159-0DC44AC0C178}"/>
              </a:ext>
            </a:extLst>
          </p:cNvPr>
          <p:cNvSpPr txBox="1"/>
          <p:nvPr/>
        </p:nvSpPr>
        <p:spPr>
          <a:xfrm>
            <a:off x="4515199" y="568524"/>
            <a:ext cx="563798" cy="307777"/>
          </a:xfrm>
          <a:prstGeom prst="rect">
            <a:avLst/>
          </a:prstGeom>
          <a:noFill/>
        </p:spPr>
        <p:txBody>
          <a:bodyPr wrap="square" rtlCol="0">
            <a:spAutoFit/>
          </a:bodyPr>
          <a:lstStyle/>
          <a:p>
            <a:r>
              <a:rPr lang="it-IT"/>
              <a:t>Sì</a:t>
            </a:r>
          </a:p>
        </p:txBody>
      </p:sp>
      <p:sp>
        <p:nvSpPr>
          <p:cNvPr id="37" name="Flowchart: Terminator 36">
            <a:extLst>
              <a:ext uri="{FF2B5EF4-FFF2-40B4-BE49-F238E27FC236}">
                <a16:creationId xmlns:a16="http://schemas.microsoft.com/office/drawing/2014/main" id="{69CD2210-514B-48F6-AFCF-335512E7899B}"/>
              </a:ext>
            </a:extLst>
          </p:cNvPr>
          <p:cNvSpPr/>
          <p:nvPr/>
        </p:nvSpPr>
        <p:spPr>
          <a:xfrm>
            <a:off x="5105810" y="934494"/>
            <a:ext cx="2512800" cy="453195"/>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t>Penalità per la difesa</a:t>
            </a:r>
          </a:p>
        </p:txBody>
      </p:sp>
      <p:sp>
        <p:nvSpPr>
          <p:cNvPr id="38" name="TextBox 37">
            <a:extLst>
              <a:ext uri="{FF2B5EF4-FFF2-40B4-BE49-F238E27FC236}">
                <a16:creationId xmlns:a16="http://schemas.microsoft.com/office/drawing/2014/main" id="{5B160219-783E-44F2-9FF0-7B2810D17BCB}"/>
              </a:ext>
            </a:extLst>
          </p:cNvPr>
          <p:cNvSpPr txBox="1"/>
          <p:nvPr/>
        </p:nvSpPr>
        <p:spPr>
          <a:xfrm>
            <a:off x="4472943" y="2996618"/>
            <a:ext cx="563798" cy="307777"/>
          </a:xfrm>
          <a:prstGeom prst="rect">
            <a:avLst/>
          </a:prstGeom>
          <a:noFill/>
        </p:spPr>
        <p:txBody>
          <a:bodyPr wrap="square" rtlCol="0">
            <a:spAutoFit/>
          </a:bodyPr>
          <a:lstStyle/>
          <a:p>
            <a:r>
              <a:rPr lang="it-IT" dirty="0"/>
              <a:t>Sì</a:t>
            </a:r>
          </a:p>
        </p:txBody>
      </p:sp>
      <p:sp>
        <p:nvSpPr>
          <p:cNvPr id="39" name="TextBox 38">
            <a:extLst>
              <a:ext uri="{FF2B5EF4-FFF2-40B4-BE49-F238E27FC236}">
                <a16:creationId xmlns:a16="http://schemas.microsoft.com/office/drawing/2014/main" id="{E283BAB0-9F0F-442C-8FE4-4BA6E2B8FF78}"/>
              </a:ext>
            </a:extLst>
          </p:cNvPr>
          <p:cNvSpPr txBox="1"/>
          <p:nvPr/>
        </p:nvSpPr>
        <p:spPr>
          <a:xfrm>
            <a:off x="7408514" y="5759432"/>
            <a:ext cx="716198" cy="307777"/>
          </a:xfrm>
          <a:prstGeom prst="rect">
            <a:avLst/>
          </a:prstGeom>
          <a:noFill/>
        </p:spPr>
        <p:txBody>
          <a:bodyPr wrap="square" rtlCol="0">
            <a:spAutoFit/>
          </a:bodyPr>
          <a:lstStyle/>
          <a:p>
            <a:r>
              <a:rPr lang="it-IT" dirty="0"/>
              <a:t>Sì</a:t>
            </a:r>
          </a:p>
        </p:txBody>
      </p:sp>
      <p:sp>
        <p:nvSpPr>
          <p:cNvPr id="42" name="TextBox 41">
            <a:extLst>
              <a:ext uri="{FF2B5EF4-FFF2-40B4-BE49-F238E27FC236}">
                <a16:creationId xmlns:a16="http://schemas.microsoft.com/office/drawing/2014/main" id="{F3E91C2F-8363-47AE-9E38-B052F345AB7A}"/>
              </a:ext>
            </a:extLst>
          </p:cNvPr>
          <p:cNvSpPr txBox="1"/>
          <p:nvPr/>
        </p:nvSpPr>
        <p:spPr>
          <a:xfrm>
            <a:off x="5759199" y="3783121"/>
            <a:ext cx="563798" cy="307777"/>
          </a:xfrm>
          <a:prstGeom prst="rect">
            <a:avLst/>
          </a:prstGeom>
          <a:noFill/>
        </p:spPr>
        <p:txBody>
          <a:bodyPr wrap="square" rtlCol="0">
            <a:spAutoFit/>
          </a:bodyPr>
          <a:lstStyle/>
          <a:p>
            <a:r>
              <a:rPr lang="it-IT" dirty="0"/>
              <a:t>No</a:t>
            </a:r>
          </a:p>
        </p:txBody>
      </p:sp>
      <p:cxnSp>
        <p:nvCxnSpPr>
          <p:cNvPr id="3" name="Straight Arrow Connector 2">
            <a:extLst>
              <a:ext uri="{FF2B5EF4-FFF2-40B4-BE49-F238E27FC236}">
                <a16:creationId xmlns:a16="http://schemas.microsoft.com/office/drawing/2014/main" id="{F990B3BF-0B66-4688-A0E9-73B90B277E0C}"/>
              </a:ext>
            </a:extLst>
          </p:cNvPr>
          <p:cNvCxnSpPr>
            <a:cxnSpLocks/>
            <a:stCxn id="16" idx="2"/>
            <a:endCxn id="11" idx="0"/>
          </p:cNvCxnSpPr>
          <p:nvPr/>
        </p:nvCxnSpPr>
        <p:spPr>
          <a:xfrm flipH="1">
            <a:off x="3060244" y="2461755"/>
            <a:ext cx="1" cy="306765"/>
          </a:xfrm>
          <a:prstGeom prst="straightConnector1">
            <a:avLst/>
          </a:prstGeom>
          <a:ln w="28575">
            <a:solidFill>
              <a:srgbClr val="FF000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219CBD7D-8D8C-4D85-A6CB-D9C65E1464D8}"/>
              </a:ext>
            </a:extLst>
          </p:cNvPr>
          <p:cNvCxnSpPr>
            <a:cxnSpLocks/>
            <a:stCxn id="11" idx="2"/>
            <a:endCxn id="15" idx="0"/>
          </p:cNvCxnSpPr>
          <p:nvPr/>
        </p:nvCxnSpPr>
        <p:spPr>
          <a:xfrm>
            <a:off x="3060244" y="3757871"/>
            <a:ext cx="5197" cy="388766"/>
          </a:xfrm>
          <a:prstGeom prst="straightConnector1">
            <a:avLst/>
          </a:prstGeom>
          <a:ln w="28575">
            <a:solidFill>
              <a:srgbClr val="FF000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B84DCDC7-3389-4B59-8A39-43A16B0D7C02}"/>
              </a:ext>
            </a:extLst>
          </p:cNvPr>
          <p:cNvCxnSpPr>
            <a:cxnSpLocks/>
            <a:stCxn id="15" idx="2"/>
            <a:endCxn id="9" idx="0"/>
          </p:cNvCxnSpPr>
          <p:nvPr/>
        </p:nvCxnSpPr>
        <p:spPr>
          <a:xfrm flipH="1">
            <a:off x="3058169" y="5135988"/>
            <a:ext cx="7272" cy="650128"/>
          </a:xfrm>
          <a:prstGeom prst="straightConnector1">
            <a:avLst/>
          </a:prstGeom>
          <a:ln w="28575">
            <a:solidFill>
              <a:srgbClr val="FF000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57" name="Straight Arrow Connector 56">
            <a:extLst>
              <a:ext uri="{FF2B5EF4-FFF2-40B4-BE49-F238E27FC236}">
                <a16:creationId xmlns:a16="http://schemas.microsoft.com/office/drawing/2014/main" id="{99B8A7F2-D9C2-4E18-A2B4-8BB0E3B9967A}"/>
              </a:ext>
            </a:extLst>
          </p:cNvPr>
          <p:cNvCxnSpPr>
            <a:cxnSpLocks/>
            <a:stCxn id="33" idx="2"/>
            <a:endCxn id="16" idx="0"/>
          </p:cNvCxnSpPr>
          <p:nvPr/>
        </p:nvCxnSpPr>
        <p:spPr>
          <a:xfrm>
            <a:off x="3056419" y="1138980"/>
            <a:ext cx="3826" cy="333425"/>
          </a:xfrm>
          <a:prstGeom prst="straightConnector1">
            <a:avLst/>
          </a:prstGeom>
          <a:ln w="28575">
            <a:solidFill>
              <a:srgbClr val="FF000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DA5ACB1A-56DF-466B-98F2-5BAFE91A48AA}"/>
              </a:ext>
            </a:extLst>
          </p:cNvPr>
          <p:cNvCxnSpPr>
            <a:cxnSpLocks/>
            <a:stCxn id="17" idx="1"/>
            <a:endCxn id="9" idx="3"/>
          </p:cNvCxnSpPr>
          <p:nvPr/>
        </p:nvCxnSpPr>
        <p:spPr>
          <a:xfrm flipH="1">
            <a:off x="4314569" y="6016567"/>
            <a:ext cx="604890" cy="10366"/>
          </a:xfrm>
          <a:prstGeom prst="straightConnector1">
            <a:avLst/>
          </a:prstGeom>
          <a:ln w="28575">
            <a:solidFill>
              <a:srgbClr val="FF000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62" name="Straight Arrow Connector 61">
            <a:extLst>
              <a:ext uri="{FF2B5EF4-FFF2-40B4-BE49-F238E27FC236}">
                <a16:creationId xmlns:a16="http://schemas.microsoft.com/office/drawing/2014/main" id="{31842EB0-2D30-4256-9CE1-25A440242971}"/>
              </a:ext>
            </a:extLst>
          </p:cNvPr>
          <p:cNvCxnSpPr>
            <a:cxnSpLocks/>
            <a:stCxn id="16" idx="3"/>
            <a:endCxn id="27" idx="1"/>
          </p:cNvCxnSpPr>
          <p:nvPr/>
        </p:nvCxnSpPr>
        <p:spPr>
          <a:xfrm flipV="1">
            <a:off x="4419141" y="1965267"/>
            <a:ext cx="2146327" cy="1813"/>
          </a:xfrm>
          <a:prstGeom prst="bentConnector3">
            <a:avLst>
              <a:gd name="adj1" fmla="val 50000"/>
            </a:avLst>
          </a:prstGeom>
          <a:ln w="28575">
            <a:solidFill>
              <a:srgbClr val="00B05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73" name="Straight Arrow Connector 61">
            <a:extLst>
              <a:ext uri="{FF2B5EF4-FFF2-40B4-BE49-F238E27FC236}">
                <a16:creationId xmlns:a16="http://schemas.microsoft.com/office/drawing/2014/main" id="{8F6791AF-E47D-4BE3-BDB8-F0A7B0E05D57}"/>
              </a:ext>
            </a:extLst>
          </p:cNvPr>
          <p:cNvCxnSpPr>
            <a:cxnSpLocks/>
            <a:stCxn id="25" idx="3"/>
            <a:endCxn id="27" idx="2"/>
          </p:cNvCxnSpPr>
          <p:nvPr/>
        </p:nvCxnSpPr>
        <p:spPr>
          <a:xfrm flipV="1">
            <a:off x="7432259" y="2206084"/>
            <a:ext cx="389609" cy="1051511"/>
          </a:xfrm>
          <a:prstGeom prst="bentConnector2">
            <a:avLst/>
          </a:prstGeom>
          <a:ln w="28575">
            <a:solidFill>
              <a:srgbClr val="00B05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79" name="Straight Arrow Connector 61">
            <a:extLst>
              <a:ext uri="{FF2B5EF4-FFF2-40B4-BE49-F238E27FC236}">
                <a16:creationId xmlns:a16="http://schemas.microsoft.com/office/drawing/2014/main" id="{2F9E3568-4D34-465E-9F34-D71A9C410B04}"/>
              </a:ext>
            </a:extLst>
          </p:cNvPr>
          <p:cNvCxnSpPr>
            <a:cxnSpLocks/>
            <a:stCxn id="28" idx="3"/>
            <a:endCxn id="27" idx="2"/>
          </p:cNvCxnSpPr>
          <p:nvPr/>
        </p:nvCxnSpPr>
        <p:spPr>
          <a:xfrm flipV="1">
            <a:off x="7432259" y="2206084"/>
            <a:ext cx="389609" cy="2449924"/>
          </a:xfrm>
          <a:prstGeom prst="bentConnector2">
            <a:avLst/>
          </a:prstGeom>
          <a:ln w="28575">
            <a:solidFill>
              <a:srgbClr val="00B05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84" name="Straight Arrow Connector 61">
            <a:extLst>
              <a:ext uri="{FF2B5EF4-FFF2-40B4-BE49-F238E27FC236}">
                <a16:creationId xmlns:a16="http://schemas.microsoft.com/office/drawing/2014/main" id="{362986EF-D4BE-45DD-801A-A5D6776A4853}"/>
              </a:ext>
            </a:extLst>
          </p:cNvPr>
          <p:cNvCxnSpPr>
            <a:cxnSpLocks/>
            <a:stCxn id="17" idx="3"/>
            <a:endCxn id="27" idx="2"/>
          </p:cNvCxnSpPr>
          <p:nvPr/>
        </p:nvCxnSpPr>
        <p:spPr>
          <a:xfrm flipV="1">
            <a:off x="7432259" y="2206084"/>
            <a:ext cx="389609" cy="3810483"/>
          </a:xfrm>
          <a:prstGeom prst="bentConnector2">
            <a:avLst/>
          </a:prstGeom>
          <a:ln w="28575">
            <a:solidFill>
              <a:srgbClr val="00B05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92" name="Straight Arrow Connector 61">
            <a:extLst>
              <a:ext uri="{FF2B5EF4-FFF2-40B4-BE49-F238E27FC236}">
                <a16:creationId xmlns:a16="http://schemas.microsoft.com/office/drawing/2014/main" id="{029D3E27-20B6-4A4B-9BDD-0B5C12101BC3}"/>
              </a:ext>
            </a:extLst>
          </p:cNvPr>
          <p:cNvCxnSpPr>
            <a:cxnSpLocks/>
            <a:stCxn id="15" idx="1"/>
            <a:endCxn id="14" idx="3"/>
          </p:cNvCxnSpPr>
          <p:nvPr/>
        </p:nvCxnSpPr>
        <p:spPr>
          <a:xfrm rot="10800000" flipV="1">
            <a:off x="1566345" y="4641313"/>
            <a:ext cx="145397" cy="1770"/>
          </a:xfrm>
          <a:prstGeom prst="bentConnector3">
            <a:avLst>
              <a:gd name="adj1" fmla="val 50000"/>
            </a:avLst>
          </a:prstGeom>
          <a:ln w="28575">
            <a:solidFill>
              <a:srgbClr val="00B05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98" name="Straight Arrow Connector 97">
            <a:extLst>
              <a:ext uri="{FF2B5EF4-FFF2-40B4-BE49-F238E27FC236}">
                <a16:creationId xmlns:a16="http://schemas.microsoft.com/office/drawing/2014/main" id="{13BCB52D-2C68-4145-8E0C-97B59BAE6F2E}"/>
              </a:ext>
            </a:extLst>
          </p:cNvPr>
          <p:cNvCxnSpPr>
            <a:cxnSpLocks/>
            <a:stCxn id="25" idx="2"/>
            <a:endCxn id="28" idx="0"/>
          </p:cNvCxnSpPr>
          <p:nvPr/>
        </p:nvCxnSpPr>
        <p:spPr>
          <a:xfrm>
            <a:off x="6175859" y="3752270"/>
            <a:ext cx="0" cy="409062"/>
          </a:xfrm>
          <a:prstGeom prst="straightConnector1">
            <a:avLst/>
          </a:prstGeom>
          <a:ln w="28575">
            <a:solidFill>
              <a:srgbClr val="FF000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01" name="Straight Arrow Connector 100">
            <a:extLst>
              <a:ext uri="{FF2B5EF4-FFF2-40B4-BE49-F238E27FC236}">
                <a16:creationId xmlns:a16="http://schemas.microsoft.com/office/drawing/2014/main" id="{E7B6FE6D-ADB2-4F1F-9C83-D245F2FCAAEC}"/>
              </a:ext>
            </a:extLst>
          </p:cNvPr>
          <p:cNvCxnSpPr>
            <a:cxnSpLocks/>
            <a:stCxn id="28" idx="2"/>
            <a:endCxn id="17" idx="0"/>
          </p:cNvCxnSpPr>
          <p:nvPr/>
        </p:nvCxnSpPr>
        <p:spPr>
          <a:xfrm>
            <a:off x="6175859" y="5150683"/>
            <a:ext cx="0" cy="371208"/>
          </a:xfrm>
          <a:prstGeom prst="straightConnector1">
            <a:avLst/>
          </a:prstGeom>
          <a:ln w="28575">
            <a:solidFill>
              <a:srgbClr val="FF000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12" name="Straight Arrow Connector 61">
            <a:extLst>
              <a:ext uri="{FF2B5EF4-FFF2-40B4-BE49-F238E27FC236}">
                <a16:creationId xmlns:a16="http://schemas.microsoft.com/office/drawing/2014/main" id="{7F866D6E-99DD-4830-90C7-AC95DC62C463}"/>
              </a:ext>
            </a:extLst>
          </p:cNvPr>
          <p:cNvCxnSpPr>
            <a:cxnSpLocks/>
            <a:stCxn id="33" idx="3"/>
            <a:endCxn id="37" idx="1"/>
          </p:cNvCxnSpPr>
          <p:nvPr/>
        </p:nvCxnSpPr>
        <p:spPr>
          <a:xfrm>
            <a:off x="4538875" y="840971"/>
            <a:ext cx="566935" cy="320121"/>
          </a:xfrm>
          <a:prstGeom prst="bentConnector3">
            <a:avLst>
              <a:gd name="adj1" fmla="val 50000"/>
            </a:avLst>
          </a:prstGeom>
          <a:ln w="28575">
            <a:solidFill>
              <a:srgbClr val="00B05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15" name="Straight Arrow Connector 61">
            <a:extLst>
              <a:ext uri="{FF2B5EF4-FFF2-40B4-BE49-F238E27FC236}">
                <a16:creationId xmlns:a16="http://schemas.microsoft.com/office/drawing/2014/main" id="{1AD9DB9C-F89C-4834-9C56-115BE55DFCE4}"/>
              </a:ext>
            </a:extLst>
          </p:cNvPr>
          <p:cNvCxnSpPr>
            <a:cxnSpLocks/>
            <a:stCxn id="11" idx="3"/>
            <a:endCxn id="25" idx="1"/>
          </p:cNvCxnSpPr>
          <p:nvPr/>
        </p:nvCxnSpPr>
        <p:spPr>
          <a:xfrm flipV="1">
            <a:off x="4419140" y="3257595"/>
            <a:ext cx="500319" cy="5601"/>
          </a:xfrm>
          <a:prstGeom prst="bentConnector3">
            <a:avLst>
              <a:gd name="adj1" fmla="val 50000"/>
            </a:avLst>
          </a:prstGeom>
          <a:ln w="28575">
            <a:solidFill>
              <a:srgbClr val="00B050"/>
            </a:solidFill>
            <a:tailEnd type="stealth" w="lg" len="lg"/>
          </a:ln>
        </p:spPr>
        <p:style>
          <a:lnRef idx="1">
            <a:schemeClr val="accent1"/>
          </a:lnRef>
          <a:fillRef idx="0">
            <a:schemeClr val="accent1"/>
          </a:fillRef>
          <a:effectRef idx="0">
            <a:schemeClr val="accent1"/>
          </a:effectRef>
          <a:fontRef idx="minor">
            <a:schemeClr val="tx1"/>
          </a:fontRef>
        </p:style>
      </p:cxnSp>
      <p:pic>
        <p:nvPicPr>
          <p:cNvPr id="43" name="Picture 42">
            <a:extLst>
              <a:ext uri="{FF2B5EF4-FFF2-40B4-BE49-F238E27FC236}">
                <a16:creationId xmlns:a16="http://schemas.microsoft.com/office/drawing/2014/main" id="{A7422732-95CA-403E-A48A-FB721697113C}"/>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8547" b="89744" l="6040" r="94631">
                        <a14:foregroundMark x1="42953" y1="63248" x2="41611" y2="72650"/>
                        <a14:foregroundMark x1="38926" y1="59829" x2="46980" y2="62393"/>
                        <a14:foregroundMark x1="40268" y1="59829" x2="40268" y2="59829"/>
                        <a14:foregroundMark x1="71141" y1="70940" x2="81879" y2="61538"/>
                        <a14:foregroundMark x1="81879" y1="61538" x2="81879" y2="61538"/>
                        <a14:foregroundMark x1="81879" y1="60684" x2="91275" y2="27350"/>
                        <a14:foregroundMark x1="91275" y1="27350" x2="87919" y2="19658"/>
                        <a14:foregroundMark x1="94631" y1="33333" x2="94631" y2="33333"/>
                        <a14:foregroundMark x1="29530" y1="72650" x2="29530" y2="72650"/>
                        <a14:foregroundMark x1="6711" y1="85470" x2="6711" y2="85470"/>
                        <a14:foregroundMark x1="24832" y1="49573" x2="24832" y2="49573"/>
                        <a14:foregroundMark x1="20134" y1="58120" x2="20134" y2="58120"/>
                        <a14:foregroundMark x1="16107" y1="65812" x2="16107" y2="65812"/>
                        <a14:foregroundMark x1="16107" y1="58974" x2="16107" y2="58974"/>
                        <a14:foregroundMark x1="34228" y1="41880" x2="34228" y2="41880"/>
                        <a14:foregroundMark x1="34899" y1="37607" x2="34899" y2="37607"/>
                        <a14:foregroundMark x1="40940" y1="24786" x2="40940" y2="24786"/>
                        <a14:foregroundMark x1="46309" y1="29915" x2="46309" y2="29915"/>
                        <a14:foregroundMark x1="33557" y1="27350" x2="33557" y2="27350"/>
                        <a14:foregroundMark x1="41611" y1="21368" x2="41611" y2="21368"/>
                        <a14:foregroundMark x1="59732" y1="11966" x2="59732" y2="11966"/>
                        <a14:foregroundMark x1="15436" y1="83761" x2="15436" y2="83761"/>
                        <a14:foregroundMark x1="15436" y1="77778" x2="15436" y2="77778"/>
                        <a14:foregroundMark x1="12752" y1="69231" x2="12752" y2="69231"/>
                        <a14:foregroundMark x1="18792" y1="51282" x2="18792" y2="51282"/>
                        <a14:foregroundMark x1="69128" y1="18803" x2="69128" y2="18803"/>
                        <a14:foregroundMark x1="65101" y1="9402" x2="65101" y2="9402"/>
                        <a14:foregroundMark x1="70470" y1="8547" x2="70470" y2="8547"/>
                        <a14:foregroundMark x1="32886" y1="29915" x2="32886" y2="29915"/>
                        <a14:foregroundMark x1="36913" y1="33333" x2="36913" y2="33333"/>
                        <a14:foregroundMark x1="43624" y1="38462" x2="43624" y2="38462"/>
                        <a14:foregroundMark x1="46980" y1="44444" x2="46980" y2="44444"/>
                        <a14:foregroundMark x1="26846" y1="24786" x2="26846" y2="24786"/>
                        <a14:foregroundMark x1="22148" y1="23932" x2="22148" y2="23932"/>
                        <a14:foregroundMark x1="85906" y1="42735" x2="85906" y2="42735"/>
                        <a14:foregroundMark x1="30201" y1="26496" x2="30201" y2="26496"/>
                        <a14:foregroundMark x1="32215" y1="29060" x2="32215" y2="29060"/>
                        <a14:foregroundMark x1="33557" y1="29915" x2="33557" y2="29915"/>
                        <a14:foregroundMark x1="32886" y1="29915" x2="32886" y2="29915"/>
                        <a14:foregroundMark x1="32886" y1="29915" x2="32886" y2="29915"/>
                        <a14:foregroundMark x1="32215" y1="30769" x2="32215" y2="30769"/>
                        <a14:backgroundMark x1="12081" y1="22222" x2="12081" y2="22222"/>
                        <a14:backgroundMark x1="12752" y1="14530" x2="12752" y2="14530"/>
                        <a14:backgroundMark x1="19463" y1="11111" x2="37584" y2="12821"/>
                        <a14:backgroundMark x1="31544" y1="30769" x2="31544" y2="30769"/>
                      </a14:backgroundRemoval>
                    </a14:imgEffect>
                  </a14:imgLayer>
                </a14:imgProps>
              </a:ext>
            </a:extLst>
          </a:blip>
          <a:stretch>
            <a:fillRect/>
          </a:stretch>
        </p:blipFill>
        <p:spPr>
          <a:xfrm>
            <a:off x="48903" y="6394488"/>
            <a:ext cx="559643" cy="439451"/>
          </a:xfrm>
          <a:prstGeom prst="rect">
            <a:avLst/>
          </a:prstGeom>
        </p:spPr>
      </p:pic>
    </p:spTree>
    <p:extLst>
      <p:ext uri="{BB962C8B-B14F-4D97-AF65-F5344CB8AC3E}">
        <p14:creationId xmlns:p14="http://schemas.microsoft.com/office/powerpoint/2010/main" val="91573646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614"/>
        <p:cNvGrpSpPr/>
        <p:nvPr/>
      </p:nvGrpSpPr>
      <p:grpSpPr>
        <a:xfrm>
          <a:off x="0" y="0"/>
          <a:ext cx="0" cy="0"/>
          <a:chOff x="0" y="0"/>
          <a:chExt cx="0" cy="0"/>
        </a:xfrm>
      </p:grpSpPr>
      <p:sp>
        <p:nvSpPr>
          <p:cNvPr id="615" name="Google Shape;615;p57"/>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lvl="0">
              <a:buSzPts val="4410"/>
            </a:pPr>
            <a:r>
              <a:rPr lang="it-IT" sz="4410" b="1" i="0" u="none" strike="noStrike" cap="none" noProof="0" dirty="0">
                <a:solidFill>
                  <a:schemeClr val="dk1"/>
                </a:solidFill>
                <a:latin typeface="Calibri"/>
                <a:ea typeface="Calibri"/>
                <a:cs typeface="Calibri"/>
                <a:sym typeface="Calibri"/>
              </a:rPr>
              <a:t>Modulo 6</a:t>
            </a:r>
            <a:br>
              <a:rPr lang="it-IT" sz="4410" b="1" i="0" u="none" strike="noStrike" cap="none" noProof="0" dirty="0">
                <a:solidFill>
                  <a:schemeClr val="dk1"/>
                </a:solidFill>
                <a:latin typeface="Arial"/>
                <a:ea typeface="Arial"/>
                <a:cs typeface="Arial"/>
                <a:sym typeface="Arial"/>
              </a:rPr>
            </a:br>
            <a:br>
              <a:rPr lang="it-IT" sz="3600" b="1" i="0" u="none" strike="noStrike" cap="none" noProof="0" dirty="0">
                <a:solidFill>
                  <a:schemeClr val="dk1"/>
                </a:solidFill>
                <a:latin typeface="Arial"/>
                <a:ea typeface="Arial"/>
                <a:cs typeface="Arial"/>
                <a:sym typeface="Arial"/>
              </a:rPr>
            </a:br>
            <a:r>
              <a:rPr lang="it-IT" sz="3600" dirty="0">
                <a:latin typeface="Calibri"/>
                <a:ea typeface="Calibri"/>
                <a:cs typeface="Calibri"/>
                <a:sym typeface="Calibri"/>
              </a:rPr>
              <a:t>Fine del Partita</a:t>
            </a:r>
            <a:endParaRPr lang="it-IT" noProof="0"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620"/>
        <p:cNvGrpSpPr/>
        <p:nvPr/>
      </p:nvGrpSpPr>
      <p:grpSpPr>
        <a:xfrm>
          <a:off x="0" y="0"/>
          <a:ext cx="0" cy="0"/>
          <a:chOff x="0" y="0"/>
          <a:chExt cx="0" cy="0"/>
        </a:xfrm>
      </p:grpSpPr>
      <p:sp>
        <p:nvSpPr>
          <p:cNvPr id="621" name="Google Shape;621;p58"/>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buSzPts val="3600"/>
            </a:pPr>
            <a:r>
              <a:rPr lang="it-IT" dirty="0">
                <a:latin typeface="+mj-lt"/>
                <a:ea typeface="Calibri"/>
                <a:cs typeface="Calibri"/>
                <a:sym typeface="Calibri"/>
              </a:rPr>
              <a:t>Fine del partita</a:t>
            </a:r>
            <a:endParaRPr lang="it-IT" sz="5400" dirty="0">
              <a:latin typeface="+mj-lt"/>
            </a:endParaRPr>
          </a:p>
        </p:txBody>
      </p:sp>
      <p:sp>
        <p:nvSpPr>
          <p:cNvPr id="622" name="Google Shape;622;p58"/>
          <p:cNvSpPr/>
          <p:nvPr/>
        </p:nvSpPr>
        <p:spPr>
          <a:xfrm>
            <a:off x="-1" y="1342278"/>
            <a:ext cx="9144021" cy="792000"/>
          </a:xfrm>
          <a:prstGeom prst="rect">
            <a:avLst/>
          </a:prstGeom>
          <a:solidFill>
            <a:srgbClr val="1B305B"/>
          </a:solidFill>
          <a:ln>
            <a:noFill/>
          </a:ln>
        </p:spPr>
        <p:txBody>
          <a:bodyPr spcFirstLastPara="1" wrap="square" lIns="91425" tIns="45700" rIns="91425" bIns="45700" anchor="ctr" anchorCtr="0">
            <a:noAutofit/>
          </a:bodyPr>
          <a:lstStyle/>
          <a:p>
            <a:pPr marL="722313" lvl="0">
              <a:buSzPts val="2400"/>
            </a:pPr>
            <a:r>
              <a:rPr lang="it-IT" sz="2400" dirty="0">
                <a:solidFill>
                  <a:schemeClr val="lt1"/>
                </a:solidFill>
              </a:rPr>
              <a:t>Cosa succede alla sirena? (Intervallo/Termine)</a:t>
            </a:r>
            <a:endParaRPr lang="it-IT" sz="1400" b="0" i="0" u="none" strike="noStrike" cap="none" dirty="0">
              <a:solidFill>
                <a:schemeClr val="lt1"/>
              </a:solidFill>
              <a:latin typeface="Arial"/>
              <a:ea typeface="Arial"/>
              <a:cs typeface="Arial"/>
              <a:sym typeface="Arial"/>
            </a:endParaRPr>
          </a:p>
        </p:txBody>
      </p:sp>
      <p:pic>
        <p:nvPicPr>
          <p:cNvPr id="623" name="Google Shape;623;p58" descr="http://www.google.co.uk/url?sa=i&amp;source=images&amp;cd=&amp;ved=0CAUQjBw&amp;url=https%3A%2F%2Frugbyasteroid.files.wordpress.com%2F2010%2F02%2Facme-thunderer-whistle.jpg&amp;ei=7skqVfKfNIfaOLqwgOgF&amp;psig=AFQjCNGxrimC1NPu36zYalWebOqHwSrG8A&amp;ust=1428953966953594"/>
          <p:cNvPicPr preferRelativeResize="0"/>
          <p:nvPr/>
        </p:nvPicPr>
        <p:blipFill rotWithShape="1">
          <a:blip r:embed="rId3">
            <a:alphaModFix/>
          </a:blip>
          <a:srcRect/>
          <a:stretch/>
        </p:blipFill>
        <p:spPr>
          <a:xfrm>
            <a:off x="3574152" y="3102247"/>
            <a:ext cx="1421733" cy="1421750"/>
          </a:xfrm>
          <a:prstGeom prst="rect">
            <a:avLst/>
          </a:prstGeom>
          <a:noFill/>
          <a:ln>
            <a:noFill/>
          </a:ln>
        </p:spPr>
      </p:pic>
      <p:sp>
        <p:nvSpPr>
          <p:cNvPr id="624" name="Google Shape;624;p58"/>
          <p:cNvSpPr/>
          <p:nvPr/>
        </p:nvSpPr>
        <p:spPr>
          <a:xfrm>
            <a:off x="2" y="2342209"/>
            <a:ext cx="9143998" cy="792088"/>
          </a:xfrm>
          <a:prstGeom prst="rect">
            <a:avLst/>
          </a:prstGeom>
          <a:solidFill>
            <a:srgbClr val="1B305B"/>
          </a:solidFill>
          <a:ln>
            <a:noFill/>
          </a:ln>
        </p:spPr>
        <p:txBody>
          <a:bodyPr spcFirstLastPara="1" wrap="square" lIns="91425" tIns="45700" rIns="252000" bIns="45700" anchor="ctr" anchorCtr="0">
            <a:noAutofit/>
          </a:bodyPr>
          <a:lstStyle/>
          <a:p>
            <a:pPr marL="722313">
              <a:buSzPts val="2400"/>
            </a:pPr>
            <a:r>
              <a:rPr lang="it-IT" sz="2400" dirty="0">
                <a:solidFill>
                  <a:schemeClr val="lt1"/>
                </a:solidFill>
              </a:rPr>
              <a:t>Finché non c'è una penalità, terminare la partita al prossimo tocco o cambio di possesso.</a:t>
            </a:r>
          </a:p>
        </p:txBody>
      </p:sp>
      <p:sp>
        <p:nvSpPr>
          <p:cNvPr id="625" name="Google Shape;625;p58"/>
          <p:cNvSpPr/>
          <p:nvPr/>
        </p:nvSpPr>
        <p:spPr>
          <a:xfrm>
            <a:off x="1482" y="3378515"/>
            <a:ext cx="9143998" cy="792088"/>
          </a:xfrm>
          <a:prstGeom prst="rect">
            <a:avLst/>
          </a:prstGeom>
          <a:solidFill>
            <a:srgbClr val="1B305B"/>
          </a:solidFill>
          <a:ln>
            <a:noFill/>
          </a:ln>
        </p:spPr>
        <p:txBody>
          <a:bodyPr spcFirstLastPara="1" wrap="square" lIns="91425" tIns="45700" rIns="91425" bIns="45700" anchor="ctr" anchorCtr="0">
            <a:noAutofit/>
          </a:bodyPr>
          <a:lstStyle/>
          <a:p>
            <a:pPr marL="722313" lvl="0">
              <a:buSzPts val="2400"/>
            </a:pPr>
            <a:r>
              <a:rPr lang="it-IT" sz="2400" dirty="0">
                <a:solidFill>
                  <a:schemeClr val="lt1"/>
                </a:solidFill>
              </a:rPr>
              <a:t>Qual è il segnale e il tono del fischio? E per l’intervallo?</a:t>
            </a:r>
            <a:endParaRPr lang="it-IT" sz="1400" b="0" i="0" u="none" strike="noStrike" cap="none" dirty="0">
              <a:solidFill>
                <a:schemeClr val="lt1"/>
              </a:solidFill>
              <a:latin typeface="Arial"/>
              <a:ea typeface="Arial"/>
              <a:cs typeface="Arial"/>
              <a:sym typeface="Arial"/>
            </a:endParaRPr>
          </a:p>
        </p:txBody>
      </p:sp>
      <p:sp>
        <p:nvSpPr>
          <p:cNvPr id="626" name="Google Shape;626;p58"/>
          <p:cNvSpPr/>
          <p:nvPr/>
        </p:nvSpPr>
        <p:spPr>
          <a:xfrm>
            <a:off x="-1" y="5294407"/>
            <a:ext cx="9143998" cy="792000"/>
          </a:xfrm>
          <a:prstGeom prst="rect">
            <a:avLst/>
          </a:prstGeom>
          <a:solidFill>
            <a:srgbClr val="1B305B"/>
          </a:solidFill>
          <a:ln>
            <a:noFill/>
          </a:ln>
        </p:spPr>
        <p:txBody>
          <a:bodyPr spcFirstLastPara="1" wrap="square" lIns="91425" tIns="45700" rIns="91425" bIns="45700" anchor="ctr" anchorCtr="0">
            <a:noAutofit/>
          </a:bodyPr>
          <a:lstStyle/>
          <a:p>
            <a:pPr marL="722313" lvl="0">
              <a:buSzPts val="2400"/>
            </a:pPr>
            <a:r>
              <a:rPr lang="it-IT" sz="2400" dirty="0">
                <a:solidFill>
                  <a:schemeClr val="lt1"/>
                </a:solidFill>
              </a:rPr>
              <a:t>È pari, è richiesto un Vincitore, come procediamo?</a:t>
            </a:r>
            <a:endParaRPr lang="it-IT" sz="1400" b="0" i="0" u="none" strike="noStrike" cap="none" dirty="0">
              <a:solidFill>
                <a:srgbClr val="000000"/>
              </a:solidFill>
              <a:latin typeface="Arial"/>
              <a:ea typeface="Arial"/>
              <a:cs typeface="Arial"/>
              <a:sym typeface="Arial"/>
            </a:endParaRPr>
          </a:p>
        </p:txBody>
      </p:sp>
      <p:sp>
        <p:nvSpPr>
          <p:cNvPr id="627" name="Google Shape;627;p58"/>
          <p:cNvSpPr/>
          <p:nvPr/>
        </p:nvSpPr>
        <p:spPr>
          <a:xfrm>
            <a:off x="-1" y="4331519"/>
            <a:ext cx="9143998" cy="792088"/>
          </a:xfrm>
          <a:prstGeom prst="rect">
            <a:avLst/>
          </a:prstGeom>
          <a:solidFill>
            <a:srgbClr val="1B305B"/>
          </a:solidFill>
          <a:ln>
            <a:noFill/>
          </a:ln>
        </p:spPr>
        <p:txBody>
          <a:bodyPr spcFirstLastPara="1" wrap="square" lIns="91425" tIns="45700" rIns="91425" bIns="45700" anchor="ctr" anchorCtr="0">
            <a:noAutofit/>
          </a:bodyPr>
          <a:lstStyle/>
          <a:p>
            <a:pPr marL="722313" marR="0" lvl="0" algn="l" rtl="0">
              <a:lnSpc>
                <a:spcPct val="100000"/>
              </a:lnSpc>
              <a:spcBef>
                <a:spcPts val="0"/>
              </a:spcBef>
              <a:spcAft>
                <a:spcPts val="0"/>
              </a:spcAft>
              <a:buClr>
                <a:srgbClr val="000000"/>
              </a:buClr>
              <a:buSzPts val="2400"/>
              <a:buFont typeface="Arial"/>
              <a:buNone/>
            </a:pPr>
            <a:r>
              <a:rPr lang="it-IT" sz="2400" dirty="0">
                <a:solidFill>
                  <a:schemeClr val="lt1"/>
                </a:solidFill>
              </a:rPr>
              <a:t>Che cosa facciamo con il cartellino</a:t>
            </a:r>
            <a:r>
              <a:rPr lang="it-IT" sz="2400" b="0" i="0" u="none" strike="noStrike" cap="none" dirty="0">
                <a:solidFill>
                  <a:schemeClr val="lt1"/>
                </a:solidFill>
                <a:latin typeface="Arial"/>
                <a:ea typeface="Arial"/>
                <a:cs typeface="Arial"/>
                <a:sym typeface="Arial"/>
              </a:rPr>
              <a:t>?</a:t>
            </a:r>
            <a:endParaRPr lang="it-IT" sz="1400" b="0" i="0" u="none" strike="noStrike" cap="none" dirty="0">
              <a:solidFill>
                <a:srgbClr val="000000"/>
              </a:solidFill>
              <a:latin typeface="Arial"/>
              <a:ea typeface="Arial"/>
              <a:cs typeface="Arial"/>
              <a:sym typeface="Arial"/>
            </a:endParaRPr>
          </a:p>
        </p:txBody>
      </p:sp>
      <p:pic>
        <p:nvPicPr>
          <p:cNvPr id="628" name="Google Shape;628;p58" descr="http://www.buzzardrugby.co.uk/two/olympic/images/misc/knockout.gif"/>
          <p:cNvPicPr preferRelativeResize="0"/>
          <p:nvPr/>
        </p:nvPicPr>
        <p:blipFill rotWithShape="1">
          <a:blip r:embed="rId4">
            <a:alphaModFix/>
          </a:blip>
          <a:srcRect/>
          <a:stretch/>
        </p:blipFill>
        <p:spPr>
          <a:xfrm rot="19929268">
            <a:off x="-155374" y="5307748"/>
            <a:ext cx="1830275" cy="688875"/>
          </a:xfrm>
          <a:prstGeom prst="rect">
            <a:avLst/>
          </a:prstGeom>
          <a:noFill/>
          <a:ln>
            <a:noFill/>
          </a:ln>
        </p:spPr>
      </p:pic>
      <p:pic>
        <p:nvPicPr>
          <p:cNvPr id="10" name="Picture 9">
            <a:extLst>
              <a:ext uri="{FF2B5EF4-FFF2-40B4-BE49-F238E27FC236}">
                <a16:creationId xmlns:a16="http://schemas.microsoft.com/office/drawing/2014/main" id="{53FC8AF0-4264-48AA-8EA5-54D38F21B27F}"/>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8547" b="89744" l="6040" r="94631">
                        <a14:foregroundMark x1="42953" y1="63248" x2="41611" y2="72650"/>
                        <a14:foregroundMark x1="38926" y1="59829" x2="46980" y2="62393"/>
                        <a14:foregroundMark x1="40268" y1="59829" x2="40268" y2="59829"/>
                        <a14:foregroundMark x1="71141" y1="70940" x2="81879" y2="61538"/>
                        <a14:foregroundMark x1="81879" y1="61538" x2="81879" y2="61538"/>
                        <a14:foregroundMark x1="81879" y1="60684" x2="91275" y2="27350"/>
                        <a14:foregroundMark x1="91275" y1="27350" x2="87919" y2="19658"/>
                        <a14:foregroundMark x1="94631" y1="33333" x2="94631" y2="33333"/>
                        <a14:foregroundMark x1="29530" y1="72650" x2="29530" y2="72650"/>
                        <a14:foregroundMark x1="6711" y1="85470" x2="6711" y2="85470"/>
                        <a14:foregroundMark x1="24832" y1="49573" x2="24832" y2="49573"/>
                        <a14:foregroundMark x1="20134" y1="58120" x2="20134" y2="58120"/>
                        <a14:foregroundMark x1="16107" y1="65812" x2="16107" y2="65812"/>
                        <a14:foregroundMark x1="16107" y1="58974" x2="16107" y2="58974"/>
                        <a14:foregroundMark x1="34228" y1="41880" x2="34228" y2="41880"/>
                        <a14:foregroundMark x1="34899" y1="37607" x2="34899" y2="37607"/>
                        <a14:foregroundMark x1="40940" y1="24786" x2="40940" y2="24786"/>
                        <a14:foregroundMark x1="46309" y1="29915" x2="46309" y2="29915"/>
                        <a14:foregroundMark x1="33557" y1="27350" x2="33557" y2="27350"/>
                        <a14:foregroundMark x1="41611" y1="21368" x2="41611" y2="21368"/>
                        <a14:foregroundMark x1="59732" y1="11966" x2="59732" y2="11966"/>
                        <a14:foregroundMark x1="15436" y1="83761" x2="15436" y2="83761"/>
                        <a14:foregroundMark x1="15436" y1="77778" x2="15436" y2="77778"/>
                        <a14:foregroundMark x1="12752" y1="69231" x2="12752" y2="69231"/>
                        <a14:foregroundMark x1="18792" y1="51282" x2="18792" y2="51282"/>
                        <a14:foregroundMark x1="69128" y1="18803" x2="69128" y2="18803"/>
                        <a14:foregroundMark x1="65101" y1="9402" x2="65101" y2="9402"/>
                        <a14:foregroundMark x1="70470" y1="8547" x2="70470" y2="8547"/>
                        <a14:foregroundMark x1="32886" y1="29915" x2="32886" y2="29915"/>
                        <a14:foregroundMark x1="36913" y1="33333" x2="36913" y2="33333"/>
                        <a14:foregroundMark x1="43624" y1="38462" x2="43624" y2="38462"/>
                        <a14:foregroundMark x1="46980" y1="44444" x2="46980" y2="44444"/>
                        <a14:foregroundMark x1="26846" y1="24786" x2="26846" y2="24786"/>
                        <a14:foregroundMark x1="22148" y1="23932" x2="22148" y2="23932"/>
                        <a14:foregroundMark x1="85906" y1="42735" x2="85906" y2="42735"/>
                        <a14:foregroundMark x1="30201" y1="26496" x2="30201" y2="26496"/>
                        <a14:foregroundMark x1="32215" y1="29060" x2="32215" y2="29060"/>
                        <a14:foregroundMark x1="33557" y1="29915" x2="33557" y2="29915"/>
                        <a14:foregroundMark x1="32886" y1="29915" x2="32886" y2="29915"/>
                        <a14:foregroundMark x1="32886" y1="29915" x2="32886" y2="29915"/>
                        <a14:foregroundMark x1="32215" y1="30769" x2="32215" y2="30769"/>
                        <a14:backgroundMark x1="12081" y1="22222" x2="12081" y2="22222"/>
                        <a14:backgroundMark x1="12752" y1="14530" x2="12752" y2="14530"/>
                        <a14:backgroundMark x1="19463" y1="11111" x2="37584" y2="12821"/>
                        <a14:backgroundMark x1="31544" y1="30769" x2="31544" y2="30769"/>
                      </a14:backgroundRemoval>
                    </a14:imgEffect>
                  </a14:imgLayer>
                </a14:imgProps>
              </a:ext>
            </a:extLst>
          </a:blip>
          <a:stretch>
            <a:fillRect/>
          </a:stretch>
        </p:blipFill>
        <p:spPr>
          <a:xfrm>
            <a:off x="48903" y="6394488"/>
            <a:ext cx="559643" cy="43945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2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2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2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628"/>
                                        </p:tgtEl>
                                        <p:attrNameLst>
                                          <p:attrName>style.visibility</p:attrName>
                                        </p:attrNameLst>
                                      </p:cBhvr>
                                      <p:to>
                                        <p:strVal val="visible"/>
                                      </p:to>
                                    </p:set>
                                    <p:anim calcmode="lin" valueType="num">
                                      <p:cBhvr>
                                        <p:cTn id="31" dur="500" fill="hold"/>
                                        <p:tgtEl>
                                          <p:spTgt spid="628"/>
                                        </p:tgtEl>
                                        <p:attrNameLst>
                                          <p:attrName>ppt_w</p:attrName>
                                        </p:attrNameLst>
                                      </p:cBhvr>
                                      <p:tavLst>
                                        <p:tav tm="0">
                                          <p:val>
                                            <p:fltVal val="0"/>
                                          </p:val>
                                        </p:tav>
                                        <p:tav tm="100000">
                                          <p:val>
                                            <p:strVal val="#ppt_w"/>
                                          </p:val>
                                        </p:tav>
                                      </p:tavLst>
                                    </p:anim>
                                    <p:anim calcmode="lin" valueType="num">
                                      <p:cBhvr>
                                        <p:cTn id="32" dur="500" fill="hold"/>
                                        <p:tgtEl>
                                          <p:spTgt spid="628"/>
                                        </p:tgtEl>
                                        <p:attrNameLst>
                                          <p:attrName>ppt_h</p:attrName>
                                        </p:attrNameLst>
                                      </p:cBhvr>
                                      <p:tavLst>
                                        <p:tav tm="0">
                                          <p:val>
                                            <p:fltVal val="0"/>
                                          </p:val>
                                        </p:tav>
                                        <p:tav tm="100000">
                                          <p:val>
                                            <p:strVal val="#ppt_h"/>
                                          </p:val>
                                        </p:tav>
                                      </p:tavLst>
                                    </p:anim>
                                    <p:anim calcmode="lin" valueType="num">
                                      <p:cBhvr>
                                        <p:cTn id="33" dur="500" fill="hold"/>
                                        <p:tgtEl>
                                          <p:spTgt spid="628"/>
                                        </p:tgtEl>
                                        <p:attrNameLst>
                                          <p:attrName>style.rotation</p:attrName>
                                        </p:attrNameLst>
                                      </p:cBhvr>
                                      <p:tavLst>
                                        <p:tav tm="0">
                                          <p:val>
                                            <p:fltVal val="90"/>
                                          </p:val>
                                        </p:tav>
                                        <p:tav tm="100000">
                                          <p:val>
                                            <p:fltVal val="0"/>
                                          </p:val>
                                        </p:tav>
                                      </p:tavLst>
                                    </p:anim>
                                    <p:animEffect transition="in" filter="fade">
                                      <p:cBhvr>
                                        <p:cTn id="34" dur="500"/>
                                        <p:tgtEl>
                                          <p:spTgt spid="628"/>
                                        </p:tgtEl>
                                      </p:cBhvr>
                                    </p:animEffect>
                                  </p:childTnLst>
                                </p:cTn>
                              </p:par>
                              <p:par>
                                <p:cTn id="35" presetID="42" presetClass="path" presetSubtype="0" accel="50000" decel="50000" fill="hold" grpId="0" nodeType="withEffect">
                                  <p:stCondLst>
                                    <p:cond delay="0"/>
                                  </p:stCondLst>
                                  <p:childTnLst>
                                    <p:animMotion origin="layout" path="M 0 1.85185E-6 L 0.06719 0.00046 " pathEditMode="relative" rAng="0" ptsTypes="AA">
                                      <p:cBhvr>
                                        <p:cTn id="36" dur="500" fill="hold"/>
                                        <p:tgtEl>
                                          <p:spTgt spid="626"/>
                                        </p:tgtEl>
                                        <p:attrNameLst>
                                          <p:attrName>ppt_x</p:attrName>
                                          <p:attrName>ppt_y</p:attrName>
                                        </p:attrNameLst>
                                      </p:cBhvr>
                                      <p:rCtr x="3351" y="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6"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633"/>
        <p:cNvGrpSpPr/>
        <p:nvPr/>
      </p:nvGrpSpPr>
      <p:grpSpPr>
        <a:xfrm>
          <a:off x="0" y="0"/>
          <a:ext cx="0" cy="0"/>
          <a:chOff x="0" y="0"/>
          <a:chExt cx="0" cy="0"/>
        </a:xfrm>
      </p:grpSpPr>
      <p:sp>
        <p:nvSpPr>
          <p:cNvPr id="634" name="Google Shape;634;p59"/>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722313" marR="0" lvl="0" algn="l" rtl="0">
              <a:lnSpc>
                <a:spcPct val="100000"/>
              </a:lnSpc>
              <a:spcBef>
                <a:spcPts val="0"/>
              </a:spcBef>
              <a:spcAft>
                <a:spcPts val="0"/>
              </a:spcAft>
              <a:buClr>
                <a:schemeClr val="dk1"/>
              </a:buClr>
              <a:buSzPts val="3600"/>
              <a:buFont typeface="Calibri"/>
              <a:buNone/>
            </a:pPr>
            <a:r>
              <a:rPr lang="it-IT" dirty="0">
                <a:latin typeface="+mj-lt"/>
                <a:ea typeface="Calibri"/>
                <a:cs typeface="Calibri"/>
                <a:sym typeface="Calibri"/>
              </a:rPr>
              <a:t>Drop off</a:t>
            </a:r>
            <a:endParaRPr lang="it-IT" sz="5400" dirty="0">
              <a:latin typeface="+mj-lt"/>
            </a:endParaRPr>
          </a:p>
        </p:txBody>
      </p:sp>
      <p:sp>
        <p:nvSpPr>
          <p:cNvPr id="635" name="Google Shape;635;p59"/>
          <p:cNvSpPr/>
          <p:nvPr/>
        </p:nvSpPr>
        <p:spPr>
          <a:xfrm>
            <a:off x="0" y="1345244"/>
            <a:ext cx="9144000" cy="4093030"/>
          </a:xfrm>
          <a:prstGeom prst="rect">
            <a:avLst/>
          </a:prstGeom>
          <a:solidFill>
            <a:srgbClr val="1B305B"/>
          </a:solidFill>
          <a:ln>
            <a:noFill/>
          </a:ln>
        </p:spPr>
        <p:txBody>
          <a:bodyPr spcFirstLastPara="1" wrap="square" lIns="91425" tIns="45700" rIns="91425" bIns="45700" anchor="ctr" anchorCtr="0">
            <a:noAutofit/>
          </a:bodyPr>
          <a:lstStyle/>
          <a:p>
            <a:pPr marL="1166813" lvl="0" indent="-457200">
              <a:buSzPts val="2400"/>
            </a:pPr>
            <a:r>
              <a:rPr lang="it-IT" sz="2400" dirty="0">
                <a:solidFill>
                  <a:schemeClr val="lt1"/>
                </a:solidFill>
              </a:rPr>
              <a:t>Rimuovere 2 giocatori da ogni squadra prima di iniziare il drop-off da 2 minuti</a:t>
            </a:r>
            <a:r>
              <a:rPr lang="it-IT" sz="2400" b="0" i="0" u="none" strike="noStrike" cap="none" dirty="0">
                <a:solidFill>
                  <a:schemeClr val="lt1"/>
                </a:solidFill>
                <a:sym typeface="Arial"/>
              </a:rPr>
              <a:t>. </a:t>
            </a:r>
            <a:endParaRPr lang="it-IT" sz="1400" b="0" i="0" u="none" strike="noStrike" cap="none" dirty="0">
              <a:solidFill>
                <a:srgbClr val="000000"/>
              </a:solidFill>
              <a:sym typeface="Arial"/>
            </a:endParaRPr>
          </a:p>
          <a:p>
            <a:pPr marL="1166813" marR="0" lvl="0" indent="-457200" algn="l" rtl="0">
              <a:lnSpc>
                <a:spcPct val="100000"/>
              </a:lnSpc>
              <a:spcBef>
                <a:spcPts val="0"/>
              </a:spcBef>
              <a:spcAft>
                <a:spcPts val="0"/>
              </a:spcAft>
              <a:buClr>
                <a:srgbClr val="000000"/>
              </a:buClr>
              <a:buSzPts val="2400"/>
              <a:buFont typeface="Arial"/>
              <a:buNone/>
            </a:pPr>
            <a:endParaRPr lang="it-IT" sz="2000" b="0" i="0" u="none" strike="noStrike" cap="none" dirty="0">
              <a:solidFill>
                <a:schemeClr val="lt1"/>
              </a:solidFill>
              <a:sym typeface="Arial"/>
            </a:endParaRPr>
          </a:p>
          <a:p>
            <a:pPr marL="1166813" lvl="0" indent="-457200">
              <a:buSzPts val="2400"/>
            </a:pPr>
            <a:r>
              <a:rPr lang="it-IT" sz="2400" dirty="0">
                <a:solidFill>
                  <a:schemeClr val="lt1"/>
                </a:solidFill>
              </a:rPr>
              <a:t>*Per il mixed:</a:t>
            </a:r>
            <a:r>
              <a:rPr lang="it-IT" sz="2400" b="0" i="0" u="none" strike="noStrike" cap="none" dirty="0">
                <a:solidFill>
                  <a:schemeClr val="lt1"/>
                </a:solidFill>
                <a:sym typeface="Arial"/>
              </a:rPr>
              <a:t> max 2 </a:t>
            </a:r>
            <a:r>
              <a:rPr lang="it-IT" sz="2400" dirty="0">
                <a:solidFill>
                  <a:schemeClr val="lt1"/>
                </a:solidFill>
              </a:rPr>
              <a:t>maschi</a:t>
            </a:r>
            <a:endParaRPr lang="it-IT" sz="1400" b="0" i="0" u="none" strike="noStrike" cap="none" dirty="0">
              <a:solidFill>
                <a:schemeClr val="lt1"/>
              </a:solidFill>
              <a:sym typeface="Arial"/>
            </a:endParaRPr>
          </a:p>
          <a:p>
            <a:pPr marL="1166813" marR="0" lvl="0" indent="-457200" algn="l" rtl="0">
              <a:lnSpc>
                <a:spcPct val="100000"/>
              </a:lnSpc>
              <a:spcBef>
                <a:spcPts val="0"/>
              </a:spcBef>
              <a:spcAft>
                <a:spcPts val="0"/>
              </a:spcAft>
              <a:buClr>
                <a:srgbClr val="000000"/>
              </a:buClr>
              <a:buSzPts val="2400"/>
              <a:buFont typeface="Arial"/>
              <a:buNone/>
            </a:pPr>
            <a:endParaRPr lang="it-IT" sz="2000" b="0" i="0" u="none" strike="noStrike" cap="none" dirty="0">
              <a:solidFill>
                <a:schemeClr val="lt1"/>
              </a:solidFill>
              <a:sym typeface="Arial"/>
            </a:endParaRPr>
          </a:p>
          <a:p>
            <a:pPr marL="1166813" lvl="0" indent="-457200">
              <a:buSzPts val="2400"/>
            </a:pPr>
            <a:r>
              <a:rPr lang="it-IT" sz="2400" dirty="0">
                <a:solidFill>
                  <a:schemeClr val="lt1"/>
                </a:solidFill>
              </a:rPr>
              <a:t>Dopo 2 minuti</a:t>
            </a:r>
            <a:endParaRPr lang="it-IT" sz="1400" b="0" i="0" u="none" strike="noStrike" cap="none" dirty="0">
              <a:solidFill>
                <a:srgbClr val="000000"/>
              </a:solidFill>
              <a:sym typeface="Arial"/>
            </a:endParaRPr>
          </a:p>
          <a:p>
            <a:pPr marL="1166813" lvl="1" indent="-457200">
              <a:buClr>
                <a:schemeClr val="lt1"/>
              </a:buClr>
              <a:buSzPts val="2400"/>
              <a:buFont typeface="Arial"/>
              <a:buAutoNum type="arabicPeriod"/>
            </a:pPr>
            <a:r>
              <a:rPr lang="it-IT" sz="2400" dirty="0">
                <a:solidFill>
                  <a:schemeClr val="lt1"/>
                </a:solidFill>
              </a:rPr>
              <a:t>La squadra in vantaggio vince la partita</a:t>
            </a:r>
            <a:endParaRPr lang="it-IT" dirty="0">
              <a:solidFill>
                <a:schemeClr val="lt1"/>
              </a:solidFill>
            </a:endParaRPr>
          </a:p>
          <a:p>
            <a:pPr marL="1166813" lvl="1" indent="-457200">
              <a:buClr>
                <a:schemeClr val="lt1"/>
              </a:buClr>
              <a:buSzPts val="2400"/>
              <a:buAutoNum type="arabicPeriod"/>
            </a:pPr>
            <a:endParaRPr lang="it-IT" sz="2400" dirty="0">
              <a:solidFill>
                <a:schemeClr val="lt1"/>
              </a:solidFill>
            </a:endParaRPr>
          </a:p>
          <a:p>
            <a:pPr marL="1166813" lvl="1" indent="-457200">
              <a:buClr>
                <a:schemeClr val="lt1"/>
              </a:buClr>
              <a:buSzPts val="2400"/>
              <a:buAutoNum type="arabicPeriod"/>
            </a:pPr>
            <a:r>
              <a:rPr lang="it-IT" sz="2400" dirty="0">
                <a:solidFill>
                  <a:schemeClr val="lt1"/>
                </a:solidFill>
              </a:rPr>
              <a:t>Se le squadre sono pari</a:t>
            </a:r>
            <a:endParaRPr lang="it-IT" dirty="0">
              <a:solidFill>
                <a:schemeClr val="lt1"/>
              </a:solidFill>
            </a:endParaRPr>
          </a:p>
          <a:p>
            <a:pPr marL="1166813" lvl="4" indent="-457200">
              <a:buClr>
                <a:schemeClr val="lt1"/>
              </a:buClr>
              <a:buSzPts val="2400"/>
              <a:buChar char="•"/>
            </a:pPr>
            <a:r>
              <a:rPr lang="it-IT" sz="2400" dirty="0">
                <a:solidFill>
                  <a:schemeClr val="lt1"/>
                </a:solidFill>
              </a:rPr>
              <a:t>Rimuovere</a:t>
            </a:r>
            <a:r>
              <a:rPr lang="it-IT" sz="2400" b="0" i="0" u="none" strike="noStrike" cap="none" dirty="0">
                <a:solidFill>
                  <a:schemeClr val="lt1"/>
                </a:solidFill>
                <a:sym typeface="Arial"/>
              </a:rPr>
              <a:t> un ulteriore </a:t>
            </a:r>
            <a:r>
              <a:rPr lang="it-IT" sz="2400" dirty="0">
                <a:solidFill>
                  <a:schemeClr val="lt1"/>
                </a:solidFill>
              </a:rPr>
              <a:t>giocatore.</a:t>
            </a:r>
            <a:endParaRPr lang="en-GB" sz="2400" dirty="0">
              <a:solidFill>
                <a:schemeClr val="lt1"/>
              </a:solidFill>
            </a:endParaRPr>
          </a:p>
          <a:p>
            <a:pPr marL="1166813" lvl="2" indent="-457200">
              <a:buClr>
                <a:schemeClr val="lt1"/>
              </a:buClr>
              <a:buSzPts val="2400"/>
              <a:buChar char="•"/>
            </a:pPr>
            <a:r>
              <a:rPr lang="it-IT" sz="2400" dirty="0">
                <a:solidFill>
                  <a:schemeClr val="lt1"/>
                </a:solidFill>
              </a:rPr>
              <a:t>La partita continua finché sarà segnata una Meta.</a:t>
            </a:r>
            <a:endParaRPr lang="en-GB" sz="2400" dirty="0">
              <a:solidFill>
                <a:schemeClr val="lt1"/>
              </a:solidFill>
            </a:endParaRPr>
          </a:p>
          <a:p>
            <a:pPr marL="0" marR="0" lvl="4" indent="0" algn="l" rtl="0">
              <a:lnSpc>
                <a:spcPct val="100000"/>
              </a:lnSpc>
              <a:spcBef>
                <a:spcPts val="0"/>
              </a:spcBef>
              <a:spcAft>
                <a:spcPts val="0"/>
              </a:spcAft>
              <a:buClr>
                <a:srgbClr val="000000"/>
              </a:buClr>
              <a:buSzPts val="2400"/>
              <a:buFont typeface="Arial"/>
              <a:buNone/>
            </a:pPr>
            <a:endParaRPr lang="it-IT" sz="1400" b="0" i="0" u="none" strike="noStrike" cap="none" dirty="0">
              <a:solidFill>
                <a:srgbClr val="000000"/>
              </a:solidFill>
              <a:sym typeface="Arial"/>
            </a:endParaRPr>
          </a:p>
        </p:txBody>
      </p:sp>
      <p:sp>
        <p:nvSpPr>
          <p:cNvPr id="3" name="TextBox 2">
            <a:extLst>
              <a:ext uri="{FF2B5EF4-FFF2-40B4-BE49-F238E27FC236}">
                <a16:creationId xmlns:a16="http://schemas.microsoft.com/office/drawing/2014/main" id="{8C95695C-A1B4-4EF2-9B82-275660C0DE2F}"/>
              </a:ext>
            </a:extLst>
          </p:cNvPr>
          <p:cNvSpPr txBox="1"/>
          <p:nvPr/>
        </p:nvSpPr>
        <p:spPr>
          <a:xfrm>
            <a:off x="0" y="5457696"/>
            <a:ext cx="9144000" cy="830997"/>
          </a:xfrm>
          <a:prstGeom prst="rect">
            <a:avLst/>
          </a:prstGeom>
          <a:noFill/>
        </p:spPr>
        <p:txBody>
          <a:bodyPr wrap="square" rtlCol="0">
            <a:spAutoFit/>
          </a:bodyPr>
          <a:lstStyle/>
          <a:p>
            <a:pPr marL="1071563" indent="-342900">
              <a:buFont typeface="Arial" panose="020B0604020202020204" pitchFamily="34" charset="0"/>
              <a:buChar char="•"/>
            </a:pPr>
            <a:r>
              <a:rPr lang="it-IT" sz="2400" dirty="0"/>
              <a:t>Non si applica il minimo di 4 giocatori.</a:t>
            </a:r>
          </a:p>
          <a:p>
            <a:pPr marL="1071563" indent="-342900">
              <a:buFont typeface="Arial" panose="020B0604020202020204" pitchFamily="34" charset="0"/>
              <a:buChar char="•"/>
            </a:pPr>
            <a:r>
              <a:rPr lang="it-IT" sz="2400" dirty="0"/>
              <a:t>Nessun diritto di risposta</a:t>
            </a:r>
          </a:p>
        </p:txBody>
      </p:sp>
      <p:pic>
        <p:nvPicPr>
          <p:cNvPr id="6" name="Picture 5">
            <a:extLst>
              <a:ext uri="{FF2B5EF4-FFF2-40B4-BE49-F238E27FC236}">
                <a16:creationId xmlns:a16="http://schemas.microsoft.com/office/drawing/2014/main" id="{E1D7E4EF-BA12-4D38-91C1-D5CBAE9DAC21}"/>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8547" b="89744" l="6040" r="94631">
                        <a14:foregroundMark x1="42953" y1="63248" x2="41611" y2="72650"/>
                        <a14:foregroundMark x1="38926" y1="59829" x2="46980" y2="62393"/>
                        <a14:foregroundMark x1="40268" y1="59829" x2="40268" y2="59829"/>
                        <a14:foregroundMark x1="71141" y1="70940" x2="81879" y2="61538"/>
                        <a14:foregroundMark x1="81879" y1="61538" x2="81879" y2="61538"/>
                        <a14:foregroundMark x1="81879" y1="60684" x2="91275" y2="27350"/>
                        <a14:foregroundMark x1="91275" y1="27350" x2="87919" y2="19658"/>
                        <a14:foregroundMark x1="94631" y1="33333" x2="94631" y2="33333"/>
                        <a14:foregroundMark x1="29530" y1="72650" x2="29530" y2="72650"/>
                        <a14:foregroundMark x1="6711" y1="85470" x2="6711" y2="85470"/>
                        <a14:foregroundMark x1="24832" y1="49573" x2="24832" y2="49573"/>
                        <a14:foregroundMark x1="20134" y1="58120" x2="20134" y2="58120"/>
                        <a14:foregroundMark x1="16107" y1="65812" x2="16107" y2="65812"/>
                        <a14:foregroundMark x1="16107" y1="58974" x2="16107" y2="58974"/>
                        <a14:foregroundMark x1="34228" y1="41880" x2="34228" y2="41880"/>
                        <a14:foregroundMark x1="34899" y1="37607" x2="34899" y2="37607"/>
                        <a14:foregroundMark x1="40940" y1="24786" x2="40940" y2="24786"/>
                        <a14:foregroundMark x1="46309" y1="29915" x2="46309" y2="29915"/>
                        <a14:foregroundMark x1="33557" y1="27350" x2="33557" y2="27350"/>
                        <a14:foregroundMark x1="41611" y1="21368" x2="41611" y2="21368"/>
                        <a14:foregroundMark x1="59732" y1="11966" x2="59732" y2="11966"/>
                        <a14:foregroundMark x1="15436" y1="83761" x2="15436" y2="83761"/>
                        <a14:foregroundMark x1="15436" y1="77778" x2="15436" y2="77778"/>
                        <a14:foregroundMark x1="12752" y1="69231" x2="12752" y2="69231"/>
                        <a14:foregroundMark x1="18792" y1="51282" x2="18792" y2="51282"/>
                        <a14:foregroundMark x1="69128" y1="18803" x2="69128" y2="18803"/>
                        <a14:foregroundMark x1="65101" y1="9402" x2="65101" y2="9402"/>
                        <a14:foregroundMark x1="70470" y1="8547" x2="70470" y2="8547"/>
                        <a14:foregroundMark x1="32886" y1="29915" x2="32886" y2="29915"/>
                        <a14:foregroundMark x1="36913" y1="33333" x2="36913" y2="33333"/>
                        <a14:foregroundMark x1="43624" y1="38462" x2="43624" y2="38462"/>
                        <a14:foregroundMark x1="46980" y1="44444" x2="46980" y2="44444"/>
                        <a14:foregroundMark x1="26846" y1="24786" x2="26846" y2="24786"/>
                        <a14:foregroundMark x1="22148" y1="23932" x2="22148" y2="23932"/>
                        <a14:foregroundMark x1="85906" y1="42735" x2="85906" y2="42735"/>
                        <a14:foregroundMark x1="30201" y1="26496" x2="30201" y2="26496"/>
                        <a14:foregroundMark x1="32215" y1="29060" x2="32215" y2="29060"/>
                        <a14:foregroundMark x1="33557" y1="29915" x2="33557" y2="29915"/>
                        <a14:foregroundMark x1="32886" y1="29915" x2="32886" y2="29915"/>
                        <a14:foregroundMark x1="32886" y1="29915" x2="32886" y2="29915"/>
                        <a14:foregroundMark x1="32215" y1="30769" x2="32215" y2="30769"/>
                        <a14:backgroundMark x1="12081" y1="22222" x2="12081" y2="22222"/>
                        <a14:backgroundMark x1="12752" y1="14530" x2="12752" y2="14530"/>
                        <a14:backgroundMark x1="19463" y1="11111" x2="37584" y2="12821"/>
                        <a14:backgroundMark x1="31544" y1="30769" x2="31544" y2="30769"/>
                      </a14:backgroundRemoval>
                    </a14:imgEffect>
                  </a14:imgLayer>
                </a14:imgProps>
              </a:ext>
            </a:extLst>
          </a:blip>
          <a:stretch>
            <a:fillRect/>
          </a:stretch>
        </p:blipFill>
        <p:spPr>
          <a:xfrm>
            <a:off x="48903" y="6394488"/>
            <a:ext cx="559643" cy="43945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35">
                                            <p:bg/>
                                          </p:spTgt>
                                        </p:tgtEl>
                                        <p:attrNameLst>
                                          <p:attrName>style.visibility</p:attrName>
                                        </p:attrNameLst>
                                      </p:cBhvr>
                                      <p:to>
                                        <p:strVal val="visible"/>
                                      </p:to>
                                    </p:set>
                                    <p:anim calcmode="lin" valueType="num">
                                      <p:cBhvr additive="base">
                                        <p:cTn id="7" dur="10" fill="hold"/>
                                        <p:tgtEl>
                                          <p:spTgt spid="635">
                                            <p:bg/>
                                          </p:spTgt>
                                        </p:tgtEl>
                                        <p:attrNameLst>
                                          <p:attrName>ppt_x</p:attrName>
                                        </p:attrNameLst>
                                      </p:cBhvr>
                                      <p:tavLst>
                                        <p:tav tm="0">
                                          <p:val>
                                            <p:strVal val="#ppt_x"/>
                                          </p:val>
                                        </p:tav>
                                        <p:tav tm="100000">
                                          <p:val>
                                            <p:strVal val="#ppt_x"/>
                                          </p:val>
                                        </p:tav>
                                      </p:tavLst>
                                    </p:anim>
                                    <p:anim calcmode="lin" valueType="num">
                                      <p:cBhvr additive="base">
                                        <p:cTn id="8" dur="10" fill="hold"/>
                                        <p:tgtEl>
                                          <p:spTgt spid="635">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635">
                                            <p:txEl>
                                              <p:pRg st="0" end="0"/>
                                            </p:txEl>
                                          </p:spTgt>
                                        </p:tgtEl>
                                        <p:attrNameLst>
                                          <p:attrName>style.visibility</p:attrName>
                                        </p:attrNameLst>
                                      </p:cBhvr>
                                      <p:to>
                                        <p:strVal val="visible"/>
                                      </p:to>
                                    </p:set>
                                    <p:anim calcmode="lin" valueType="num">
                                      <p:cBhvr additive="base">
                                        <p:cTn id="13" dur="500" fill="hold"/>
                                        <p:tgtEl>
                                          <p:spTgt spid="63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35">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635">
                                            <p:txEl>
                                              <p:pRg st="2" end="2"/>
                                            </p:txEl>
                                          </p:spTgt>
                                        </p:tgtEl>
                                        <p:attrNameLst>
                                          <p:attrName>style.visibility</p:attrName>
                                        </p:attrNameLst>
                                      </p:cBhvr>
                                      <p:to>
                                        <p:strVal val="visible"/>
                                      </p:to>
                                    </p:set>
                                    <p:anim calcmode="lin" valueType="num">
                                      <p:cBhvr additive="base">
                                        <p:cTn id="19" dur="500" fill="hold"/>
                                        <p:tgtEl>
                                          <p:spTgt spid="63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35">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635">
                                            <p:txEl>
                                              <p:pRg st="4" end="4"/>
                                            </p:txEl>
                                          </p:spTgt>
                                        </p:tgtEl>
                                        <p:attrNameLst>
                                          <p:attrName>style.visibility</p:attrName>
                                        </p:attrNameLst>
                                      </p:cBhvr>
                                      <p:to>
                                        <p:strVal val="visible"/>
                                      </p:to>
                                    </p:set>
                                    <p:anim calcmode="lin" valueType="num">
                                      <p:cBhvr additive="base">
                                        <p:cTn id="25" dur="500" fill="hold"/>
                                        <p:tgtEl>
                                          <p:spTgt spid="635">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35">
                                            <p:txEl>
                                              <p:pRg st="4" end="4"/>
                                            </p:txEl>
                                          </p:spTgt>
                                        </p:tgtEl>
                                        <p:attrNameLst>
                                          <p:attrName>ppt_y</p:attrName>
                                        </p:attrNameLst>
                                      </p:cBhvr>
                                      <p:tavLst>
                                        <p:tav tm="0">
                                          <p:val>
                                            <p:strVal val="0-#ppt_h/2"/>
                                          </p:val>
                                        </p:tav>
                                        <p:tav tm="100000">
                                          <p:val>
                                            <p:strVal val="#ppt_y"/>
                                          </p:val>
                                        </p:tav>
                                      </p:tavLst>
                                    </p:anim>
                                  </p:childTnLst>
                                </p:cTn>
                              </p:par>
                              <p:par>
                                <p:cTn id="27" presetID="2" presetClass="entr" presetSubtype="1" fill="hold" grpId="0" nodeType="withEffect">
                                  <p:stCondLst>
                                    <p:cond delay="0"/>
                                  </p:stCondLst>
                                  <p:childTnLst>
                                    <p:set>
                                      <p:cBhvr>
                                        <p:cTn id="28" dur="1" fill="hold">
                                          <p:stCondLst>
                                            <p:cond delay="0"/>
                                          </p:stCondLst>
                                        </p:cTn>
                                        <p:tgtEl>
                                          <p:spTgt spid="635">
                                            <p:txEl>
                                              <p:pRg st="5" end="5"/>
                                            </p:txEl>
                                          </p:spTgt>
                                        </p:tgtEl>
                                        <p:attrNameLst>
                                          <p:attrName>style.visibility</p:attrName>
                                        </p:attrNameLst>
                                      </p:cBhvr>
                                      <p:to>
                                        <p:strVal val="visible"/>
                                      </p:to>
                                    </p:set>
                                    <p:anim calcmode="lin" valueType="num">
                                      <p:cBhvr additive="base">
                                        <p:cTn id="29" dur="500" fill="hold"/>
                                        <p:tgtEl>
                                          <p:spTgt spid="635">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635">
                                            <p:txEl>
                                              <p:pRg st="5" end="5"/>
                                            </p:txEl>
                                          </p:spTgt>
                                        </p:tgtEl>
                                        <p:attrNameLst>
                                          <p:attrName>ppt_y</p:attrName>
                                        </p:attrNameLst>
                                      </p:cBhvr>
                                      <p:tavLst>
                                        <p:tav tm="0">
                                          <p:val>
                                            <p:strVal val="0-#ppt_h/2"/>
                                          </p:val>
                                        </p:tav>
                                        <p:tav tm="100000">
                                          <p:val>
                                            <p:strVal val="#ppt_y"/>
                                          </p:val>
                                        </p:tav>
                                      </p:tavLst>
                                    </p:anim>
                                  </p:childTnLst>
                                </p:cTn>
                              </p:par>
                              <p:par>
                                <p:cTn id="31" presetID="2" presetClass="entr" presetSubtype="1" fill="hold" grpId="0" nodeType="withEffect">
                                  <p:stCondLst>
                                    <p:cond delay="0"/>
                                  </p:stCondLst>
                                  <p:childTnLst>
                                    <p:set>
                                      <p:cBhvr>
                                        <p:cTn id="32" dur="1" fill="hold">
                                          <p:stCondLst>
                                            <p:cond delay="0"/>
                                          </p:stCondLst>
                                        </p:cTn>
                                        <p:tgtEl>
                                          <p:spTgt spid="635">
                                            <p:txEl>
                                              <p:pRg st="7" end="7"/>
                                            </p:txEl>
                                          </p:spTgt>
                                        </p:tgtEl>
                                        <p:attrNameLst>
                                          <p:attrName>style.visibility</p:attrName>
                                        </p:attrNameLst>
                                      </p:cBhvr>
                                      <p:to>
                                        <p:strVal val="visible"/>
                                      </p:to>
                                    </p:set>
                                    <p:anim calcmode="lin" valueType="num">
                                      <p:cBhvr additive="base">
                                        <p:cTn id="33" dur="500" fill="hold"/>
                                        <p:tgtEl>
                                          <p:spTgt spid="635">
                                            <p:txEl>
                                              <p:pRg st="7" end="7"/>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635">
                                            <p:txEl>
                                              <p:pRg st="7" end="7"/>
                                            </p:txEl>
                                          </p:spTgt>
                                        </p:tgtEl>
                                        <p:attrNameLst>
                                          <p:attrName>ppt_y</p:attrName>
                                        </p:attrNameLst>
                                      </p:cBhvr>
                                      <p:tavLst>
                                        <p:tav tm="0">
                                          <p:val>
                                            <p:strVal val="0-#ppt_h/2"/>
                                          </p:val>
                                        </p:tav>
                                        <p:tav tm="100000">
                                          <p:val>
                                            <p:strVal val="#ppt_y"/>
                                          </p:val>
                                        </p:tav>
                                      </p:tavLst>
                                    </p:anim>
                                  </p:childTnLst>
                                </p:cTn>
                              </p:par>
                              <p:par>
                                <p:cTn id="35" presetID="2" presetClass="entr" presetSubtype="1" fill="hold" grpId="0" nodeType="withEffect">
                                  <p:stCondLst>
                                    <p:cond delay="0"/>
                                  </p:stCondLst>
                                  <p:childTnLst>
                                    <p:set>
                                      <p:cBhvr>
                                        <p:cTn id="36" dur="1" fill="hold">
                                          <p:stCondLst>
                                            <p:cond delay="0"/>
                                          </p:stCondLst>
                                        </p:cTn>
                                        <p:tgtEl>
                                          <p:spTgt spid="635">
                                            <p:txEl>
                                              <p:pRg st="8" end="8"/>
                                            </p:txEl>
                                          </p:spTgt>
                                        </p:tgtEl>
                                        <p:attrNameLst>
                                          <p:attrName>style.visibility</p:attrName>
                                        </p:attrNameLst>
                                      </p:cBhvr>
                                      <p:to>
                                        <p:strVal val="visible"/>
                                      </p:to>
                                    </p:set>
                                    <p:anim calcmode="lin" valueType="num">
                                      <p:cBhvr additive="base">
                                        <p:cTn id="37" dur="500" fill="hold"/>
                                        <p:tgtEl>
                                          <p:spTgt spid="635">
                                            <p:txEl>
                                              <p:pRg st="8" end="8"/>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35">
                                            <p:txEl>
                                              <p:pRg st="8" end="8"/>
                                            </p:txEl>
                                          </p:spTgt>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stCondLst>
                                    <p:cond delay="0"/>
                                  </p:stCondLst>
                                  <p:childTnLst>
                                    <p:set>
                                      <p:cBhvr>
                                        <p:cTn id="40" dur="1" fill="hold">
                                          <p:stCondLst>
                                            <p:cond delay="0"/>
                                          </p:stCondLst>
                                        </p:cTn>
                                        <p:tgtEl>
                                          <p:spTgt spid="635">
                                            <p:txEl>
                                              <p:pRg st="9" end="9"/>
                                            </p:txEl>
                                          </p:spTgt>
                                        </p:tgtEl>
                                        <p:attrNameLst>
                                          <p:attrName>style.visibility</p:attrName>
                                        </p:attrNameLst>
                                      </p:cBhvr>
                                      <p:to>
                                        <p:strVal val="visible"/>
                                      </p:to>
                                    </p:set>
                                    <p:anim calcmode="lin" valueType="num">
                                      <p:cBhvr additive="base">
                                        <p:cTn id="41" dur="500" fill="hold"/>
                                        <p:tgtEl>
                                          <p:spTgt spid="635">
                                            <p:txEl>
                                              <p:pRg st="9" end="9"/>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635">
                                            <p:txEl>
                                              <p:pRg st="9" end="9"/>
                                            </p:txEl>
                                          </p:spTgt>
                                        </p:tgtEl>
                                        <p:attrNameLst>
                                          <p:attrName>ppt_y</p:attrName>
                                        </p:attrNameLst>
                                      </p:cBhvr>
                                      <p:tavLst>
                                        <p:tav tm="0">
                                          <p:val>
                                            <p:strVal val="0-#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5" grpId="0" uiExpand="1" build="p" animBg="1"/>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568"/>
        <p:cNvGrpSpPr/>
        <p:nvPr/>
      </p:nvGrpSpPr>
      <p:grpSpPr>
        <a:xfrm>
          <a:off x="0" y="0"/>
          <a:ext cx="0" cy="0"/>
          <a:chOff x="0" y="0"/>
          <a:chExt cx="0" cy="0"/>
        </a:xfrm>
      </p:grpSpPr>
      <p:sp>
        <p:nvSpPr>
          <p:cNvPr id="569" name="Google Shape;569;p51"/>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a:buSzPts val="4410"/>
            </a:pPr>
            <a:r>
              <a:rPr lang="it-IT" sz="4410" dirty="0"/>
              <a:t>Modulo 7</a:t>
            </a:r>
            <a:br>
              <a:rPr lang="it-IT" sz="4410" b="1" i="0" u="none" strike="noStrike" cap="none" noProof="0" dirty="0">
                <a:solidFill>
                  <a:schemeClr val="dk1"/>
                </a:solidFill>
                <a:latin typeface="Arial"/>
                <a:ea typeface="Arial"/>
                <a:cs typeface="Arial"/>
                <a:sym typeface="Arial"/>
              </a:rPr>
            </a:br>
            <a:br>
              <a:rPr lang="it-IT" sz="4410" b="1" i="0" u="none" strike="noStrike" cap="none" noProof="0" dirty="0">
                <a:solidFill>
                  <a:schemeClr val="dk1"/>
                </a:solidFill>
                <a:latin typeface="Arial"/>
                <a:ea typeface="Arial"/>
                <a:cs typeface="Arial"/>
                <a:sym typeface="Arial"/>
              </a:rPr>
            </a:br>
            <a:r>
              <a:rPr lang="it-IT" sz="3600" dirty="0"/>
              <a:t>Risoluzione dei Conflitti</a:t>
            </a:r>
            <a:br>
              <a:rPr lang="it-IT" sz="3600" b="0" i="0" u="none" strike="noStrike" cap="none" noProof="0" dirty="0">
                <a:solidFill>
                  <a:schemeClr val="dk1"/>
                </a:solidFill>
                <a:latin typeface="Arial"/>
                <a:ea typeface="Arial"/>
                <a:cs typeface="Arial"/>
                <a:sym typeface="Arial"/>
              </a:rPr>
            </a:br>
            <a:endParaRPr lang="it-IT" noProof="0"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574"/>
        <p:cNvGrpSpPr/>
        <p:nvPr/>
      </p:nvGrpSpPr>
      <p:grpSpPr>
        <a:xfrm>
          <a:off x="0" y="0"/>
          <a:ext cx="0" cy="0"/>
          <a:chOff x="0" y="0"/>
          <a:chExt cx="0" cy="0"/>
        </a:xfrm>
      </p:grpSpPr>
      <p:sp>
        <p:nvSpPr>
          <p:cNvPr id="575" name="Google Shape;575;p52"/>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a:buSzPts val="3600"/>
            </a:pPr>
            <a:r>
              <a:rPr lang="it-IT" dirty="0">
                <a:latin typeface="+mj-lt"/>
                <a:ea typeface="Calibri"/>
                <a:cs typeface="Calibri"/>
                <a:sym typeface="Calibri"/>
              </a:rPr>
              <a:t>Creare un Buon </a:t>
            </a:r>
            <a:r>
              <a:rPr lang="it-IT" i="0" u="none" strike="noStrike" cap="none" dirty="0">
                <a:latin typeface="+mj-lt"/>
                <a:ea typeface="Calibri"/>
                <a:cs typeface="Calibri"/>
                <a:sym typeface="Calibri"/>
              </a:rPr>
              <a:t>Rapporto</a:t>
            </a:r>
            <a:endParaRPr lang="it-IT" sz="5400" dirty="0">
              <a:latin typeface="+mj-lt"/>
            </a:endParaRPr>
          </a:p>
        </p:txBody>
      </p:sp>
      <p:sp>
        <p:nvSpPr>
          <p:cNvPr id="576" name="Google Shape;576;p52"/>
          <p:cNvSpPr/>
          <p:nvPr/>
        </p:nvSpPr>
        <p:spPr>
          <a:xfrm>
            <a:off x="0" y="1363552"/>
            <a:ext cx="9144000" cy="1323439"/>
          </a:xfrm>
          <a:prstGeom prst="rect">
            <a:avLst/>
          </a:prstGeom>
          <a:solidFill>
            <a:srgbClr val="1B305B"/>
          </a:solidFill>
          <a:ln>
            <a:noFill/>
          </a:ln>
        </p:spPr>
        <p:txBody>
          <a:bodyPr spcFirstLastPara="1" wrap="square" lIns="91425" tIns="45700" rIns="91425" bIns="45700" anchor="ctr" anchorCtr="0">
            <a:noAutofit/>
          </a:bodyPr>
          <a:lstStyle/>
          <a:p>
            <a:pPr marL="722313" marR="0" lvl="1" rtl="0">
              <a:lnSpc>
                <a:spcPct val="100000"/>
              </a:lnSpc>
              <a:spcBef>
                <a:spcPts val="0"/>
              </a:spcBef>
              <a:spcAft>
                <a:spcPts val="0"/>
              </a:spcAft>
              <a:buClr>
                <a:schemeClr val="lt1"/>
              </a:buClr>
              <a:buSzPts val="2160"/>
              <a:tabLst>
                <a:tab pos="719138" algn="l"/>
              </a:tabLst>
            </a:pPr>
            <a:r>
              <a:rPr lang="it-IT" sz="2400" dirty="0">
                <a:solidFill>
                  <a:schemeClr val="lt1"/>
                </a:solidFill>
                <a:ea typeface="Calibri"/>
              </a:rPr>
              <a:t>Come sviluppi un buon rapporto con i giocatori?</a:t>
            </a:r>
            <a:endParaRPr lang="it-IT" sz="2400" b="0" i="0" u="none" strike="noStrike" cap="none" dirty="0">
              <a:solidFill>
                <a:schemeClr val="lt1"/>
              </a:solidFill>
              <a:latin typeface="Calibri"/>
              <a:ea typeface="Calibri"/>
              <a:cs typeface="Calibri"/>
              <a:sym typeface="Calibri"/>
            </a:endParaRPr>
          </a:p>
        </p:txBody>
      </p:sp>
      <p:sp>
        <p:nvSpPr>
          <p:cNvPr id="2" name="TextBox 1">
            <a:extLst>
              <a:ext uri="{FF2B5EF4-FFF2-40B4-BE49-F238E27FC236}">
                <a16:creationId xmlns:a16="http://schemas.microsoft.com/office/drawing/2014/main" id="{A36D8241-7086-4D9E-8500-F6525FB3FBF1}"/>
              </a:ext>
            </a:extLst>
          </p:cNvPr>
          <p:cNvSpPr txBox="1"/>
          <p:nvPr/>
        </p:nvSpPr>
        <p:spPr>
          <a:xfrm>
            <a:off x="0" y="2971036"/>
            <a:ext cx="9143999" cy="1323439"/>
          </a:xfrm>
          <a:prstGeom prst="rect">
            <a:avLst/>
          </a:prstGeom>
          <a:noFill/>
        </p:spPr>
        <p:txBody>
          <a:bodyPr wrap="square" rtlCol="0">
            <a:spAutoFit/>
          </a:bodyPr>
          <a:lstStyle/>
          <a:p>
            <a:pPr marL="985838" indent="-285750"/>
            <a:r>
              <a:rPr lang="it-IT" sz="2000" dirty="0"/>
              <a:t>Non dimenticare le cose in anticipo della partita.</a:t>
            </a:r>
          </a:p>
          <a:p>
            <a:pPr marL="985838" indent="-285750">
              <a:buFont typeface="Arial" panose="020B0604020202020204" pitchFamily="34" charset="0"/>
              <a:buChar char="•"/>
            </a:pPr>
            <a:r>
              <a:rPr lang="it-IT" sz="2000" dirty="0"/>
              <a:t>Il controllo di sicurezza.</a:t>
            </a:r>
          </a:p>
          <a:p>
            <a:pPr marL="985838" indent="-285750">
              <a:buFont typeface="Arial" panose="020B0604020202020204" pitchFamily="34" charset="0"/>
              <a:buChar char="•"/>
            </a:pPr>
            <a:r>
              <a:rPr lang="it-IT" sz="2000" dirty="0"/>
              <a:t>Le cose indossi.</a:t>
            </a:r>
          </a:p>
          <a:p>
            <a:pPr marL="985838" indent="-285750">
              <a:buFont typeface="Arial" panose="020B0604020202020204" pitchFamily="34" charset="0"/>
              <a:buChar char="•"/>
            </a:pPr>
            <a:r>
              <a:rPr lang="it-IT" sz="2000" dirty="0"/>
              <a:t>Arrivare in tempo.</a:t>
            </a:r>
          </a:p>
        </p:txBody>
      </p:sp>
      <p:pic>
        <p:nvPicPr>
          <p:cNvPr id="5" name="Picture 4">
            <a:extLst>
              <a:ext uri="{FF2B5EF4-FFF2-40B4-BE49-F238E27FC236}">
                <a16:creationId xmlns:a16="http://schemas.microsoft.com/office/drawing/2014/main" id="{621B99FA-9661-400F-9B05-9E8BE49511A3}"/>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8547" b="89744" l="6040" r="94631">
                        <a14:foregroundMark x1="42953" y1="63248" x2="41611" y2="72650"/>
                        <a14:foregroundMark x1="38926" y1="59829" x2="46980" y2="62393"/>
                        <a14:foregroundMark x1="40268" y1="59829" x2="40268" y2="59829"/>
                        <a14:foregroundMark x1="71141" y1="70940" x2="81879" y2="61538"/>
                        <a14:foregroundMark x1="81879" y1="61538" x2="81879" y2="61538"/>
                        <a14:foregroundMark x1="81879" y1="60684" x2="91275" y2="27350"/>
                        <a14:foregroundMark x1="91275" y1="27350" x2="87919" y2="19658"/>
                        <a14:foregroundMark x1="94631" y1="33333" x2="94631" y2="33333"/>
                        <a14:foregroundMark x1="29530" y1="72650" x2="29530" y2="72650"/>
                        <a14:foregroundMark x1="6711" y1="85470" x2="6711" y2="85470"/>
                        <a14:foregroundMark x1="24832" y1="49573" x2="24832" y2="49573"/>
                        <a14:foregroundMark x1="20134" y1="58120" x2="20134" y2="58120"/>
                        <a14:foregroundMark x1="16107" y1="65812" x2="16107" y2="65812"/>
                        <a14:foregroundMark x1="16107" y1="58974" x2="16107" y2="58974"/>
                        <a14:foregroundMark x1="34228" y1="41880" x2="34228" y2="41880"/>
                        <a14:foregroundMark x1="34899" y1="37607" x2="34899" y2="37607"/>
                        <a14:foregroundMark x1="40940" y1="24786" x2="40940" y2="24786"/>
                        <a14:foregroundMark x1="46309" y1="29915" x2="46309" y2="29915"/>
                        <a14:foregroundMark x1="33557" y1="27350" x2="33557" y2="27350"/>
                        <a14:foregroundMark x1="41611" y1="21368" x2="41611" y2="21368"/>
                        <a14:foregroundMark x1="59732" y1="11966" x2="59732" y2="11966"/>
                        <a14:foregroundMark x1="15436" y1="83761" x2="15436" y2="83761"/>
                        <a14:foregroundMark x1="15436" y1="77778" x2="15436" y2="77778"/>
                        <a14:foregroundMark x1="12752" y1="69231" x2="12752" y2="69231"/>
                        <a14:foregroundMark x1="18792" y1="51282" x2="18792" y2="51282"/>
                        <a14:foregroundMark x1="69128" y1="18803" x2="69128" y2="18803"/>
                        <a14:foregroundMark x1="65101" y1="9402" x2="65101" y2="9402"/>
                        <a14:foregroundMark x1="70470" y1="8547" x2="70470" y2="8547"/>
                        <a14:foregroundMark x1="32886" y1="29915" x2="32886" y2="29915"/>
                        <a14:foregroundMark x1="36913" y1="33333" x2="36913" y2="33333"/>
                        <a14:foregroundMark x1="43624" y1="38462" x2="43624" y2="38462"/>
                        <a14:foregroundMark x1="46980" y1="44444" x2="46980" y2="44444"/>
                        <a14:foregroundMark x1="26846" y1="24786" x2="26846" y2="24786"/>
                        <a14:foregroundMark x1="22148" y1="23932" x2="22148" y2="23932"/>
                        <a14:foregroundMark x1="85906" y1="42735" x2="85906" y2="42735"/>
                        <a14:foregroundMark x1="30201" y1="26496" x2="30201" y2="26496"/>
                        <a14:foregroundMark x1="32215" y1="29060" x2="32215" y2="29060"/>
                        <a14:foregroundMark x1="33557" y1="29915" x2="33557" y2="29915"/>
                        <a14:foregroundMark x1="32886" y1="29915" x2="32886" y2="29915"/>
                        <a14:foregroundMark x1="32886" y1="29915" x2="32886" y2="29915"/>
                        <a14:foregroundMark x1="32215" y1="30769" x2="32215" y2="30769"/>
                        <a14:backgroundMark x1="12081" y1="22222" x2="12081" y2="22222"/>
                        <a14:backgroundMark x1="12752" y1="14530" x2="12752" y2="14530"/>
                        <a14:backgroundMark x1="19463" y1="11111" x2="37584" y2="12821"/>
                        <a14:backgroundMark x1="31544" y1="30769" x2="31544" y2="30769"/>
                      </a14:backgroundRemoval>
                    </a14:imgEffect>
                  </a14:imgLayer>
                </a14:imgProps>
              </a:ext>
            </a:extLst>
          </a:blip>
          <a:stretch>
            <a:fillRect/>
          </a:stretch>
        </p:blipFill>
        <p:spPr>
          <a:xfrm>
            <a:off x="48903" y="6394488"/>
            <a:ext cx="559643" cy="43945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76"/>
                                        </p:tgtEl>
                                        <p:attrNameLst>
                                          <p:attrName>style.visibility</p:attrName>
                                        </p:attrNameLst>
                                      </p:cBhvr>
                                      <p:to>
                                        <p:strVal val="visible"/>
                                      </p:to>
                                    </p:set>
                                    <p:animEffect transition="in" filter="fade">
                                      <p:cBhvr>
                                        <p:cTn id="7" dur="500"/>
                                        <p:tgtEl>
                                          <p:spTgt spid="57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fade">
                                      <p:cBhvr>
                                        <p:cTn id="12" dur="5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Effect transition="in" filter="fade">
                                      <p:cBhvr>
                                        <p:cTn id="17" dur="500"/>
                                        <p:tgtEl>
                                          <p:spTgt spid="2">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xEl>
                                              <p:pRg st="2" end="2"/>
                                            </p:txEl>
                                          </p:spTgt>
                                        </p:tgtEl>
                                        <p:attrNameLst>
                                          <p:attrName>style.visibility</p:attrName>
                                        </p:attrNameLst>
                                      </p:cBhvr>
                                      <p:to>
                                        <p:strVal val="visible"/>
                                      </p:to>
                                    </p:set>
                                    <p:animEffect transition="in" filter="fade">
                                      <p:cBhvr>
                                        <p:cTn id="22" dur="500"/>
                                        <p:tgtEl>
                                          <p:spTgt spid="2">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xEl>
                                              <p:pRg st="3" end="3"/>
                                            </p:txEl>
                                          </p:spTgt>
                                        </p:tgtEl>
                                        <p:attrNameLst>
                                          <p:attrName>style.visibility</p:attrName>
                                        </p:attrNameLst>
                                      </p:cBhvr>
                                      <p:to>
                                        <p:strVal val="visible"/>
                                      </p:to>
                                    </p:set>
                                    <p:animEffect transition="in" filter="fade">
                                      <p:cBhvr>
                                        <p:cTn id="2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6" grpId="0" animBg="1"/>
      <p:bldP spid="2"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88"/>
        <p:cNvGrpSpPr/>
        <p:nvPr/>
      </p:nvGrpSpPr>
      <p:grpSpPr>
        <a:xfrm>
          <a:off x="0" y="0"/>
          <a:ext cx="0" cy="0"/>
          <a:chOff x="0" y="0"/>
          <a:chExt cx="0" cy="0"/>
        </a:xfrm>
      </p:grpSpPr>
      <p:sp>
        <p:nvSpPr>
          <p:cNvPr id="389" name="Google Shape;389;p29"/>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4410"/>
              <a:buFont typeface="Calibri"/>
              <a:buNone/>
            </a:pPr>
            <a:r>
              <a:rPr lang="it-IT" sz="4410" b="1" i="0" u="none" strike="noStrike" cap="none" noProof="0" dirty="0">
                <a:solidFill>
                  <a:schemeClr val="dk1"/>
                </a:solidFill>
                <a:latin typeface="Calibri"/>
                <a:ea typeface="Calibri"/>
                <a:cs typeface="Calibri"/>
                <a:sym typeface="Calibri"/>
              </a:rPr>
              <a:t>MODULO 1</a:t>
            </a:r>
            <a:br>
              <a:rPr lang="it-IT" sz="4410" b="1" i="0" u="none" strike="noStrike" cap="none" noProof="0" dirty="0">
                <a:solidFill>
                  <a:schemeClr val="dk1"/>
                </a:solidFill>
                <a:latin typeface="Calibri"/>
                <a:ea typeface="Calibri"/>
                <a:cs typeface="Calibri"/>
                <a:sym typeface="Calibri"/>
              </a:rPr>
            </a:br>
            <a:br>
              <a:rPr lang="it-IT" sz="3600" b="1" i="0" u="none" strike="noStrike" cap="none" noProof="0" dirty="0">
                <a:solidFill>
                  <a:schemeClr val="dk1"/>
                </a:solidFill>
                <a:latin typeface="Arial"/>
                <a:ea typeface="Arial"/>
                <a:cs typeface="Arial"/>
                <a:sym typeface="Arial"/>
              </a:rPr>
            </a:br>
            <a:r>
              <a:rPr lang="it-IT" sz="3600" dirty="0">
                <a:latin typeface="Calibri"/>
                <a:cs typeface="Calibri"/>
                <a:sym typeface="Calibri"/>
              </a:rPr>
              <a:t>Contesto</a:t>
            </a:r>
            <a:endParaRPr lang="it-IT" noProof="0" dirty="0"/>
          </a:p>
        </p:txBody>
      </p:sp>
    </p:spTree>
    <p:extLst>
      <p:ext uri="{BB962C8B-B14F-4D97-AF65-F5344CB8AC3E}">
        <p14:creationId xmlns:p14="http://schemas.microsoft.com/office/powerpoint/2010/main" val="348142524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581"/>
        <p:cNvGrpSpPr/>
        <p:nvPr/>
      </p:nvGrpSpPr>
      <p:grpSpPr>
        <a:xfrm>
          <a:off x="0" y="0"/>
          <a:ext cx="0" cy="0"/>
          <a:chOff x="0" y="0"/>
          <a:chExt cx="0" cy="0"/>
        </a:xfrm>
      </p:grpSpPr>
      <p:pic>
        <p:nvPicPr>
          <p:cNvPr id="582" name="Google Shape;582;p53"/>
          <p:cNvPicPr preferRelativeResize="0"/>
          <p:nvPr/>
        </p:nvPicPr>
        <p:blipFill rotWithShape="1">
          <a:blip r:embed="rId3">
            <a:alphaModFix/>
          </a:blip>
          <a:srcRect t="12200" b="12201"/>
          <a:stretch/>
        </p:blipFill>
        <p:spPr>
          <a:xfrm>
            <a:off x="2286000" y="3383955"/>
            <a:ext cx="4572000" cy="2702295"/>
          </a:xfrm>
          <a:prstGeom prst="rect">
            <a:avLst/>
          </a:prstGeom>
          <a:noFill/>
          <a:ln>
            <a:noFill/>
          </a:ln>
        </p:spPr>
      </p:pic>
      <p:sp>
        <p:nvSpPr>
          <p:cNvPr id="583" name="Google Shape;583;p53"/>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buSzPts val="3600"/>
            </a:pPr>
            <a:r>
              <a:rPr lang="it-IT" dirty="0">
                <a:latin typeface="+mj-lt"/>
                <a:ea typeface="Calibri"/>
                <a:cs typeface="Calibri"/>
                <a:sym typeface="Calibri"/>
              </a:rPr>
              <a:t>Fonti Comuni di Conflitto</a:t>
            </a:r>
            <a:endParaRPr lang="it-IT" sz="5400" noProof="0" dirty="0">
              <a:latin typeface="+mj-lt"/>
            </a:endParaRPr>
          </a:p>
        </p:txBody>
      </p:sp>
      <p:sp>
        <p:nvSpPr>
          <p:cNvPr id="2" name="Text Placeholder 1">
            <a:extLst>
              <a:ext uri="{FF2B5EF4-FFF2-40B4-BE49-F238E27FC236}">
                <a16:creationId xmlns:a16="http://schemas.microsoft.com/office/drawing/2014/main" id="{855EBCAF-33D9-4879-8CC8-9F1B683DDCB4}"/>
              </a:ext>
            </a:extLst>
          </p:cNvPr>
          <p:cNvSpPr>
            <a:spLocks noGrp="1"/>
          </p:cNvSpPr>
          <p:nvPr>
            <p:ph type="body" idx="1"/>
          </p:nvPr>
        </p:nvSpPr>
        <p:spPr/>
        <p:txBody>
          <a:bodyPr/>
          <a:lstStyle/>
          <a:p>
            <a:endParaRPr lang="it-IT"/>
          </a:p>
        </p:txBody>
      </p:sp>
      <p:sp>
        <p:nvSpPr>
          <p:cNvPr id="584" name="Google Shape;584;p53"/>
          <p:cNvSpPr/>
          <p:nvPr/>
        </p:nvSpPr>
        <p:spPr>
          <a:xfrm>
            <a:off x="0" y="1365282"/>
            <a:ext cx="9144000" cy="2058300"/>
          </a:xfrm>
          <a:prstGeom prst="rect">
            <a:avLst/>
          </a:prstGeom>
          <a:solidFill>
            <a:srgbClr val="1B305B"/>
          </a:solidFill>
          <a:ln>
            <a:noFill/>
          </a:ln>
        </p:spPr>
        <p:txBody>
          <a:bodyPr spcFirstLastPara="1" wrap="square" lIns="91425" tIns="45700" rIns="216000" bIns="45700" anchor="ctr" anchorCtr="0">
            <a:noAutofit/>
          </a:bodyPr>
          <a:lstStyle/>
          <a:p>
            <a:pPr marL="722313" indent="-457200">
              <a:buClr>
                <a:schemeClr val="lt1"/>
              </a:buClr>
              <a:buSzPts val="2000"/>
              <a:buFont typeface="Arial"/>
              <a:buAutoNum type="arabicPeriod"/>
            </a:pPr>
            <a:r>
              <a:rPr lang="it-IT" sz="2000" dirty="0">
                <a:solidFill>
                  <a:schemeClr val="lt1"/>
                </a:solidFill>
              </a:rPr>
              <a:t>I giocatori si innervosiscono per la loro mancanza di abilità</a:t>
            </a:r>
            <a:endParaRPr lang="en-US" dirty="0">
              <a:solidFill>
                <a:schemeClr val="lt1"/>
              </a:solidFill>
            </a:endParaRPr>
          </a:p>
          <a:p>
            <a:pPr marL="722313" indent="-457200">
              <a:buClr>
                <a:schemeClr val="lt1"/>
              </a:buClr>
              <a:buSzPts val="2000"/>
              <a:buAutoNum type="arabicPeriod"/>
            </a:pPr>
            <a:r>
              <a:rPr lang="it-IT" sz="2000" dirty="0">
                <a:solidFill>
                  <a:schemeClr val="lt1"/>
                </a:solidFill>
              </a:rPr>
              <a:t>I giocatori si innervosiscono per l'abilità degli avversari</a:t>
            </a:r>
            <a:endParaRPr lang="it-IT" sz="1400" b="0" i="0" u="none" strike="noStrike" cap="none" dirty="0">
              <a:solidFill>
                <a:schemeClr val="lt1"/>
              </a:solidFill>
              <a:latin typeface="Arial"/>
              <a:ea typeface="Arial"/>
              <a:cs typeface="Arial"/>
            </a:endParaRPr>
          </a:p>
          <a:p>
            <a:pPr marL="722313" indent="-457200">
              <a:buClr>
                <a:schemeClr val="lt1"/>
              </a:buClr>
              <a:buSzPts val="2000"/>
              <a:buAutoNum type="arabicPeriod"/>
            </a:pPr>
            <a:r>
              <a:rPr lang="it-IT" sz="2000" dirty="0">
                <a:solidFill>
                  <a:schemeClr val="lt1"/>
                </a:solidFill>
              </a:rPr>
              <a:t>I giocatori si innervosiscono per le decisioni/azioni prese dagli arbitri</a:t>
            </a:r>
            <a:endParaRPr lang="it-IT" sz="2400" dirty="0">
              <a:solidFill>
                <a:schemeClr val="lt1"/>
              </a:solidFill>
              <a:latin typeface="Calibri"/>
              <a:cs typeface="Calibri"/>
            </a:endParaRPr>
          </a:p>
          <a:p>
            <a:pPr marL="722313" indent="-457200">
              <a:buClr>
                <a:schemeClr val="lt1"/>
              </a:buClr>
              <a:buSzPts val="2000"/>
              <a:buAutoNum type="arabicPeriod"/>
            </a:pPr>
            <a:r>
              <a:rPr lang="it-IT" sz="2000" dirty="0">
                <a:solidFill>
                  <a:schemeClr val="lt1"/>
                </a:solidFill>
              </a:rPr>
              <a:t>I giocatori con una conoscenza limitata del gioco si innervosiscono per le decisioni degli arbitri anche quando non conoscono le regole.</a:t>
            </a:r>
            <a:endParaRPr lang="en-GB" sz="2400" b="0" i="0" u="none" strike="noStrike" cap="none" dirty="0">
              <a:solidFill>
                <a:schemeClr val="lt1"/>
              </a:solidFill>
              <a:latin typeface="Calibri"/>
              <a:ea typeface="Calibri"/>
              <a:cs typeface="Calibri"/>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589"/>
        <p:cNvGrpSpPr/>
        <p:nvPr/>
      </p:nvGrpSpPr>
      <p:grpSpPr>
        <a:xfrm>
          <a:off x="0" y="0"/>
          <a:ext cx="0" cy="0"/>
          <a:chOff x="0" y="0"/>
          <a:chExt cx="0" cy="0"/>
        </a:xfrm>
      </p:grpSpPr>
      <p:sp>
        <p:nvSpPr>
          <p:cNvPr id="590" name="Google Shape;590;p54"/>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a:buSzPts val="3600"/>
            </a:pPr>
            <a:r>
              <a:rPr lang="it-IT" sz="4000" dirty="0">
                <a:latin typeface="Arial" panose="020B0604020202020204" pitchFamily="34" charset="0"/>
                <a:ea typeface="Calibri"/>
                <a:cs typeface="Arial" panose="020B0604020202020204" pitchFamily="34" charset="0"/>
                <a:sym typeface="Calibri"/>
              </a:rPr>
              <a:t>La prevenzione è la soluzione</a:t>
            </a:r>
            <a:endParaRPr lang="it-IT" sz="4800" dirty="0">
              <a:latin typeface="Arial" panose="020B0604020202020204" pitchFamily="34" charset="0"/>
              <a:cs typeface="Arial" panose="020B0604020202020204" pitchFamily="34" charset="0"/>
            </a:endParaRPr>
          </a:p>
        </p:txBody>
      </p:sp>
      <p:sp>
        <p:nvSpPr>
          <p:cNvPr id="591" name="Google Shape;591;p54"/>
          <p:cNvSpPr/>
          <p:nvPr/>
        </p:nvSpPr>
        <p:spPr>
          <a:xfrm>
            <a:off x="0" y="1351524"/>
            <a:ext cx="9144000" cy="1368152"/>
          </a:xfrm>
          <a:prstGeom prst="rect">
            <a:avLst/>
          </a:prstGeom>
          <a:solidFill>
            <a:srgbClr val="1B305B"/>
          </a:solidFill>
          <a:ln>
            <a:noFill/>
          </a:ln>
        </p:spPr>
        <p:txBody>
          <a:bodyPr spcFirstLastPara="1" wrap="square" lIns="0" tIns="45700" rIns="468000" bIns="45700" anchor="ctr" anchorCtr="1">
            <a:noAutofit/>
          </a:bodyPr>
          <a:lstStyle/>
          <a:p>
            <a:pPr marL="457200" algn="ctr">
              <a:buSzPts val="2400"/>
            </a:pPr>
            <a:r>
              <a:rPr lang="it-IT" sz="2400">
                <a:solidFill>
                  <a:schemeClr val="lt1"/>
                </a:solidFill>
                <a:latin typeface="Calibri"/>
                <a:ea typeface="Calibri"/>
                <a:cs typeface="Calibri"/>
                <a:sym typeface="Calibri"/>
              </a:rPr>
              <a:t>Quindi, come si può impostare il giusto stato d'animo/mente</a:t>
            </a:r>
          </a:p>
          <a:p>
            <a:pPr marL="457200" lvl="1" algn="ctr">
              <a:buSzPts val="2400"/>
            </a:pPr>
            <a:r>
              <a:rPr lang="it-IT" sz="2400">
                <a:solidFill>
                  <a:schemeClr val="lt1"/>
                </a:solidFill>
                <a:latin typeface="Calibri"/>
                <a:ea typeface="Calibri"/>
                <a:cs typeface="Calibri"/>
                <a:sym typeface="Calibri"/>
              </a:rPr>
              <a:t> per evitare conflitti?</a:t>
            </a:r>
            <a:endParaRPr lang="it-IT" sz="1400" b="0" i="0" u="none" strike="noStrike" cap="none">
              <a:solidFill>
                <a:srgbClr val="000000"/>
              </a:solidFill>
              <a:sym typeface="Arial"/>
            </a:endParaRPr>
          </a:p>
        </p:txBody>
      </p:sp>
      <p:pic>
        <p:nvPicPr>
          <p:cNvPr id="592" name="Google Shape;592;p54"/>
          <p:cNvPicPr preferRelativeResize="0"/>
          <p:nvPr/>
        </p:nvPicPr>
        <p:blipFill rotWithShape="1">
          <a:blip r:embed="rId3">
            <a:alphaModFix/>
          </a:blip>
          <a:srcRect/>
          <a:stretch/>
        </p:blipFill>
        <p:spPr>
          <a:xfrm>
            <a:off x="1091916" y="2965532"/>
            <a:ext cx="1847850" cy="2466975"/>
          </a:xfrm>
          <a:prstGeom prst="rect">
            <a:avLst/>
          </a:prstGeom>
          <a:noFill/>
          <a:ln>
            <a:noFill/>
          </a:ln>
        </p:spPr>
      </p:pic>
      <p:pic>
        <p:nvPicPr>
          <p:cNvPr id="4" name="Picture 3">
            <a:extLst>
              <a:ext uri="{FF2B5EF4-FFF2-40B4-BE49-F238E27FC236}">
                <a16:creationId xmlns:a16="http://schemas.microsoft.com/office/drawing/2014/main" id="{8B38885E-7760-4F7C-B88B-109807C1BB9D}"/>
              </a:ext>
            </a:extLst>
          </p:cNvPr>
          <p:cNvPicPr>
            <a:picLocks noChangeAspect="1"/>
          </p:cNvPicPr>
          <p:nvPr/>
        </p:nvPicPr>
        <p:blipFill>
          <a:blip r:embed="rId4"/>
          <a:stretch>
            <a:fillRect/>
          </a:stretch>
        </p:blipFill>
        <p:spPr>
          <a:xfrm>
            <a:off x="3524250" y="3356058"/>
            <a:ext cx="2095500" cy="1685925"/>
          </a:xfrm>
          <a:prstGeom prst="rect">
            <a:avLst/>
          </a:prstGeom>
        </p:spPr>
      </p:pic>
      <p:pic>
        <p:nvPicPr>
          <p:cNvPr id="6" name="Picture 5">
            <a:extLst>
              <a:ext uri="{FF2B5EF4-FFF2-40B4-BE49-F238E27FC236}">
                <a16:creationId xmlns:a16="http://schemas.microsoft.com/office/drawing/2014/main" id="{D64FD690-13A7-4D05-BF38-4672994D5EDA}"/>
              </a:ext>
            </a:extLst>
          </p:cNvPr>
          <p:cNvPicPr>
            <a:picLocks noChangeAspect="1"/>
          </p:cNvPicPr>
          <p:nvPr/>
        </p:nvPicPr>
        <p:blipFill>
          <a:blip r:embed="rId5"/>
          <a:stretch>
            <a:fillRect/>
          </a:stretch>
        </p:blipFill>
        <p:spPr>
          <a:xfrm>
            <a:off x="6041332" y="2935700"/>
            <a:ext cx="1664854" cy="232134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92"/>
                                        </p:tgtEl>
                                        <p:attrNameLst>
                                          <p:attrName>style.visibility</p:attrName>
                                        </p:attrNameLst>
                                      </p:cBhvr>
                                      <p:to>
                                        <p:strVal val="visible"/>
                                      </p:to>
                                    </p:set>
                                  </p:childTnLst>
                                </p:cTn>
                              </p:par>
                              <p:par>
                                <p:cTn id="7" presetID="1" presetClass="entr" presetSubtype="0" fill="hold" nodeType="withEffect">
                                  <p:stCondLst>
                                    <p:cond delay="2000"/>
                                  </p:stCondLst>
                                  <p:childTnLst>
                                    <p:set>
                                      <p:cBhvr>
                                        <p:cTn id="8" dur="1" fill="hold">
                                          <p:stCondLst>
                                            <p:cond delay="0"/>
                                          </p:stCondLst>
                                        </p:cTn>
                                        <p:tgtEl>
                                          <p:spTgt spid="4"/>
                                        </p:tgtEl>
                                        <p:attrNameLst>
                                          <p:attrName>style.visibility</p:attrName>
                                        </p:attrNameLst>
                                      </p:cBhvr>
                                      <p:to>
                                        <p:strVal val="visible"/>
                                      </p:to>
                                    </p:set>
                                  </p:childTnLst>
                                </p:cTn>
                              </p:par>
                            </p:childTnLst>
                          </p:cTn>
                        </p:par>
                        <p:par>
                          <p:cTn id="9" fill="hold">
                            <p:stCondLst>
                              <p:cond delay="2000"/>
                            </p:stCondLst>
                            <p:childTnLst>
                              <p:par>
                                <p:cTn id="10" presetID="1" presetClass="entr" presetSubtype="0" fill="hold" nodeType="afterEffect">
                                  <p:stCondLst>
                                    <p:cond delay="200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600"/>
        <p:cNvGrpSpPr/>
        <p:nvPr/>
      </p:nvGrpSpPr>
      <p:grpSpPr>
        <a:xfrm>
          <a:off x="0" y="0"/>
          <a:ext cx="0" cy="0"/>
          <a:chOff x="0" y="0"/>
          <a:chExt cx="0" cy="0"/>
        </a:xfrm>
      </p:grpSpPr>
      <p:pic>
        <p:nvPicPr>
          <p:cNvPr id="601" name="Google Shape;601;p55"/>
          <p:cNvPicPr preferRelativeResize="0"/>
          <p:nvPr/>
        </p:nvPicPr>
        <p:blipFill rotWithShape="1">
          <a:blip r:embed="rId3">
            <a:alphaModFix/>
          </a:blip>
          <a:srcRect/>
          <a:stretch/>
        </p:blipFill>
        <p:spPr>
          <a:xfrm>
            <a:off x="1043608" y="1628800"/>
            <a:ext cx="7237071" cy="3816424"/>
          </a:xfrm>
          <a:prstGeom prst="rect">
            <a:avLst/>
          </a:prstGeom>
          <a:noFill/>
          <a:ln>
            <a:noFill/>
          </a:ln>
        </p:spPr>
      </p:pic>
      <p:sp>
        <p:nvSpPr>
          <p:cNvPr id="602" name="Google Shape;602;p55"/>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buSzPts val="3600"/>
            </a:pPr>
            <a:r>
              <a:rPr lang="it-IT" sz="3600" dirty="0">
                <a:latin typeface="+mj-lt"/>
                <a:ea typeface="Calibri"/>
                <a:cs typeface="Calibri"/>
                <a:sym typeface="Calibri"/>
              </a:rPr>
              <a:t>Strumenti per Risolvere i Conflitti</a:t>
            </a:r>
            <a:endParaRPr lang="it-IT" dirty="0">
              <a:latin typeface="+mj-lt"/>
            </a:endParaRPr>
          </a:p>
        </p:txBody>
      </p:sp>
      <p:sp>
        <p:nvSpPr>
          <p:cNvPr id="603" name="Google Shape;603;p55"/>
          <p:cNvSpPr/>
          <p:nvPr/>
        </p:nvSpPr>
        <p:spPr>
          <a:xfrm>
            <a:off x="1043608" y="4077072"/>
            <a:ext cx="7237071" cy="1368152"/>
          </a:xfrm>
          <a:prstGeom prst="rect">
            <a:avLst/>
          </a:prstGeom>
          <a:solidFill>
            <a:srgbClr val="17365D">
              <a:alpha val="52941"/>
            </a:srgbClr>
          </a:solidFill>
          <a:ln>
            <a:noFill/>
          </a:ln>
        </p:spPr>
        <p:txBody>
          <a:bodyPr spcFirstLastPara="1" wrap="square" lIns="91425" tIns="45700" rIns="91425" bIns="45700" anchor="ctr" anchorCtr="0">
            <a:noAutofit/>
          </a:bodyPr>
          <a:lstStyle/>
          <a:p>
            <a:pPr marL="457200" lvl="1">
              <a:buSzPts val="2400"/>
            </a:pPr>
            <a:r>
              <a:rPr lang="it-IT" sz="2400" dirty="0">
                <a:solidFill>
                  <a:schemeClr val="lt1"/>
                </a:solidFill>
                <a:latin typeface="Calibri"/>
                <a:ea typeface="Calibri"/>
                <a:cs typeface="Calibri"/>
                <a:sym typeface="Calibri"/>
              </a:rPr>
              <a:t>Quali opzioni hai per controllare la cattiva condotta</a:t>
            </a:r>
            <a:br>
              <a:rPr lang="it-IT" sz="2400" dirty="0">
                <a:solidFill>
                  <a:schemeClr val="lt1"/>
                </a:solidFill>
                <a:latin typeface="Calibri"/>
                <a:ea typeface="Calibri"/>
                <a:cs typeface="Calibri"/>
                <a:sym typeface="Calibri"/>
              </a:rPr>
            </a:br>
            <a:r>
              <a:rPr lang="it-IT" sz="2400" dirty="0">
                <a:solidFill>
                  <a:schemeClr val="lt1"/>
                </a:solidFill>
                <a:latin typeface="Calibri"/>
                <a:ea typeface="Calibri"/>
                <a:cs typeface="Calibri"/>
                <a:sym typeface="Calibri"/>
              </a:rPr>
              <a:t>o le situazioni distorte che si stanno intensificando?</a:t>
            </a:r>
            <a:endParaRPr lang="it-IT" sz="1400" i="0" u="none" strike="noStrike" cap="none" dirty="0">
              <a:solidFill>
                <a:schemeClr val="lt1"/>
              </a:solidFill>
              <a:sym typeface="Arial"/>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608"/>
        <p:cNvGrpSpPr/>
        <p:nvPr/>
      </p:nvGrpSpPr>
      <p:grpSpPr>
        <a:xfrm>
          <a:off x="0" y="0"/>
          <a:ext cx="0" cy="0"/>
          <a:chOff x="0" y="0"/>
          <a:chExt cx="0" cy="0"/>
        </a:xfrm>
      </p:grpSpPr>
      <p:sp>
        <p:nvSpPr>
          <p:cNvPr id="609" name="Google Shape;609;p56"/>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buSzPts val="3600"/>
            </a:pPr>
            <a:r>
              <a:rPr lang="it-IT" dirty="0">
                <a:latin typeface="+mj-lt"/>
                <a:ea typeface="Calibri"/>
                <a:cs typeface="Calibri"/>
                <a:sym typeface="Calibri"/>
              </a:rPr>
              <a:t>Il processo di escalation - 1</a:t>
            </a:r>
            <a:endParaRPr lang="it-IT" sz="5400" dirty="0">
              <a:latin typeface="+mj-lt"/>
            </a:endParaRPr>
          </a:p>
        </p:txBody>
      </p:sp>
      <p:grpSp>
        <p:nvGrpSpPr>
          <p:cNvPr id="4" name="Group 3">
            <a:extLst>
              <a:ext uri="{FF2B5EF4-FFF2-40B4-BE49-F238E27FC236}">
                <a16:creationId xmlns:a16="http://schemas.microsoft.com/office/drawing/2014/main" id="{2FAD7D26-6E89-489C-8F87-A17A715FBB6B}"/>
              </a:ext>
            </a:extLst>
          </p:cNvPr>
          <p:cNvGrpSpPr/>
          <p:nvPr/>
        </p:nvGrpSpPr>
        <p:grpSpPr>
          <a:xfrm>
            <a:off x="2047604" y="1803070"/>
            <a:ext cx="5424985" cy="656271"/>
            <a:chOff x="2047604" y="1803070"/>
            <a:chExt cx="5424985" cy="656271"/>
          </a:xfrm>
        </p:grpSpPr>
        <p:sp>
          <p:nvSpPr>
            <p:cNvPr id="3" name="TextBox 2">
              <a:extLst>
                <a:ext uri="{FF2B5EF4-FFF2-40B4-BE49-F238E27FC236}">
                  <a16:creationId xmlns:a16="http://schemas.microsoft.com/office/drawing/2014/main" id="{3A9CCEAB-CAAB-4DAC-AC9F-2B57AA3FD9A1}"/>
                </a:ext>
              </a:extLst>
            </p:cNvPr>
            <p:cNvSpPr txBox="1"/>
            <p:nvPr/>
          </p:nvSpPr>
          <p:spPr>
            <a:xfrm>
              <a:off x="2576589" y="1816541"/>
              <a:ext cx="4896000" cy="400110"/>
            </a:xfrm>
            <a:prstGeom prst="rect">
              <a:avLst/>
            </a:prstGeom>
            <a:solidFill>
              <a:schemeClr val="bg1"/>
            </a:solidFill>
            <a:ln w="25400" cap="rnd">
              <a:solidFill>
                <a:schemeClr val="tx1">
                  <a:lumMod val="95000"/>
                  <a:lumOff val="5000"/>
                  <a:alpha val="99000"/>
                </a:schemeClr>
              </a:solidFill>
              <a:bevel/>
            </a:ln>
            <a:scene3d>
              <a:camera prst="orthographicFront"/>
              <a:lightRig rig="threePt" dir="t"/>
            </a:scene3d>
            <a:sp3d>
              <a:bevelT/>
            </a:sp3d>
          </p:spPr>
          <p:txBody>
            <a:bodyPr wrap="square" lIns="216000" rtlCol="0" anchor="ctr" anchorCtr="0">
              <a:spAutoFit/>
            </a:bodyPr>
            <a:lstStyle/>
            <a:p>
              <a:r>
                <a:rPr lang="it-IT" sz="2000" dirty="0"/>
                <a:t>Controllo dei 7m + comunicazione</a:t>
              </a:r>
            </a:p>
          </p:txBody>
        </p:sp>
        <p:sp>
          <p:nvSpPr>
            <p:cNvPr id="17" name="Arrow: Chevron 16">
              <a:extLst>
                <a:ext uri="{FF2B5EF4-FFF2-40B4-BE49-F238E27FC236}">
                  <a16:creationId xmlns:a16="http://schemas.microsoft.com/office/drawing/2014/main" id="{E3ED821F-E0E0-4537-AD81-00F96BBDDA1B}"/>
                </a:ext>
              </a:extLst>
            </p:cNvPr>
            <p:cNvSpPr/>
            <p:nvPr/>
          </p:nvSpPr>
          <p:spPr>
            <a:xfrm rot="5400000">
              <a:off x="1975520" y="1875154"/>
              <a:ext cx="656271" cy="512103"/>
            </a:xfrm>
            <a:prstGeom prst="chevron">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grpSp>
        <p:nvGrpSpPr>
          <p:cNvPr id="5" name="Group 4">
            <a:extLst>
              <a:ext uri="{FF2B5EF4-FFF2-40B4-BE49-F238E27FC236}">
                <a16:creationId xmlns:a16="http://schemas.microsoft.com/office/drawing/2014/main" id="{5FBD701C-E132-4F46-8372-98725DDBC279}"/>
              </a:ext>
            </a:extLst>
          </p:cNvPr>
          <p:cNvGrpSpPr/>
          <p:nvPr/>
        </p:nvGrpSpPr>
        <p:grpSpPr>
          <a:xfrm>
            <a:off x="2043936" y="2315720"/>
            <a:ext cx="5428653" cy="656271"/>
            <a:chOff x="2043936" y="2315720"/>
            <a:chExt cx="5428653" cy="656271"/>
          </a:xfrm>
        </p:grpSpPr>
        <p:sp>
          <p:nvSpPr>
            <p:cNvPr id="6" name="TextBox 5">
              <a:extLst>
                <a:ext uri="{FF2B5EF4-FFF2-40B4-BE49-F238E27FC236}">
                  <a16:creationId xmlns:a16="http://schemas.microsoft.com/office/drawing/2014/main" id="{BA6C75BB-EF0C-480F-99D8-C60F1854E92E}"/>
                </a:ext>
              </a:extLst>
            </p:cNvPr>
            <p:cNvSpPr txBox="1"/>
            <p:nvPr/>
          </p:nvSpPr>
          <p:spPr>
            <a:xfrm>
              <a:off x="2576589" y="2334640"/>
              <a:ext cx="4896000" cy="400110"/>
            </a:xfrm>
            <a:prstGeom prst="rect">
              <a:avLst/>
            </a:prstGeom>
            <a:solidFill>
              <a:srgbClr val="E8E8E8"/>
            </a:solidFill>
            <a:ln w="25400" cap="rnd">
              <a:solidFill>
                <a:schemeClr val="tx1">
                  <a:lumMod val="95000"/>
                  <a:lumOff val="5000"/>
                  <a:alpha val="99000"/>
                </a:schemeClr>
              </a:solidFill>
              <a:bevel/>
            </a:ln>
            <a:scene3d>
              <a:camera prst="orthographicFront"/>
              <a:lightRig rig="threePt" dir="t"/>
            </a:scene3d>
            <a:sp3d>
              <a:bevelT/>
            </a:sp3d>
          </p:spPr>
          <p:txBody>
            <a:bodyPr wrap="square" lIns="216000" tIns="45720" rIns="91440" bIns="45720" rtlCol="0" anchor="ctr" anchorCtr="0">
              <a:spAutoFit/>
            </a:bodyPr>
            <a:lstStyle/>
            <a:p>
              <a:r>
                <a:rPr lang="it-IT" sz="2000"/>
                <a:t>Avvertimento in tempo reale</a:t>
              </a:r>
              <a:endParaRPr lang="it-IT" sz="2000" dirty="0"/>
            </a:p>
          </p:txBody>
        </p:sp>
        <p:sp>
          <p:nvSpPr>
            <p:cNvPr id="19" name="Arrow: Chevron 18">
              <a:extLst>
                <a:ext uri="{FF2B5EF4-FFF2-40B4-BE49-F238E27FC236}">
                  <a16:creationId xmlns:a16="http://schemas.microsoft.com/office/drawing/2014/main" id="{62E6870B-91AC-4D3A-B95C-3E11C49BF925}"/>
                </a:ext>
              </a:extLst>
            </p:cNvPr>
            <p:cNvSpPr/>
            <p:nvPr/>
          </p:nvSpPr>
          <p:spPr>
            <a:xfrm rot="5400000">
              <a:off x="1971852" y="2387804"/>
              <a:ext cx="656271" cy="512103"/>
            </a:xfrm>
            <a:prstGeom prst="chevron">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grpSp>
        <p:nvGrpSpPr>
          <p:cNvPr id="8" name="Group 7">
            <a:extLst>
              <a:ext uri="{FF2B5EF4-FFF2-40B4-BE49-F238E27FC236}">
                <a16:creationId xmlns:a16="http://schemas.microsoft.com/office/drawing/2014/main" id="{C8BCAC85-0266-4F6E-B04D-EB52518E32BD}"/>
              </a:ext>
            </a:extLst>
          </p:cNvPr>
          <p:cNvGrpSpPr/>
          <p:nvPr/>
        </p:nvGrpSpPr>
        <p:grpSpPr>
          <a:xfrm>
            <a:off x="2047603" y="2850376"/>
            <a:ext cx="5424986" cy="656271"/>
            <a:chOff x="2047603" y="2850376"/>
            <a:chExt cx="5424986" cy="656271"/>
          </a:xfrm>
        </p:grpSpPr>
        <p:sp>
          <p:nvSpPr>
            <p:cNvPr id="7" name="TextBox 6">
              <a:extLst>
                <a:ext uri="{FF2B5EF4-FFF2-40B4-BE49-F238E27FC236}">
                  <a16:creationId xmlns:a16="http://schemas.microsoft.com/office/drawing/2014/main" id="{6B497C08-16E1-48B7-B91F-D27781722141}"/>
                </a:ext>
              </a:extLst>
            </p:cNvPr>
            <p:cNvSpPr txBox="1"/>
            <p:nvPr/>
          </p:nvSpPr>
          <p:spPr>
            <a:xfrm>
              <a:off x="2576589" y="2866321"/>
              <a:ext cx="4896000" cy="400110"/>
            </a:xfrm>
            <a:prstGeom prst="rect">
              <a:avLst/>
            </a:prstGeom>
            <a:solidFill>
              <a:schemeClr val="bg1">
                <a:lumMod val="85000"/>
              </a:schemeClr>
            </a:solidFill>
            <a:ln w="25400" cap="rnd">
              <a:solidFill>
                <a:schemeClr val="tx1">
                  <a:lumMod val="95000"/>
                  <a:lumOff val="5000"/>
                  <a:alpha val="99000"/>
                </a:schemeClr>
              </a:solidFill>
              <a:bevel/>
            </a:ln>
            <a:scene3d>
              <a:camera prst="orthographicFront"/>
              <a:lightRig rig="threePt" dir="t"/>
            </a:scene3d>
            <a:sp3d>
              <a:bevelT/>
            </a:sp3d>
          </p:spPr>
          <p:txBody>
            <a:bodyPr wrap="square" lIns="216000" rtlCol="0" anchor="ctr" anchorCtr="0">
              <a:spAutoFit/>
            </a:bodyPr>
            <a:lstStyle/>
            <a:p>
              <a:r>
                <a:rPr lang="it-IT" sz="2000" dirty="0"/>
                <a:t>Penalità</a:t>
              </a:r>
            </a:p>
          </p:txBody>
        </p:sp>
        <p:sp>
          <p:nvSpPr>
            <p:cNvPr id="22" name="Arrow: Chevron 21">
              <a:extLst>
                <a:ext uri="{FF2B5EF4-FFF2-40B4-BE49-F238E27FC236}">
                  <a16:creationId xmlns:a16="http://schemas.microsoft.com/office/drawing/2014/main" id="{E4271656-CF2F-4494-9178-DC4A3FA40119}"/>
                </a:ext>
              </a:extLst>
            </p:cNvPr>
            <p:cNvSpPr/>
            <p:nvPr/>
          </p:nvSpPr>
          <p:spPr>
            <a:xfrm rot="5400000">
              <a:off x="1975519" y="2922460"/>
              <a:ext cx="656271" cy="512103"/>
            </a:xfrm>
            <a:prstGeom prst="chevron">
              <a:avLst/>
            </a:prstGeom>
            <a:solidFill>
              <a:schemeClr val="bg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grpSp>
        <p:nvGrpSpPr>
          <p:cNvPr id="10" name="Group 9">
            <a:extLst>
              <a:ext uri="{FF2B5EF4-FFF2-40B4-BE49-F238E27FC236}">
                <a16:creationId xmlns:a16="http://schemas.microsoft.com/office/drawing/2014/main" id="{A8DDF174-28A2-4C9C-A5F2-351C3A44B227}"/>
              </a:ext>
            </a:extLst>
          </p:cNvPr>
          <p:cNvGrpSpPr/>
          <p:nvPr/>
        </p:nvGrpSpPr>
        <p:grpSpPr>
          <a:xfrm>
            <a:off x="2047604" y="3380050"/>
            <a:ext cx="5424985" cy="656271"/>
            <a:chOff x="2047604" y="3380050"/>
            <a:chExt cx="5424985" cy="656271"/>
          </a:xfrm>
        </p:grpSpPr>
        <p:sp>
          <p:nvSpPr>
            <p:cNvPr id="9" name="TextBox 8">
              <a:extLst>
                <a:ext uri="{FF2B5EF4-FFF2-40B4-BE49-F238E27FC236}">
                  <a16:creationId xmlns:a16="http://schemas.microsoft.com/office/drawing/2014/main" id="{437AE3D7-FC8D-4A03-9107-5025CF79A64E}"/>
                </a:ext>
              </a:extLst>
            </p:cNvPr>
            <p:cNvSpPr txBox="1"/>
            <p:nvPr/>
          </p:nvSpPr>
          <p:spPr>
            <a:xfrm>
              <a:off x="2576589" y="3395995"/>
              <a:ext cx="4896000" cy="400110"/>
            </a:xfrm>
            <a:prstGeom prst="rect">
              <a:avLst/>
            </a:prstGeom>
            <a:solidFill>
              <a:schemeClr val="bg1">
                <a:lumMod val="75000"/>
              </a:schemeClr>
            </a:solidFill>
            <a:ln w="25400" cap="rnd">
              <a:solidFill>
                <a:schemeClr val="tx1">
                  <a:lumMod val="95000"/>
                  <a:lumOff val="5000"/>
                  <a:alpha val="99000"/>
                </a:schemeClr>
              </a:solidFill>
              <a:bevel/>
            </a:ln>
            <a:scene3d>
              <a:camera prst="orthographicFront"/>
              <a:lightRig rig="threePt" dir="t"/>
            </a:scene3d>
            <a:sp3d>
              <a:bevelT/>
            </a:sp3d>
          </p:spPr>
          <p:txBody>
            <a:bodyPr wrap="square" lIns="216000" tIns="45720" rIns="91440" bIns="45720" rtlCol="0" anchor="ctr" anchorCtr="0">
              <a:spAutoFit/>
            </a:bodyPr>
            <a:lstStyle/>
            <a:p>
              <a:r>
                <a:rPr lang="it-IT" sz="2000"/>
                <a:t>Comunicazione ai capitani </a:t>
              </a:r>
            </a:p>
          </p:txBody>
        </p:sp>
        <p:sp>
          <p:nvSpPr>
            <p:cNvPr id="24" name="Arrow: Chevron 23">
              <a:extLst>
                <a:ext uri="{FF2B5EF4-FFF2-40B4-BE49-F238E27FC236}">
                  <a16:creationId xmlns:a16="http://schemas.microsoft.com/office/drawing/2014/main" id="{5CF0698B-AB94-46C2-B133-E6D6CB6D2F03}"/>
                </a:ext>
              </a:extLst>
            </p:cNvPr>
            <p:cNvSpPr/>
            <p:nvPr/>
          </p:nvSpPr>
          <p:spPr>
            <a:xfrm rot="5400000">
              <a:off x="1975520" y="3452134"/>
              <a:ext cx="656271" cy="512103"/>
            </a:xfrm>
            <a:prstGeom prst="chevron">
              <a:avLst/>
            </a:prstGeom>
            <a:solidFill>
              <a:schemeClr val="bg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grpSp>
        <p:nvGrpSpPr>
          <p:cNvPr id="12" name="Group 11">
            <a:extLst>
              <a:ext uri="{FF2B5EF4-FFF2-40B4-BE49-F238E27FC236}">
                <a16:creationId xmlns:a16="http://schemas.microsoft.com/office/drawing/2014/main" id="{A8913903-76D3-4D5F-A724-C4EE82238815}"/>
              </a:ext>
            </a:extLst>
          </p:cNvPr>
          <p:cNvGrpSpPr/>
          <p:nvPr/>
        </p:nvGrpSpPr>
        <p:grpSpPr>
          <a:xfrm>
            <a:off x="2045781" y="3899473"/>
            <a:ext cx="5426808" cy="656271"/>
            <a:chOff x="2045781" y="3899473"/>
            <a:chExt cx="5426808" cy="656271"/>
          </a:xfrm>
        </p:grpSpPr>
        <p:sp>
          <p:nvSpPr>
            <p:cNvPr id="11" name="TextBox 10">
              <a:extLst>
                <a:ext uri="{FF2B5EF4-FFF2-40B4-BE49-F238E27FC236}">
                  <a16:creationId xmlns:a16="http://schemas.microsoft.com/office/drawing/2014/main" id="{30C771D7-673C-494F-9A77-04755A0A078B}"/>
                </a:ext>
              </a:extLst>
            </p:cNvPr>
            <p:cNvSpPr txBox="1"/>
            <p:nvPr/>
          </p:nvSpPr>
          <p:spPr>
            <a:xfrm>
              <a:off x="2576589" y="3915311"/>
              <a:ext cx="4896000" cy="400110"/>
            </a:xfrm>
            <a:prstGeom prst="rect">
              <a:avLst/>
            </a:prstGeom>
            <a:solidFill>
              <a:schemeClr val="bg1">
                <a:lumMod val="65000"/>
              </a:schemeClr>
            </a:solidFill>
            <a:ln w="25400" cap="rnd">
              <a:solidFill>
                <a:schemeClr val="tx1">
                  <a:lumMod val="95000"/>
                  <a:lumOff val="5000"/>
                  <a:alpha val="99000"/>
                </a:schemeClr>
              </a:solidFill>
              <a:bevel/>
            </a:ln>
            <a:scene3d>
              <a:camera prst="orthographicFront"/>
              <a:lightRig rig="threePt" dir="t"/>
            </a:scene3d>
            <a:sp3d>
              <a:bevelT/>
            </a:sp3d>
          </p:spPr>
          <p:txBody>
            <a:bodyPr wrap="square" lIns="216000" rtlCol="0" anchor="ctr" anchorCtr="0">
              <a:spAutoFit/>
            </a:bodyPr>
            <a:lstStyle/>
            <a:p>
              <a:r>
                <a:rPr lang="it-IT" sz="2000" dirty="0"/>
                <a:t>Cambio Forzato</a:t>
              </a:r>
            </a:p>
          </p:txBody>
        </p:sp>
        <p:sp>
          <p:nvSpPr>
            <p:cNvPr id="26" name="Arrow: Chevron 25">
              <a:extLst>
                <a:ext uri="{FF2B5EF4-FFF2-40B4-BE49-F238E27FC236}">
                  <a16:creationId xmlns:a16="http://schemas.microsoft.com/office/drawing/2014/main" id="{81C52A94-E9AD-4B5C-A1D5-DDA1BFF0D961}"/>
                </a:ext>
              </a:extLst>
            </p:cNvPr>
            <p:cNvSpPr/>
            <p:nvPr/>
          </p:nvSpPr>
          <p:spPr>
            <a:xfrm rot="5400000">
              <a:off x="1973697" y="3971557"/>
              <a:ext cx="656271" cy="512103"/>
            </a:xfrm>
            <a:prstGeom prst="chevron">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grpSp>
        <p:nvGrpSpPr>
          <p:cNvPr id="14" name="Group 13">
            <a:extLst>
              <a:ext uri="{FF2B5EF4-FFF2-40B4-BE49-F238E27FC236}">
                <a16:creationId xmlns:a16="http://schemas.microsoft.com/office/drawing/2014/main" id="{78E5A309-C274-4FDC-9B5B-A239821DBB02}"/>
              </a:ext>
            </a:extLst>
          </p:cNvPr>
          <p:cNvGrpSpPr/>
          <p:nvPr/>
        </p:nvGrpSpPr>
        <p:grpSpPr>
          <a:xfrm>
            <a:off x="2043938" y="4428814"/>
            <a:ext cx="5428651" cy="656271"/>
            <a:chOff x="2043938" y="4428814"/>
            <a:chExt cx="5428651" cy="656271"/>
          </a:xfrm>
        </p:grpSpPr>
        <p:sp>
          <p:nvSpPr>
            <p:cNvPr id="13" name="TextBox 12">
              <a:extLst>
                <a:ext uri="{FF2B5EF4-FFF2-40B4-BE49-F238E27FC236}">
                  <a16:creationId xmlns:a16="http://schemas.microsoft.com/office/drawing/2014/main" id="{9D5A8F19-493C-4551-A289-5923E9C31CD5}"/>
                </a:ext>
              </a:extLst>
            </p:cNvPr>
            <p:cNvSpPr txBox="1"/>
            <p:nvPr/>
          </p:nvSpPr>
          <p:spPr>
            <a:xfrm>
              <a:off x="2576589" y="4444671"/>
              <a:ext cx="4896000" cy="400110"/>
            </a:xfrm>
            <a:prstGeom prst="rect">
              <a:avLst/>
            </a:prstGeom>
            <a:solidFill>
              <a:schemeClr val="bg1">
                <a:lumMod val="50000"/>
              </a:schemeClr>
            </a:solidFill>
            <a:ln w="25400" cap="rnd">
              <a:solidFill>
                <a:schemeClr val="tx1">
                  <a:lumMod val="95000"/>
                  <a:lumOff val="5000"/>
                  <a:alpha val="99000"/>
                </a:schemeClr>
              </a:solidFill>
              <a:bevel/>
            </a:ln>
            <a:scene3d>
              <a:camera prst="orthographicFront"/>
              <a:lightRig rig="threePt" dir="t"/>
            </a:scene3d>
            <a:sp3d>
              <a:bevelT/>
            </a:sp3d>
          </p:spPr>
          <p:txBody>
            <a:bodyPr wrap="square" lIns="216000" rtlCol="0" anchor="ctr" anchorCtr="0">
              <a:spAutoFit/>
            </a:bodyPr>
            <a:lstStyle/>
            <a:p>
              <a:r>
                <a:rPr lang="it-IT" sz="2000" dirty="0"/>
                <a:t>Sin Bin</a:t>
              </a:r>
            </a:p>
          </p:txBody>
        </p:sp>
        <p:sp>
          <p:nvSpPr>
            <p:cNvPr id="28" name="Arrow: Chevron 27">
              <a:extLst>
                <a:ext uri="{FF2B5EF4-FFF2-40B4-BE49-F238E27FC236}">
                  <a16:creationId xmlns:a16="http://schemas.microsoft.com/office/drawing/2014/main" id="{F6A67EBB-56C7-40B3-A9CA-4F0699DB6806}"/>
                </a:ext>
              </a:extLst>
            </p:cNvPr>
            <p:cNvSpPr/>
            <p:nvPr/>
          </p:nvSpPr>
          <p:spPr>
            <a:xfrm rot="5400000">
              <a:off x="1971854" y="4500898"/>
              <a:ext cx="656271" cy="512103"/>
            </a:xfrm>
            <a:prstGeom prst="chevron">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grpSp>
        <p:nvGrpSpPr>
          <p:cNvPr id="16" name="Group 15">
            <a:extLst>
              <a:ext uri="{FF2B5EF4-FFF2-40B4-BE49-F238E27FC236}">
                <a16:creationId xmlns:a16="http://schemas.microsoft.com/office/drawing/2014/main" id="{5BC55249-1257-4C94-8B47-603362A3E6B3}"/>
              </a:ext>
            </a:extLst>
          </p:cNvPr>
          <p:cNvGrpSpPr/>
          <p:nvPr/>
        </p:nvGrpSpPr>
        <p:grpSpPr>
          <a:xfrm>
            <a:off x="2047605" y="4953152"/>
            <a:ext cx="5424984" cy="656271"/>
            <a:chOff x="2047605" y="4953152"/>
            <a:chExt cx="5424984" cy="656271"/>
          </a:xfrm>
        </p:grpSpPr>
        <p:sp>
          <p:nvSpPr>
            <p:cNvPr id="15" name="TextBox 14">
              <a:extLst>
                <a:ext uri="{FF2B5EF4-FFF2-40B4-BE49-F238E27FC236}">
                  <a16:creationId xmlns:a16="http://schemas.microsoft.com/office/drawing/2014/main" id="{2D1C49C2-1F75-4144-A254-5A6FAD1BA513}"/>
                </a:ext>
              </a:extLst>
            </p:cNvPr>
            <p:cNvSpPr txBox="1"/>
            <p:nvPr/>
          </p:nvSpPr>
          <p:spPr>
            <a:xfrm>
              <a:off x="2576589" y="4963987"/>
              <a:ext cx="4896000" cy="400110"/>
            </a:xfrm>
            <a:prstGeom prst="rect">
              <a:avLst/>
            </a:prstGeom>
            <a:solidFill>
              <a:schemeClr val="accent6">
                <a:lumMod val="75000"/>
              </a:schemeClr>
            </a:solidFill>
            <a:ln w="25400" cap="rnd">
              <a:solidFill>
                <a:schemeClr val="tx1">
                  <a:lumMod val="95000"/>
                  <a:lumOff val="5000"/>
                  <a:alpha val="99000"/>
                </a:schemeClr>
              </a:solidFill>
              <a:bevel/>
            </a:ln>
            <a:scene3d>
              <a:camera prst="orthographicFront"/>
              <a:lightRig rig="threePt" dir="t"/>
            </a:scene3d>
            <a:sp3d>
              <a:bevelT/>
            </a:sp3d>
          </p:spPr>
          <p:txBody>
            <a:bodyPr wrap="square" lIns="216000" rtlCol="0" anchor="ctr" anchorCtr="0">
              <a:spAutoFit/>
            </a:bodyPr>
            <a:lstStyle/>
            <a:p>
              <a:r>
                <a:rPr lang="it-IT" sz="2000" dirty="0"/>
                <a:t>Espulsione</a:t>
              </a:r>
            </a:p>
          </p:txBody>
        </p:sp>
        <p:sp>
          <p:nvSpPr>
            <p:cNvPr id="30" name="Arrow: Chevron 29">
              <a:extLst>
                <a:ext uri="{FF2B5EF4-FFF2-40B4-BE49-F238E27FC236}">
                  <a16:creationId xmlns:a16="http://schemas.microsoft.com/office/drawing/2014/main" id="{226F636B-E759-45B8-B6CE-9A37263C461E}"/>
                </a:ext>
              </a:extLst>
            </p:cNvPr>
            <p:cNvSpPr/>
            <p:nvPr/>
          </p:nvSpPr>
          <p:spPr>
            <a:xfrm rot="5400000">
              <a:off x="1975521" y="5025236"/>
              <a:ext cx="656271" cy="512103"/>
            </a:xfrm>
            <a:prstGeom prst="chevron">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sp>
        <p:nvSpPr>
          <p:cNvPr id="2" name="TextBox 1">
            <a:extLst>
              <a:ext uri="{FF2B5EF4-FFF2-40B4-BE49-F238E27FC236}">
                <a16:creationId xmlns:a16="http://schemas.microsoft.com/office/drawing/2014/main" id="{758C18E3-5432-4138-8503-C31C31041441}"/>
              </a:ext>
            </a:extLst>
          </p:cNvPr>
          <p:cNvSpPr txBox="1"/>
          <p:nvPr/>
        </p:nvSpPr>
        <p:spPr>
          <a:xfrm>
            <a:off x="7501504" y="2905721"/>
            <a:ext cx="1642496" cy="307777"/>
          </a:xfrm>
          <a:prstGeom prst="rect">
            <a:avLst/>
          </a:prstGeom>
          <a:gradFill flip="none" rotWithShape="1">
            <a:gsLst>
              <a:gs pos="100000">
                <a:schemeClr val="accent1">
                  <a:lumMod val="5000"/>
                  <a:lumOff val="95000"/>
                </a:schemeClr>
              </a:gs>
              <a:gs pos="62000">
                <a:schemeClr val="accent6">
                  <a:lumMod val="40000"/>
                  <a:lumOff val="60000"/>
                </a:schemeClr>
              </a:gs>
            </a:gsLst>
            <a:path path="rect">
              <a:fillToRect l="50000" t="50000" r="50000" b="50000"/>
            </a:path>
            <a:tileRect/>
          </a:gradFill>
          <a:ln>
            <a:noFill/>
          </a:ln>
        </p:spPr>
        <p:txBody>
          <a:bodyPr wrap="square" rtlCol="0">
            <a:spAutoFit/>
          </a:bodyPr>
          <a:lstStyle/>
          <a:p>
            <a:pPr algn="ctr"/>
            <a:r>
              <a:rPr lang="en-GB" dirty="0">
                <a:solidFill>
                  <a:srgbClr val="FF0000"/>
                </a:solidFill>
              </a:rPr>
              <a:t>Hard Touch</a:t>
            </a:r>
            <a:endParaRPr lang="it-IT" dirty="0">
              <a:solidFill>
                <a:srgbClr val="FF0000"/>
              </a:solidFill>
            </a:endParaRPr>
          </a:p>
        </p:txBody>
      </p:sp>
      <p:sp>
        <p:nvSpPr>
          <p:cNvPr id="25" name="TextBox 24">
            <a:extLst>
              <a:ext uri="{FF2B5EF4-FFF2-40B4-BE49-F238E27FC236}">
                <a16:creationId xmlns:a16="http://schemas.microsoft.com/office/drawing/2014/main" id="{3C10D86C-4A54-4EEA-9FE8-B2488DBD69FD}"/>
              </a:ext>
            </a:extLst>
          </p:cNvPr>
          <p:cNvSpPr txBox="1"/>
          <p:nvPr/>
        </p:nvSpPr>
        <p:spPr>
          <a:xfrm>
            <a:off x="0" y="4503702"/>
            <a:ext cx="2023390" cy="307777"/>
          </a:xfrm>
          <a:prstGeom prst="rect">
            <a:avLst/>
          </a:prstGeom>
          <a:gradFill flip="none" rotWithShape="1">
            <a:gsLst>
              <a:gs pos="100000">
                <a:schemeClr val="accent1">
                  <a:lumMod val="5000"/>
                  <a:lumOff val="95000"/>
                </a:schemeClr>
              </a:gs>
              <a:gs pos="62000">
                <a:schemeClr val="accent6">
                  <a:lumMod val="40000"/>
                  <a:lumOff val="60000"/>
                </a:schemeClr>
              </a:gs>
            </a:gsLst>
            <a:path path="rect">
              <a:fillToRect l="50000" t="50000" r="50000" b="50000"/>
            </a:path>
            <a:tileRect/>
          </a:gradFill>
          <a:ln>
            <a:noFill/>
          </a:ln>
        </p:spPr>
        <p:txBody>
          <a:bodyPr wrap="square" rtlCol="0">
            <a:spAutoFit/>
          </a:bodyPr>
          <a:lstStyle/>
          <a:p>
            <a:pPr algn="ctr"/>
            <a:r>
              <a:rPr lang="en-GB" dirty="0">
                <a:solidFill>
                  <a:srgbClr val="FF0000"/>
                </a:solidFill>
              </a:rPr>
              <a:t>Phantom Touch</a:t>
            </a:r>
            <a:endParaRPr lang="it-IT" dirty="0">
              <a:solidFill>
                <a:srgbClr val="FF0000"/>
              </a:solidFill>
            </a:endParaRPr>
          </a:p>
        </p:txBody>
      </p:sp>
      <p:pic>
        <p:nvPicPr>
          <p:cNvPr id="27" name="Picture 26">
            <a:extLst>
              <a:ext uri="{FF2B5EF4-FFF2-40B4-BE49-F238E27FC236}">
                <a16:creationId xmlns:a16="http://schemas.microsoft.com/office/drawing/2014/main" id="{CBA5C01C-0AE1-497E-B40D-857D0B6A6EDB}"/>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8547" b="89744" l="6040" r="94631">
                        <a14:foregroundMark x1="42953" y1="63248" x2="41611" y2="72650"/>
                        <a14:foregroundMark x1="38926" y1="59829" x2="46980" y2="62393"/>
                        <a14:foregroundMark x1="40268" y1="59829" x2="40268" y2="59829"/>
                        <a14:foregroundMark x1="71141" y1="70940" x2="81879" y2="61538"/>
                        <a14:foregroundMark x1="81879" y1="61538" x2="81879" y2="61538"/>
                        <a14:foregroundMark x1="81879" y1="60684" x2="91275" y2="27350"/>
                        <a14:foregroundMark x1="91275" y1="27350" x2="87919" y2="19658"/>
                        <a14:foregroundMark x1="94631" y1="33333" x2="94631" y2="33333"/>
                        <a14:foregroundMark x1="29530" y1="72650" x2="29530" y2="72650"/>
                        <a14:foregroundMark x1="6711" y1="85470" x2="6711" y2="85470"/>
                        <a14:foregroundMark x1="24832" y1="49573" x2="24832" y2="49573"/>
                        <a14:foregroundMark x1="20134" y1="58120" x2="20134" y2="58120"/>
                        <a14:foregroundMark x1="16107" y1="65812" x2="16107" y2="65812"/>
                        <a14:foregroundMark x1="16107" y1="58974" x2="16107" y2="58974"/>
                        <a14:foregroundMark x1="34228" y1="41880" x2="34228" y2="41880"/>
                        <a14:foregroundMark x1="34899" y1="37607" x2="34899" y2="37607"/>
                        <a14:foregroundMark x1="40940" y1="24786" x2="40940" y2="24786"/>
                        <a14:foregroundMark x1="46309" y1="29915" x2="46309" y2="29915"/>
                        <a14:foregroundMark x1="33557" y1="27350" x2="33557" y2="27350"/>
                        <a14:foregroundMark x1="41611" y1="21368" x2="41611" y2="21368"/>
                        <a14:foregroundMark x1="59732" y1="11966" x2="59732" y2="11966"/>
                        <a14:foregroundMark x1="15436" y1="83761" x2="15436" y2="83761"/>
                        <a14:foregroundMark x1="15436" y1="77778" x2="15436" y2="77778"/>
                        <a14:foregroundMark x1="12752" y1="69231" x2="12752" y2="69231"/>
                        <a14:foregroundMark x1="18792" y1="51282" x2="18792" y2="51282"/>
                        <a14:foregroundMark x1="69128" y1="18803" x2="69128" y2="18803"/>
                        <a14:foregroundMark x1="65101" y1="9402" x2="65101" y2="9402"/>
                        <a14:foregroundMark x1="70470" y1="8547" x2="70470" y2="8547"/>
                        <a14:foregroundMark x1="32886" y1="29915" x2="32886" y2="29915"/>
                        <a14:foregroundMark x1="36913" y1="33333" x2="36913" y2="33333"/>
                        <a14:foregroundMark x1="43624" y1="38462" x2="43624" y2="38462"/>
                        <a14:foregroundMark x1="46980" y1="44444" x2="46980" y2="44444"/>
                        <a14:foregroundMark x1="26846" y1="24786" x2="26846" y2="24786"/>
                        <a14:foregroundMark x1="22148" y1="23932" x2="22148" y2="23932"/>
                        <a14:foregroundMark x1="85906" y1="42735" x2="85906" y2="42735"/>
                        <a14:foregroundMark x1="30201" y1="26496" x2="30201" y2="26496"/>
                        <a14:foregroundMark x1="32215" y1="29060" x2="32215" y2="29060"/>
                        <a14:foregroundMark x1="33557" y1="29915" x2="33557" y2="29915"/>
                        <a14:foregroundMark x1="32886" y1="29915" x2="32886" y2="29915"/>
                        <a14:foregroundMark x1="32886" y1="29915" x2="32886" y2="29915"/>
                        <a14:foregroundMark x1="32215" y1="30769" x2="32215" y2="30769"/>
                        <a14:backgroundMark x1="12081" y1="22222" x2="12081" y2="22222"/>
                        <a14:backgroundMark x1="12752" y1="14530" x2="12752" y2="14530"/>
                        <a14:backgroundMark x1="19463" y1="11111" x2="37584" y2="12821"/>
                        <a14:backgroundMark x1="31544" y1="30769" x2="31544" y2="30769"/>
                      </a14:backgroundRemoval>
                    </a14:imgEffect>
                  </a14:imgLayer>
                </a14:imgProps>
              </a:ext>
            </a:extLst>
          </a:blip>
          <a:stretch>
            <a:fillRect/>
          </a:stretch>
        </p:blipFill>
        <p:spPr>
          <a:xfrm>
            <a:off x="48903" y="6394488"/>
            <a:ext cx="559643" cy="43945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1"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1" fill="hold" nodeType="click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500"/>
                                        <p:tgtEl>
                                          <p:spTgt spid="25"/>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5"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608"/>
        <p:cNvGrpSpPr/>
        <p:nvPr/>
      </p:nvGrpSpPr>
      <p:grpSpPr>
        <a:xfrm>
          <a:off x="0" y="0"/>
          <a:ext cx="0" cy="0"/>
          <a:chOff x="0" y="0"/>
          <a:chExt cx="0" cy="0"/>
        </a:xfrm>
      </p:grpSpPr>
      <p:sp>
        <p:nvSpPr>
          <p:cNvPr id="27" name="Google Shape;624;p58">
            <a:extLst>
              <a:ext uri="{FF2B5EF4-FFF2-40B4-BE49-F238E27FC236}">
                <a16:creationId xmlns:a16="http://schemas.microsoft.com/office/drawing/2014/main" id="{77574784-A545-4FC3-9839-2F9FE37F0365}"/>
              </a:ext>
            </a:extLst>
          </p:cNvPr>
          <p:cNvSpPr/>
          <p:nvPr/>
        </p:nvSpPr>
        <p:spPr>
          <a:xfrm>
            <a:off x="0" y="2248972"/>
            <a:ext cx="9144000" cy="2836113"/>
          </a:xfrm>
          <a:prstGeom prst="rect">
            <a:avLst/>
          </a:prstGeom>
          <a:solidFill>
            <a:srgbClr val="1B305B"/>
          </a:solidFill>
          <a:ln>
            <a:noFill/>
          </a:ln>
        </p:spPr>
        <p:txBody>
          <a:bodyPr spcFirstLastPara="1" wrap="square" lIns="91425" tIns="45700" rIns="91425" bIns="45700" anchor="ctr" anchorCtr="0">
            <a:noAutofit/>
          </a:bodyPr>
          <a:lstStyle/>
          <a:p>
            <a:pPr marL="720000" lvl="4">
              <a:spcAft>
                <a:spcPts val="600"/>
              </a:spcAft>
              <a:buClr>
                <a:schemeClr val="bg1"/>
              </a:buClr>
              <a:buSzPts val="2400"/>
            </a:pPr>
            <a:r>
              <a:rPr lang="it-IT" sz="2200" u="sng" dirty="0">
                <a:solidFill>
                  <a:schemeClr val="lt1"/>
                </a:solidFill>
              </a:rPr>
              <a:t>l'Arbitro deve:</a:t>
            </a:r>
          </a:p>
          <a:p>
            <a:pPr marL="720000" lvl="4" indent="-457200">
              <a:buClr>
                <a:schemeClr val="bg1"/>
              </a:buClr>
              <a:buSzPct val="100000"/>
              <a:buFont typeface="+mj-lt"/>
              <a:buAutoNum type="arabicPeriod"/>
            </a:pPr>
            <a:r>
              <a:rPr lang="it-IT" sz="2200" dirty="0">
                <a:solidFill>
                  <a:schemeClr val="lt1"/>
                </a:solidFill>
              </a:rPr>
              <a:t>Interrompere la partita</a:t>
            </a:r>
          </a:p>
          <a:p>
            <a:pPr marL="720000" lvl="4" indent="-457200">
              <a:buClr>
                <a:schemeClr val="bg1"/>
              </a:buClr>
              <a:buSzPct val="100000"/>
              <a:buFont typeface="+mj-lt"/>
              <a:buAutoNum type="arabicPeriod"/>
            </a:pPr>
            <a:r>
              <a:rPr lang="it-IT" sz="2200" dirty="0">
                <a:solidFill>
                  <a:schemeClr val="lt1"/>
                </a:solidFill>
              </a:rPr>
              <a:t>Indicare il Punto in cui la palla va posizionata</a:t>
            </a:r>
          </a:p>
          <a:p>
            <a:pPr marL="720000" lvl="4" indent="-457200">
              <a:buClr>
                <a:schemeClr val="bg1"/>
              </a:buClr>
              <a:buSzPct val="100000"/>
              <a:buFont typeface="+mj-lt"/>
              <a:buAutoNum type="arabicPeriod"/>
            </a:pPr>
            <a:r>
              <a:rPr lang="it-IT" sz="2200" dirty="0">
                <a:solidFill>
                  <a:schemeClr val="lt1"/>
                </a:solidFill>
              </a:rPr>
              <a:t>Informare il giocatore colpevole del motivo del Cambio Forzato</a:t>
            </a:r>
          </a:p>
          <a:p>
            <a:pPr marL="720000" lvl="4" indent="-457200">
              <a:buClr>
                <a:schemeClr val="bg1"/>
              </a:buClr>
              <a:buSzPct val="100000"/>
              <a:buFont typeface="+mj-lt"/>
              <a:buAutoNum type="arabicPeriod"/>
            </a:pPr>
            <a:r>
              <a:rPr lang="it-IT" sz="2200" dirty="0">
                <a:solidFill>
                  <a:schemeClr val="lt1"/>
                </a:solidFill>
              </a:rPr>
              <a:t>Ordinare a quel giocatore di tornare nell’Area di Cambio</a:t>
            </a:r>
          </a:p>
          <a:p>
            <a:pPr marL="720000" lvl="4" indent="-457200">
              <a:buClr>
                <a:schemeClr val="bg1"/>
              </a:buClr>
              <a:buSzPct val="100000"/>
              <a:buFont typeface="+mj-lt"/>
              <a:buAutoNum type="arabicPeriod"/>
            </a:pPr>
            <a:r>
              <a:rPr lang="it-IT" sz="2200" dirty="0">
                <a:solidFill>
                  <a:schemeClr val="lt1"/>
                </a:solidFill>
              </a:rPr>
              <a:t>Effettuare il segnale pertinente</a:t>
            </a:r>
          </a:p>
          <a:p>
            <a:pPr marL="720000" lvl="4" indent="-457200">
              <a:buClr>
                <a:schemeClr val="bg1"/>
              </a:buClr>
              <a:buSzPct val="100000"/>
              <a:buFont typeface="+mj-lt"/>
              <a:buAutoNum type="arabicPeriod"/>
            </a:pPr>
            <a:r>
              <a:rPr lang="it-IT" sz="2200" dirty="0">
                <a:solidFill>
                  <a:schemeClr val="lt1"/>
                </a:solidFill>
              </a:rPr>
              <a:t>Assegnare una punizione a favore della Squadra non colpevole</a:t>
            </a:r>
          </a:p>
        </p:txBody>
      </p:sp>
      <p:grpSp>
        <p:nvGrpSpPr>
          <p:cNvPr id="4" name="Group 3">
            <a:extLst>
              <a:ext uri="{FF2B5EF4-FFF2-40B4-BE49-F238E27FC236}">
                <a16:creationId xmlns:a16="http://schemas.microsoft.com/office/drawing/2014/main" id="{2FAD7D26-6E89-489C-8F87-A17A715FBB6B}"/>
              </a:ext>
            </a:extLst>
          </p:cNvPr>
          <p:cNvGrpSpPr/>
          <p:nvPr/>
        </p:nvGrpSpPr>
        <p:grpSpPr>
          <a:xfrm>
            <a:off x="2047604" y="1803070"/>
            <a:ext cx="5424985" cy="656271"/>
            <a:chOff x="2047604" y="1803070"/>
            <a:chExt cx="5424985" cy="656271"/>
          </a:xfrm>
        </p:grpSpPr>
        <p:sp>
          <p:nvSpPr>
            <p:cNvPr id="3" name="TextBox 2">
              <a:extLst>
                <a:ext uri="{FF2B5EF4-FFF2-40B4-BE49-F238E27FC236}">
                  <a16:creationId xmlns:a16="http://schemas.microsoft.com/office/drawing/2014/main" id="{3A9CCEAB-CAAB-4DAC-AC9F-2B57AA3FD9A1}"/>
                </a:ext>
              </a:extLst>
            </p:cNvPr>
            <p:cNvSpPr txBox="1"/>
            <p:nvPr/>
          </p:nvSpPr>
          <p:spPr>
            <a:xfrm>
              <a:off x="2576589" y="1816541"/>
              <a:ext cx="4896000" cy="400110"/>
            </a:xfrm>
            <a:prstGeom prst="rect">
              <a:avLst/>
            </a:prstGeom>
            <a:solidFill>
              <a:schemeClr val="bg1"/>
            </a:solidFill>
            <a:ln w="25400" cap="rnd">
              <a:solidFill>
                <a:schemeClr val="tx1">
                  <a:lumMod val="95000"/>
                  <a:lumOff val="5000"/>
                  <a:alpha val="99000"/>
                </a:schemeClr>
              </a:solidFill>
              <a:bevel/>
            </a:ln>
            <a:scene3d>
              <a:camera prst="orthographicFront"/>
              <a:lightRig rig="threePt" dir="t"/>
            </a:scene3d>
            <a:sp3d>
              <a:bevelT/>
            </a:sp3d>
          </p:spPr>
          <p:txBody>
            <a:bodyPr wrap="square" lIns="216000" rtlCol="0" anchor="ctr" anchorCtr="0">
              <a:spAutoFit/>
            </a:bodyPr>
            <a:lstStyle/>
            <a:p>
              <a:r>
                <a:rPr lang="it-IT" sz="2000" dirty="0"/>
                <a:t>Controllo dei 7m + comunicazione</a:t>
              </a:r>
            </a:p>
          </p:txBody>
        </p:sp>
        <p:sp>
          <p:nvSpPr>
            <p:cNvPr id="17" name="Arrow: Chevron 16">
              <a:extLst>
                <a:ext uri="{FF2B5EF4-FFF2-40B4-BE49-F238E27FC236}">
                  <a16:creationId xmlns:a16="http://schemas.microsoft.com/office/drawing/2014/main" id="{E3ED821F-E0E0-4537-AD81-00F96BBDDA1B}"/>
                </a:ext>
              </a:extLst>
            </p:cNvPr>
            <p:cNvSpPr/>
            <p:nvPr/>
          </p:nvSpPr>
          <p:spPr>
            <a:xfrm rot="5400000">
              <a:off x="1975520" y="1875154"/>
              <a:ext cx="656271" cy="512103"/>
            </a:xfrm>
            <a:prstGeom prst="chevron">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grpSp>
        <p:nvGrpSpPr>
          <p:cNvPr id="5" name="Group 4">
            <a:extLst>
              <a:ext uri="{FF2B5EF4-FFF2-40B4-BE49-F238E27FC236}">
                <a16:creationId xmlns:a16="http://schemas.microsoft.com/office/drawing/2014/main" id="{5FBD701C-E132-4F46-8372-98725DDBC279}"/>
              </a:ext>
            </a:extLst>
          </p:cNvPr>
          <p:cNvGrpSpPr/>
          <p:nvPr/>
        </p:nvGrpSpPr>
        <p:grpSpPr>
          <a:xfrm>
            <a:off x="2043936" y="2315720"/>
            <a:ext cx="5428653" cy="656271"/>
            <a:chOff x="2043936" y="2315720"/>
            <a:chExt cx="5428653" cy="656271"/>
          </a:xfrm>
        </p:grpSpPr>
        <p:sp>
          <p:nvSpPr>
            <p:cNvPr id="6" name="TextBox 5">
              <a:extLst>
                <a:ext uri="{FF2B5EF4-FFF2-40B4-BE49-F238E27FC236}">
                  <a16:creationId xmlns:a16="http://schemas.microsoft.com/office/drawing/2014/main" id="{BA6C75BB-EF0C-480F-99D8-C60F1854E92E}"/>
                </a:ext>
              </a:extLst>
            </p:cNvPr>
            <p:cNvSpPr txBox="1"/>
            <p:nvPr/>
          </p:nvSpPr>
          <p:spPr>
            <a:xfrm>
              <a:off x="2576589" y="2334640"/>
              <a:ext cx="4896000" cy="400110"/>
            </a:xfrm>
            <a:prstGeom prst="rect">
              <a:avLst/>
            </a:prstGeom>
            <a:solidFill>
              <a:srgbClr val="E8E8E8"/>
            </a:solidFill>
            <a:ln w="25400" cap="rnd">
              <a:solidFill>
                <a:schemeClr val="tx1">
                  <a:lumMod val="95000"/>
                  <a:lumOff val="5000"/>
                  <a:alpha val="99000"/>
                </a:schemeClr>
              </a:solidFill>
              <a:bevel/>
            </a:ln>
            <a:scene3d>
              <a:camera prst="orthographicFront"/>
              <a:lightRig rig="threePt" dir="t"/>
            </a:scene3d>
            <a:sp3d>
              <a:bevelT/>
            </a:sp3d>
          </p:spPr>
          <p:txBody>
            <a:bodyPr wrap="square" lIns="216000" tIns="45720" rIns="91440" bIns="45720" rtlCol="0" anchor="ctr" anchorCtr="0">
              <a:spAutoFit/>
            </a:bodyPr>
            <a:lstStyle/>
            <a:p>
              <a:r>
                <a:rPr lang="it-IT" sz="2000"/>
                <a:t>Avvertimento in tempo reale</a:t>
              </a:r>
              <a:endParaRPr lang="it-IT" sz="2000" dirty="0"/>
            </a:p>
          </p:txBody>
        </p:sp>
        <p:sp>
          <p:nvSpPr>
            <p:cNvPr id="19" name="Arrow: Chevron 18">
              <a:extLst>
                <a:ext uri="{FF2B5EF4-FFF2-40B4-BE49-F238E27FC236}">
                  <a16:creationId xmlns:a16="http://schemas.microsoft.com/office/drawing/2014/main" id="{62E6870B-91AC-4D3A-B95C-3E11C49BF925}"/>
                </a:ext>
              </a:extLst>
            </p:cNvPr>
            <p:cNvSpPr/>
            <p:nvPr/>
          </p:nvSpPr>
          <p:spPr>
            <a:xfrm rot="5400000">
              <a:off x="1971852" y="2387804"/>
              <a:ext cx="656271" cy="512103"/>
            </a:xfrm>
            <a:prstGeom prst="chevron">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grpSp>
        <p:nvGrpSpPr>
          <p:cNvPr id="8" name="Group 7">
            <a:extLst>
              <a:ext uri="{FF2B5EF4-FFF2-40B4-BE49-F238E27FC236}">
                <a16:creationId xmlns:a16="http://schemas.microsoft.com/office/drawing/2014/main" id="{C8BCAC85-0266-4F6E-B04D-EB52518E32BD}"/>
              </a:ext>
            </a:extLst>
          </p:cNvPr>
          <p:cNvGrpSpPr/>
          <p:nvPr/>
        </p:nvGrpSpPr>
        <p:grpSpPr>
          <a:xfrm>
            <a:off x="2047603" y="2850376"/>
            <a:ext cx="5424986" cy="656271"/>
            <a:chOff x="2047603" y="2850376"/>
            <a:chExt cx="5424986" cy="656271"/>
          </a:xfrm>
        </p:grpSpPr>
        <p:sp>
          <p:nvSpPr>
            <p:cNvPr id="7" name="TextBox 6">
              <a:extLst>
                <a:ext uri="{FF2B5EF4-FFF2-40B4-BE49-F238E27FC236}">
                  <a16:creationId xmlns:a16="http://schemas.microsoft.com/office/drawing/2014/main" id="{6B497C08-16E1-48B7-B91F-D27781722141}"/>
                </a:ext>
              </a:extLst>
            </p:cNvPr>
            <p:cNvSpPr txBox="1"/>
            <p:nvPr/>
          </p:nvSpPr>
          <p:spPr>
            <a:xfrm>
              <a:off x="2576589" y="2866321"/>
              <a:ext cx="4896000" cy="400110"/>
            </a:xfrm>
            <a:prstGeom prst="rect">
              <a:avLst/>
            </a:prstGeom>
            <a:solidFill>
              <a:schemeClr val="bg1">
                <a:lumMod val="85000"/>
              </a:schemeClr>
            </a:solidFill>
            <a:ln w="25400" cap="rnd">
              <a:solidFill>
                <a:schemeClr val="tx1">
                  <a:lumMod val="95000"/>
                  <a:lumOff val="5000"/>
                  <a:alpha val="99000"/>
                </a:schemeClr>
              </a:solidFill>
              <a:bevel/>
            </a:ln>
            <a:scene3d>
              <a:camera prst="orthographicFront"/>
              <a:lightRig rig="threePt" dir="t"/>
            </a:scene3d>
            <a:sp3d>
              <a:bevelT/>
            </a:sp3d>
          </p:spPr>
          <p:txBody>
            <a:bodyPr wrap="square" lIns="216000" rtlCol="0" anchor="ctr" anchorCtr="0">
              <a:spAutoFit/>
            </a:bodyPr>
            <a:lstStyle/>
            <a:p>
              <a:r>
                <a:rPr lang="it-IT" sz="2000" dirty="0"/>
                <a:t>Penalità</a:t>
              </a:r>
            </a:p>
          </p:txBody>
        </p:sp>
        <p:sp>
          <p:nvSpPr>
            <p:cNvPr id="22" name="Arrow: Chevron 21">
              <a:extLst>
                <a:ext uri="{FF2B5EF4-FFF2-40B4-BE49-F238E27FC236}">
                  <a16:creationId xmlns:a16="http://schemas.microsoft.com/office/drawing/2014/main" id="{E4271656-CF2F-4494-9178-DC4A3FA40119}"/>
                </a:ext>
              </a:extLst>
            </p:cNvPr>
            <p:cNvSpPr/>
            <p:nvPr/>
          </p:nvSpPr>
          <p:spPr>
            <a:xfrm rot="5400000">
              <a:off x="1975519" y="2922460"/>
              <a:ext cx="656271" cy="512103"/>
            </a:xfrm>
            <a:prstGeom prst="chevron">
              <a:avLst/>
            </a:prstGeom>
            <a:solidFill>
              <a:schemeClr val="bg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grpSp>
        <p:nvGrpSpPr>
          <p:cNvPr id="10" name="Group 9">
            <a:extLst>
              <a:ext uri="{FF2B5EF4-FFF2-40B4-BE49-F238E27FC236}">
                <a16:creationId xmlns:a16="http://schemas.microsoft.com/office/drawing/2014/main" id="{A8DDF174-28A2-4C9C-A5F2-351C3A44B227}"/>
              </a:ext>
            </a:extLst>
          </p:cNvPr>
          <p:cNvGrpSpPr/>
          <p:nvPr/>
        </p:nvGrpSpPr>
        <p:grpSpPr>
          <a:xfrm>
            <a:off x="2047604" y="3380050"/>
            <a:ext cx="5424985" cy="656271"/>
            <a:chOff x="2047604" y="3380050"/>
            <a:chExt cx="5424985" cy="656271"/>
          </a:xfrm>
        </p:grpSpPr>
        <p:sp>
          <p:nvSpPr>
            <p:cNvPr id="9" name="TextBox 8">
              <a:extLst>
                <a:ext uri="{FF2B5EF4-FFF2-40B4-BE49-F238E27FC236}">
                  <a16:creationId xmlns:a16="http://schemas.microsoft.com/office/drawing/2014/main" id="{437AE3D7-FC8D-4A03-9107-5025CF79A64E}"/>
                </a:ext>
              </a:extLst>
            </p:cNvPr>
            <p:cNvSpPr txBox="1"/>
            <p:nvPr/>
          </p:nvSpPr>
          <p:spPr>
            <a:xfrm>
              <a:off x="2576589" y="3395995"/>
              <a:ext cx="4896000" cy="400110"/>
            </a:xfrm>
            <a:prstGeom prst="rect">
              <a:avLst/>
            </a:prstGeom>
            <a:solidFill>
              <a:schemeClr val="bg1">
                <a:lumMod val="75000"/>
              </a:schemeClr>
            </a:solidFill>
            <a:ln w="25400" cap="rnd">
              <a:solidFill>
                <a:schemeClr val="tx1">
                  <a:lumMod val="95000"/>
                  <a:lumOff val="5000"/>
                  <a:alpha val="99000"/>
                </a:schemeClr>
              </a:solidFill>
              <a:bevel/>
            </a:ln>
            <a:scene3d>
              <a:camera prst="orthographicFront"/>
              <a:lightRig rig="threePt" dir="t"/>
            </a:scene3d>
            <a:sp3d>
              <a:bevelT/>
            </a:sp3d>
          </p:spPr>
          <p:txBody>
            <a:bodyPr wrap="square" lIns="216000" tIns="45720" rIns="91440" bIns="45720" rtlCol="0" anchor="ctr" anchorCtr="0">
              <a:spAutoFit/>
            </a:bodyPr>
            <a:lstStyle/>
            <a:p>
              <a:r>
                <a:rPr lang="it-IT" sz="2000"/>
                <a:t>Comunicazione ai capitani </a:t>
              </a:r>
            </a:p>
          </p:txBody>
        </p:sp>
        <p:sp>
          <p:nvSpPr>
            <p:cNvPr id="24" name="Arrow: Chevron 23">
              <a:extLst>
                <a:ext uri="{FF2B5EF4-FFF2-40B4-BE49-F238E27FC236}">
                  <a16:creationId xmlns:a16="http://schemas.microsoft.com/office/drawing/2014/main" id="{5CF0698B-AB94-46C2-B133-E6D6CB6D2F03}"/>
                </a:ext>
              </a:extLst>
            </p:cNvPr>
            <p:cNvSpPr/>
            <p:nvPr/>
          </p:nvSpPr>
          <p:spPr>
            <a:xfrm rot="5400000">
              <a:off x="1975520" y="3452134"/>
              <a:ext cx="656271" cy="512103"/>
            </a:xfrm>
            <a:prstGeom prst="chevron">
              <a:avLst/>
            </a:prstGeom>
            <a:solidFill>
              <a:schemeClr val="bg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grpSp>
        <p:nvGrpSpPr>
          <p:cNvPr id="12" name="Group 11">
            <a:extLst>
              <a:ext uri="{FF2B5EF4-FFF2-40B4-BE49-F238E27FC236}">
                <a16:creationId xmlns:a16="http://schemas.microsoft.com/office/drawing/2014/main" id="{A8913903-76D3-4D5F-A724-C4EE82238815}"/>
              </a:ext>
            </a:extLst>
          </p:cNvPr>
          <p:cNvGrpSpPr/>
          <p:nvPr/>
        </p:nvGrpSpPr>
        <p:grpSpPr>
          <a:xfrm>
            <a:off x="2045781" y="3899473"/>
            <a:ext cx="5426808" cy="656271"/>
            <a:chOff x="2045781" y="3899473"/>
            <a:chExt cx="5426808" cy="656271"/>
          </a:xfrm>
        </p:grpSpPr>
        <p:sp>
          <p:nvSpPr>
            <p:cNvPr id="11" name="TextBox 10">
              <a:extLst>
                <a:ext uri="{FF2B5EF4-FFF2-40B4-BE49-F238E27FC236}">
                  <a16:creationId xmlns:a16="http://schemas.microsoft.com/office/drawing/2014/main" id="{30C771D7-673C-494F-9A77-04755A0A078B}"/>
                </a:ext>
              </a:extLst>
            </p:cNvPr>
            <p:cNvSpPr txBox="1"/>
            <p:nvPr/>
          </p:nvSpPr>
          <p:spPr>
            <a:xfrm>
              <a:off x="2576589" y="3915311"/>
              <a:ext cx="4896000" cy="400110"/>
            </a:xfrm>
            <a:prstGeom prst="rect">
              <a:avLst/>
            </a:prstGeom>
            <a:solidFill>
              <a:schemeClr val="bg1">
                <a:lumMod val="65000"/>
              </a:schemeClr>
            </a:solidFill>
            <a:ln w="25400" cap="rnd">
              <a:solidFill>
                <a:schemeClr val="tx1">
                  <a:lumMod val="95000"/>
                  <a:lumOff val="5000"/>
                  <a:alpha val="99000"/>
                </a:schemeClr>
              </a:solidFill>
              <a:bevel/>
            </a:ln>
            <a:scene3d>
              <a:camera prst="orthographicFront"/>
              <a:lightRig rig="threePt" dir="t"/>
            </a:scene3d>
            <a:sp3d>
              <a:bevelT/>
            </a:sp3d>
          </p:spPr>
          <p:txBody>
            <a:bodyPr wrap="square" lIns="216000" rtlCol="0" anchor="ctr" anchorCtr="0">
              <a:spAutoFit/>
            </a:bodyPr>
            <a:lstStyle/>
            <a:p>
              <a:r>
                <a:rPr lang="it-IT" sz="2000" dirty="0"/>
                <a:t>Cambio Forzato</a:t>
              </a:r>
            </a:p>
          </p:txBody>
        </p:sp>
        <p:sp>
          <p:nvSpPr>
            <p:cNvPr id="26" name="Arrow: Chevron 25">
              <a:extLst>
                <a:ext uri="{FF2B5EF4-FFF2-40B4-BE49-F238E27FC236}">
                  <a16:creationId xmlns:a16="http://schemas.microsoft.com/office/drawing/2014/main" id="{81C52A94-E9AD-4B5C-A1D5-DDA1BFF0D961}"/>
                </a:ext>
              </a:extLst>
            </p:cNvPr>
            <p:cNvSpPr/>
            <p:nvPr/>
          </p:nvSpPr>
          <p:spPr>
            <a:xfrm rot="5400000">
              <a:off x="1973697" y="3971557"/>
              <a:ext cx="656271" cy="512103"/>
            </a:xfrm>
            <a:prstGeom prst="chevron">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grpSp>
        <p:nvGrpSpPr>
          <p:cNvPr id="14" name="Group 13">
            <a:extLst>
              <a:ext uri="{FF2B5EF4-FFF2-40B4-BE49-F238E27FC236}">
                <a16:creationId xmlns:a16="http://schemas.microsoft.com/office/drawing/2014/main" id="{78E5A309-C274-4FDC-9B5B-A239821DBB02}"/>
              </a:ext>
            </a:extLst>
          </p:cNvPr>
          <p:cNvGrpSpPr/>
          <p:nvPr/>
        </p:nvGrpSpPr>
        <p:grpSpPr>
          <a:xfrm>
            <a:off x="2043938" y="4428814"/>
            <a:ext cx="5428651" cy="656271"/>
            <a:chOff x="2043938" y="4428814"/>
            <a:chExt cx="5428651" cy="656271"/>
          </a:xfrm>
        </p:grpSpPr>
        <p:sp>
          <p:nvSpPr>
            <p:cNvPr id="13" name="TextBox 12">
              <a:extLst>
                <a:ext uri="{FF2B5EF4-FFF2-40B4-BE49-F238E27FC236}">
                  <a16:creationId xmlns:a16="http://schemas.microsoft.com/office/drawing/2014/main" id="{9D5A8F19-493C-4551-A289-5923E9C31CD5}"/>
                </a:ext>
              </a:extLst>
            </p:cNvPr>
            <p:cNvSpPr txBox="1"/>
            <p:nvPr/>
          </p:nvSpPr>
          <p:spPr>
            <a:xfrm>
              <a:off x="2576589" y="4444671"/>
              <a:ext cx="4896000" cy="400110"/>
            </a:xfrm>
            <a:prstGeom prst="rect">
              <a:avLst/>
            </a:prstGeom>
            <a:solidFill>
              <a:schemeClr val="bg1">
                <a:lumMod val="50000"/>
              </a:schemeClr>
            </a:solidFill>
            <a:ln w="25400" cap="rnd">
              <a:solidFill>
                <a:schemeClr val="tx1">
                  <a:lumMod val="95000"/>
                  <a:lumOff val="5000"/>
                  <a:alpha val="99000"/>
                </a:schemeClr>
              </a:solidFill>
              <a:bevel/>
            </a:ln>
            <a:scene3d>
              <a:camera prst="orthographicFront"/>
              <a:lightRig rig="threePt" dir="t"/>
            </a:scene3d>
            <a:sp3d>
              <a:bevelT/>
            </a:sp3d>
          </p:spPr>
          <p:txBody>
            <a:bodyPr wrap="square" lIns="216000" rtlCol="0" anchor="ctr" anchorCtr="0">
              <a:spAutoFit/>
            </a:bodyPr>
            <a:lstStyle/>
            <a:p>
              <a:r>
                <a:rPr lang="it-IT" sz="2000" dirty="0"/>
                <a:t>Sin Bin</a:t>
              </a:r>
            </a:p>
          </p:txBody>
        </p:sp>
        <p:sp>
          <p:nvSpPr>
            <p:cNvPr id="28" name="Arrow: Chevron 27">
              <a:extLst>
                <a:ext uri="{FF2B5EF4-FFF2-40B4-BE49-F238E27FC236}">
                  <a16:creationId xmlns:a16="http://schemas.microsoft.com/office/drawing/2014/main" id="{F6A67EBB-56C7-40B3-A9CA-4F0699DB6806}"/>
                </a:ext>
              </a:extLst>
            </p:cNvPr>
            <p:cNvSpPr/>
            <p:nvPr/>
          </p:nvSpPr>
          <p:spPr>
            <a:xfrm rot="5400000">
              <a:off x="1971854" y="4500898"/>
              <a:ext cx="656271" cy="512103"/>
            </a:xfrm>
            <a:prstGeom prst="chevron">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grpSp>
        <p:nvGrpSpPr>
          <p:cNvPr id="16" name="Group 15">
            <a:extLst>
              <a:ext uri="{FF2B5EF4-FFF2-40B4-BE49-F238E27FC236}">
                <a16:creationId xmlns:a16="http://schemas.microsoft.com/office/drawing/2014/main" id="{5BC55249-1257-4C94-8B47-603362A3E6B3}"/>
              </a:ext>
            </a:extLst>
          </p:cNvPr>
          <p:cNvGrpSpPr/>
          <p:nvPr/>
        </p:nvGrpSpPr>
        <p:grpSpPr>
          <a:xfrm>
            <a:off x="2047605" y="4953152"/>
            <a:ext cx="5424984" cy="656271"/>
            <a:chOff x="2047605" y="4953152"/>
            <a:chExt cx="5424984" cy="656271"/>
          </a:xfrm>
        </p:grpSpPr>
        <p:sp>
          <p:nvSpPr>
            <p:cNvPr id="15" name="TextBox 14">
              <a:extLst>
                <a:ext uri="{FF2B5EF4-FFF2-40B4-BE49-F238E27FC236}">
                  <a16:creationId xmlns:a16="http://schemas.microsoft.com/office/drawing/2014/main" id="{2D1C49C2-1F75-4144-A254-5A6FAD1BA513}"/>
                </a:ext>
              </a:extLst>
            </p:cNvPr>
            <p:cNvSpPr txBox="1"/>
            <p:nvPr/>
          </p:nvSpPr>
          <p:spPr>
            <a:xfrm>
              <a:off x="2576589" y="4963987"/>
              <a:ext cx="4896000" cy="400110"/>
            </a:xfrm>
            <a:prstGeom prst="rect">
              <a:avLst/>
            </a:prstGeom>
            <a:solidFill>
              <a:schemeClr val="accent6">
                <a:lumMod val="75000"/>
              </a:schemeClr>
            </a:solidFill>
            <a:ln w="25400" cap="rnd">
              <a:solidFill>
                <a:schemeClr val="tx1">
                  <a:lumMod val="95000"/>
                  <a:lumOff val="5000"/>
                  <a:alpha val="99000"/>
                </a:schemeClr>
              </a:solidFill>
              <a:bevel/>
            </a:ln>
            <a:scene3d>
              <a:camera prst="orthographicFront"/>
              <a:lightRig rig="threePt" dir="t"/>
            </a:scene3d>
            <a:sp3d>
              <a:bevelT/>
            </a:sp3d>
          </p:spPr>
          <p:txBody>
            <a:bodyPr wrap="square" lIns="216000" rtlCol="0" anchor="ctr" anchorCtr="0">
              <a:spAutoFit/>
            </a:bodyPr>
            <a:lstStyle/>
            <a:p>
              <a:r>
                <a:rPr lang="it-IT" sz="2000" dirty="0"/>
                <a:t>Espulsione</a:t>
              </a:r>
            </a:p>
          </p:txBody>
        </p:sp>
        <p:sp>
          <p:nvSpPr>
            <p:cNvPr id="30" name="Arrow: Chevron 29">
              <a:extLst>
                <a:ext uri="{FF2B5EF4-FFF2-40B4-BE49-F238E27FC236}">
                  <a16:creationId xmlns:a16="http://schemas.microsoft.com/office/drawing/2014/main" id="{226F636B-E759-45B8-B6CE-9A37263C461E}"/>
                </a:ext>
              </a:extLst>
            </p:cNvPr>
            <p:cNvSpPr/>
            <p:nvPr/>
          </p:nvSpPr>
          <p:spPr>
            <a:xfrm rot="5400000">
              <a:off x="1975521" y="5025236"/>
              <a:ext cx="656271" cy="512103"/>
            </a:xfrm>
            <a:prstGeom prst="chevron">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sp>
        <p:nvSpPr>
          <p:cNvPr id="29" name="Google Shape;624;p58">
            <a:extLst>
              <a:ext uri="{FF2B5EF4-FFF2-40B4-BE49-F238E27FC236}">
                <a16:creationId xmlns:a16="http://schemas.microsoft.com/office/drawing/2014/main" id="{0B4507AB-6908-4899-B504-AF2F9CDB56E4}"/>
              </a:ext>
            </a:extLst>
          </p:cNvPr>
          <p:cNvSpPr/>
          <p:nvPr/>
        </p:nvSpPr>
        <p:spPr>
          <a:xfrm>
            <a:off x="0" y="2869433"/>
            <a:ext cx="9144000" cy="2860568"/>
          </a:xfrm>
          <a:prstGeom prst="rect">
            <a:avLst/>
          </a:prstGeom>
          <a:solidFill>
            <a:srgbClr val="1B305B"/>
          </a:solidFill>
          <a:ln>
            <a:noFill/>
          </a:ln>
        </p:spPr>
        <p:txBody>
          <a:bodyPr spcFirstLastPara="1" wrap="square" lIns="91425" tIns="45700" rIns="91425" bIns="45700" anchor="ctr" anchorCtr="0">
            <a:noAutofit/>
          </a:bodyPr>
          <a:lstStyle/>
          <a:p>
            <a:pPr marL="720000"/>
            <a:r>
              <a:rPr lang="it-IT" sz="2000" u="sng" dirty="0">
                <a:solidFill>
                  <a:schemeClr val="lt1"/>
                </a:solidFill>
              </a:rPr>
              <a:t>Il Giocatore:</a:t>
            </a:r>
          </a:p>
          <a:p>
            <a:pPr marL="720000" lvl="2" indent="-342900">
              <a:buClr>
                <a:schemeClr val="bg1"/>
              </a:buClr>
              <a:buFont typeface="Arial" panose="020B0604020202020204" pitchFamily="34" charset="0"/>
              <a:buChar char="–"/>
            </a:pPr>
            <a:r>
              <a:rPr lang="it-IT" sz="2000" dirty="0">
                <a:solidFill>
                  <a:schemeClr val="lt1"/>
                </a:solidFill>
              </a:rPr>
              <a:t>resta nell’Area del Sin Bin dietro l’Area di Meta della squadra avversaria</a:t>
            </a:r>
          </a:p>
          <a:p>
            <a:pPr marL="720000" lvl="2">
              <a:buClr>
                <a:schemeClr val="bg1"/>
              </a:buClr>
            </a:pPr>
            <a:r>
              <a:rPr lang="it-IT" sz="2000" dirty="0">
                <a:solidFill>
                  <a:schemeClr val="lt1"/>
                </a:solidFill>
              </a:rPr>
              <a:t>	e dallo stesso lato della propria Area di Cambio.</a:t>
            </a:r>
          </a:p>
          <a:p>
            <a:pPr marL="720000" indent="-342900">
              <a:spcBef>
                <a:spcPts val="600"/>
              </a:spcBef>
              <a:buClr>
                <a:schemeClr val="bg1"/>
              </a:buClr>
              <a:buFont typeface="Arial" panose="020B0604020202020204" pitchFamily="34" charset="0"/>
              <a:buChar char="–"/>
            </a:pPr>
            <a:r>
              <a:rPr lang="it-IT" sz="2000" dirty="0">
                <a:solidFill>
                  <a:schemeClr val="lt1"/>
                </a:solidFill>
              </a:rPr>
              <a:t>deve passare attraverso la propria Area di Cambio</a:t>
            </a:r>
          </a:p>
          <a:p>
            <a:pPr marL="377100">
              <a:buClr>
                <a:schemeClr val="bg1"/>
              </a:buClr>
            </a:pPr>
            <a:r>
              <a:rPr lang="it-IT" sz="2000" dirty="0">
                <a:solidFill>
                  <a:schemeClr val="lt1"/>
                </a:solidFill>
              </a:rPr>
              <a:t>	prima di rientrare in campo.</a:t>
            </a:r>
          </a:p>
          <a:p>
            <a:pPr marL="720000" indent="-342900">
              <a:spcBef>
                <a:spcPts val="600"/>
              </a:spcBef>
              <a:buClr>
                <a:schemeClr val="bg1"/>
              </a:buClr>
              <a:buFont typeface="Arial" panose="020B0604020202020204" pitchFamily="34" charset="0"/>
              <a:buChar char="–"/>
            </a:pPr>
            <a:r>
              <a:rPr lang="it-IT" sz="2000" dirty="0">
                <a:solidFill>
                  <a:schemeClr val="lt1"/>
                </a:solidFill>
              </a:rPr>
              <a:t>è conteggiato come giocatore in campo</a:t>
            </a:r>
          </a:p>
          <a:p>
            <a:pPr marL="720000" indent="-342900">
              <a:spcBef>
                <a:spcPts val="600"/>
              </a:spcBef>
              <a:buClr>
                <a:schemeClr val="bg1"/>
              </a:buClr>
              <a:buFont typeface="Arial" panose="020B0604020202020204" pitchFamily="34" charset="0"/>
              <a:buChar char="–"/>
            </a:pPr>
            <a:r>
              <a:rPr lang="it-IT" sz="2000" dirty="0">
                <a:solidFill>
                  <a:schemeClr val="lt1"/>
                </a:solidFill>
              </a:rPr>
              <a:t>resta nel Sin Bin per 4 possessi.</a:t>
            </a:r>
          </a:p>
          <a:p>
            <a:pPr marL="720000">
              <a:spcBef>
                <a:spcPts val="600"/>
              </a:spcBef>
            </a:pPr>
            <a:r>
              <a:rPr lang="en-GB" sz="1800" dirty="0">
                <a:solidFill>
                  <a:schemeClr val="lt1"/>
                </a:solidFill>
              </a:rPr>
              <a:t>*</a:t>
            </a:r>
            <a:r>
              <a:rPr lang="en-GB" sz="1600" i="1" dirty="0">
                <a:solidFill>
                  <a:schemeClr val="lt1"/>
                </a:solidFill>
              </a:rPr>
              <a:t>Se un </a:t>
            </a:r>
            <a:r>
              <a:rPr lang="en-GB" sz="1600" i="1" dirty="0" err="1">
                <a:solidFill>
                  <a:schemeClr val="lt1"/>
                </a:solidFill>
              </a:rPr>
              <a:t>difensore</a:t>
            </a:r>
            <a:r>
              <a:rPr lang="en-GB" sz="1600" i="1" dirty="0">
                <a:solidFill>
                  <a:schemeClr val="lt1"/>
                </a:solidFill>
              </a:rPr>
              <a:t> </a:t>
            </a:r>
            <a:r>
              <a:rPr lang="it-IT" sz="1600" i="1" dirty="0">
                <a:solidFill>
                  <a:schemeClr val="lt1"/>
                </a:solidFill>
              </a:rPr>
              <a:t>butta la palla a terra o commette una penalità, </a:t>
            </a:r>
            <a:r>
              <a:rPr lang="en-GB" sz="1600" i="1" dirty="0">
                <a:solidFill>
                  <a:schemeClr val="lt1"/>
                </a:solidFill>
              </a:rPr>
              <a:t>il </a:t>
            </a:r>
            <a:r>
              <a:rPr lang="en-GB" sz="1600" i="1" dirty="0" err="1">
                <a:solidFill>
                  <a:schemeClr val="lt1"/>
                </a:solidFill>
              </a:rPr>
              <a:t>possesso</a:t>
            </a:r>
            <a:r>
              <a:rPr lang="en-GB" sz="1600" i="1" dirty="0">
                <a:solidFill>
                  <a:schemeClr val="lt1"/>
                </a:solidFill>
              </a:rPr>
              <a:t> continua.</a:t>
            </a:r>
            <a:endParaRPr lang="it-IT" sz="1600" i="1" dirty="0">
              <a:solidFill>
                <a:schemeClr val="lt1"/>
              </a:solidFill>
            </a:endParaRPr>
          </a:p>
        </p:txBody>
      </p:sp>
      <p:sp>
        <p:nvSpPr>
          <p:cNvPr id="31" name="Google Shape;624;p58">
            <a:extLst>
              <a:ext uri="{FF2B5EF4-FFF2-40B4-BE49-F238E27FC236}">
                <a16:creationId xmlns:a16="http://schemas.microsoft.com/office/drawing/2014/main" id="{91F3FCC0-17D7-4AFE-9D67-2DF8ED344D79}"/>
              </a:ext>
            </a:extLst>
          </p:cNvPr>
          <p:cNvSpPr/>
          <p:nvPr/>
        </p:nvSpPr>
        <p:spPr>
          <a:xfrm>
            <a:off x="-4292" y="3354788"/>
            <a:ext cx="9144000" cy="1368466"/>
          </a:xfrm>
          <a:prstGeom prst="rect">
            <a:avLst/>
          </a:prstGeom>
          <a:solidFill>
            <a:srgbClr val="1B305B"/>
          </a:solidFill>
          <a:ln>
            <a:noFill/>
          </a:ln>
        </p:spPr>
        <p:txBody>
          <a:bodyPr spcFirstLastPara="1" wrap="square" lIns="91425" tIns="45700" rIns="91425" bIns="45700" anchor="ctr" anchorCtr="0">
            <a:noAutofit/>
          </a:bodyPr>
          <a:lstStyle/>
          <a:p>
            <a:pPr marL="720000"/>
            <a:endParaRPr lang="it-IT" sz="2000" dirty="0">
              <a:solidFill>
                <a:schemeClr val="lt1"/>
              </a:solidFill>
            </a:endParaRPr>
          </a:p>
          <a:p>
            <a:pPr marL="720000"/>
            <a:endParaRPr lang="it-IT" sz="2000" dirty="0">
              <a:solidFill>
                <a:schemeClr val="lt1"/>
              </a:solidFill>
            </a:endParaRPr>
          </a:p>
          <a:p>
            <a:pPr marL="720000"/>
            <a:r>
              <a:rPr lang="it-IT" sz="2000" dirty="0">
                <a:solidFill>
                  <a:schemeClr val="lt1"/>
                </a:solidFill>
              </a:rPr>
              <a:t>Un giocatore o un accompagnatore espulso per cattiva condotta non deve più prendere parte alla partita in corso. Deve spostarsi e rimanere fuori dal Perimetro del Campo di Gioco per il resto della partita.</a:t>
            </a:r>
          </a:p>
          <a:p>
            <a:pPr marL="720000"/>
            <a:endParaRPr lang="it-IT" sz="2000" dirty="0">
              <a:solidFill>
                <a:schemeClr val="lt1"/>
              </a:solidFill>
            </a:endParaRPr>
          </a:p>
          <a:p>
            <a:pPr marL="720000"/>
            <a:endParaRPr lang="it-IT" sz="2000" dirty="0">
              <a:solidFill>
                <a:schemeClr val="lt1"/>
              </a:solidFill>
            </a:endParaRPr>
          </a:p>
        </p:txBody>
      </p:sp>
      <p:sp>
        <p:nvSpPr>
          <p:cNvPr id="32" name="Google Shape;609;p56">
            <a:extLst>
              <a:ext uri="{FF2B5EF4-FFF2-40B4-BE49-F238E27FC236}">
                <a16:creationId xmlns:a16="http://schemas.microsoft.com/office/drawing/2014/main" id="{51829B1C-BD31-46EC-A40E-4C74DB0EE3BA}"/>
              </a:ext>
            </a:extLst>
          </p:cNvPr>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buSzPts val="3600"/>
            </a:pPr>
            <a:r>
              <a:rPr lang="it-IT" dirty="0">
                <a:latin typeface="+mj-lt"/>
                <a:ea typeface="Calibri"/>
                <a:cs typeface="Calibri"/>
                <a:sym typeface="Calibri"/>
              </a:rPr>
              <a:t>Il processo di escalation - 2</a:t>
            </a:r>
            <a:endParaRPr lang="it-IT" sz="5400" dirty="0">
              <a:latin typeface="+mj-lt"/>
            </a:endParaRPr>
          </a:p>
        </p:txBody>
      </p:sp>
    </p:spTree>
    <p:extLst>
      <p:ext uri="{BB962C8B-B14F-4D97-AF65-F5344CB8AC3E}">
        <p14:creationId xmlns:p14="http://schemas.microsoft.com/office/powerpoint/2010/main" val="1343422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xit" presetSubtype="0" fill="hold" nodeType="clickEffect">
                                  <p:stCondLst>
                                    <p:cond delay="0"/>
                                  </p:stCondLst>
                                  <p:childTnLst>
                                    <p:animEffect transition="out" filter="fade">
                                      <p:cBhvr>
                                        <p:cTn id="6" dur="750"/>
                                        <p:tgtEl>
                                          <p:spTgt spid="4"/>
                                        </p:tgtEl>
                                      </p:cBhvr>
                                    </p:animEffect>
                                    <p:anim calcmode="lin" valueType="num">
                                      <p:cBhvr>
                                        <p:cTn id="7" dur="750"/>
                                        <p:tgtEl>
                                          <p:spTgt spid="4"/>
                                        </p:tgtEl>
                                        <p:attrNameLst>
                                          <p:attrName>ppt_x</p:attrName>
                                        </p:attrNameLst>
                                      </p:cBhvr>
                                      <p:tavLst>
                                        <p:tav tm="0">
                                          <p:val>
                                            <p:strVal val="ppt_x"/>
                                          </p:val>
                                        </p:tav>
                                        <p:tav tm="100000">
                                          <p:val>
                                            <p:strVal val="ppt_x"/>
                                          </p:val>
                                        </p:tav>
                                      </p:tavLst>
                                    </p:anim>
                                    <p:anim calcmode="lin" valueType="num">
                                      <p:cBhvr>
                                        <p:cTn id="8" dur="750"/>
                                        <p:tgtEl>
                                          <p:spTgt spid="4"/>
                                        </p:tgtEl>
                                        <p:attrNameLst>
                                          <p:attrName>ppt_y</p:attrName>
                                        </p:attrNameLst>
                                      </p:cBhvr>
                                      <p:tavLst>
                                        <p:tav tm="0">
                                          <p:val>
                                            <p:strVal val="ppt_y"/>
                                          </p:val>
                                        </p:tav>
                                        <p:tav tm="100000">
                                          <p:val>
                                            <p:strVal val="ppt_y-.1"/>
                                          </p:val>
                                        </p:tav>
                                      </p:tavLst>
                                    </p:anim>
                                    <p:set>
                                      <p:cBhvr>
                                        <p:cTn id="9" dur="1" fill="hold">
                                          <p:stCondLst>
                                            <p:cond delay="749"/>
                                          </p:stCondLst>
                                        </p:cTn>
                                        <p:tgtEl>
                                          <p:spTgt spid="4"/>
                                        </p:tgtEl>
                                        <p:attrNameLst>
                                          <p:attrName>style.visibility</p:attrName>
                                        </p:attrNameLst>
                                      </p:cBhvr>
                                      <p:to>
                                        <p:strVal val="hidden"/>
                                      </p:to>
                                    </p:set>
                                  </p:childTnLst>
                                </p:cTn>
                              </p:par>
                              <p:par>
                                <p:cTn id="10" presetID="47" presetClass="exit" presetSubtype="0" fill="hold" nodeType="withEffect">
                                  <p:stCondLst>
                                    <p:cond delay="250"/>
                                  </p:stCondLst>
                                  <p:childTnLst>
                                    <p:animEffect transition="out" filter="fade">
                                      <p:cBhvr>
                                        <p:cTn id="11" dur="750"/>
                                        <p:tgtEl>
                                          <p:spTgt spid="5"/>
                                        </p:tgtEl>
                                      </p:cBhvr>
                                    </p:animEffect>
                                    <p:anim calcmode="lin" valueType="num">
                                      <p:cBhvr>
                                        <p:cTn id="12" dur="750"/>
                                        <p:tgtEl>
                                          <p:spTgt spid="5"/>
                                        </p:tgtEl>
                                        <p:attrNameLst>
                                          <p:attrName>ppt_x</p:attrName>
                                        </p:attrNameLst>
                                      </p:cBhvr>
                                      <p:tavLst>
                                        <p:tav tm="0">
                                          <p:val>
                                            <p:strVal val="ppt_x"/>
                                          </p:val>
                                        </p:tav>
                                        <p:tav tm="100000">
                                          <p:val>
                                            <p:strVal val="ppt_x"/>
                                          </p:val>
                                        </p:tav>
                                      </p:tavLst>
                                    </p:anim>
                                    <p:anim calcmode="lin" valueType="num">
                                      <p:cBhvr>
                                        <p:cTn id="13" dur="750"/>
                                        <p:tgtEl>
                                          <p:spTgt spid="5"/>
                                        </p:tgtEl>
                                        <p:attrNameLst>
                                          <p:attrName>ppt_y</p:attrName>
                                        </p:attrNameLst>
                                      </p:cBhvr>
                                      <p:tavLst>
                                        <p:tav tm="0">
                                          <p:val>
                                            <p:strVal val="ppt_y"/>
                                          </p:val>
                                        </p:tav>
                                        <p:tav tm="100000">
                                          <p:val>
                                            <p:strVal val="ppt_y-.1"/>
                                          </p:val>
                                        </p:tav>
                                      </p:tavLst>
                                    </p:anim>
                                    <p:set>
                                      <p:cBhvr>
                                        <p:cTn id="14" dur="1" fill="hold">
                                          <p:stCondLst>
                                            <p:cond delay="749"/>
                                          </p:stCondLst>
                                        </p:cTn>
                                        <p:tgtEl>
                                          <p:spTgt spid="5"/>
                                        </p:tgtEl>
                                        <p:attrNameLst>
                                          <p:attrName>style.visibility</p:attrName>
                                        </p:attrNameLst>
                                      </p:cBhvr>
                                      <p:to>
                                        <p:strVal val="hidden"/>
                                      </p:to>
                                    </p:set>
                                  </p:childTnLst>
                                </p:cTn>
                              </p:par>
                              <p:par>
                                <p:cTn id="15" presetID="47" presetClass="exit" presetSubtype="0" fill="hold" nodeType="withEffect">
                                  <p:stCondLst>
                                    <p:cond delay="500"/>
                                  </p:stCondLst>
                                  <p:childTnLst>
                                    <p:animEffect transition="out" filter="fade">
                                      <p:cBhvr>
                                        <p:cTn id="16" dur="750"/>
                                        <p:tgtEl>
                                          <p:spTgt spid="8"/>
                                        </p:tgtEl>
                                      </p:cBhvr>
                                    </p:animEffect>
                                    <p:anim calcmode="lin" valueType="num">
                                      <p:cBhvr>
                                        <p:cTn id="17" dur="750"/>
                                        <p:tgtEl>
                                          <p:spTgt spid="8"/>
                                        </p:tgtEl>
                                        <p:attrNameLst>
                                          <p:attrName>ppt_x</p:attrName>
                                        </p:attrNameLst>
                                      </p:cBhvr>
                                      <p:tavLst>
                                        <p:tav tm="0">
                                          <p:val>
                                            <p:strVal val="ppt_x"/>
                                          </p:val>
                                        </p:tav>
                                        <p:tav tm="100000">
                                          <p:val>
                                            <p:strVal val="ppt_x"/>
                                          </p:val>
                                        </p:tav>
                                      </p:tavLst>
                                    </p:anim>
                                    <p:anim calcmode="lin" valueType="num">
                                      <p:cBhvr>
                                        <p:cTn id="18" dur="750"/>
                                        <p:tgtEl>
                                          <p:spTgt spid="8"/>
                                        </p:tgtEl>
                                        <p:attrNameLst>
                                          <p:attrName>ppt_y</p:attrName>
                                        </p:attrNameLst>
                                      </p:cBhvr>
                                      <p:tavLst>
                                        <p:tav tm="0">
                                          <p:val>
                                            <p:strVal val="ppt_y"/>
                                          </p:val>
                                        </p:tav>
                                        <p:tav tm="100000">
                                          <p:val>
                                            <p:strVal val="ppt_y-.1"/>
                                          </p:val>
                                        </p:tav>
                                      </p:tavLst>
                                    </p:anim>
                                    <p:set>
                                      <p:cBhvr>
                                        <p:cTn id="19" dur="1" fill="hold">
                                          <p:stCondLst>
                                            <p:cond delay="749"/>
                                          </p:stCondLst>
                                        </p:cTn>
                                        <p:tgtEl>
                                          <p:spTgt spid="8"/>
                                        </p:tgtEl>
                                        <p:attrNameLst>
                                          <p:attrName>style.visibility</p:attrName>
                                        </p:attrNameLst>
                                      </p:cBhvr>
                                      <p:to>
                                        <p:strVal val="hidden"/>
                                      </p:to>
                                    </p:set>
                                  </p:childTnLst>
                                </p:cTn>
                              </p:par>
                              <p:par>
                                <p:cTn id="20" presetID="47" presetClass="exit" presetSubtype="0" fill="hold" nodeType="withEffect">
                                  <p:stCondLst>
                                    <p:cond delay="750"/>
                                  </p:stCondLst>
                                  <p:childTnLst>
                                    <p:animEffect transition="out" filter="fade">
                                      <p:cBhvr>
                                        <p:cTn id="21" dur="750"/>
                                        <p:tgtEl>
                                          <p:spTgt spid="10"/>
                                        </p:tgtEl>
                                      </p:cBhvr>
                                    </p:animEffect>
                                    <p:anim calcmode="lin" valueType="num">
                                      <p:cBhvr>
                                        <p:cTn id="22" dur="750"/>
                                        <p:tgtEl>
                                          <p:spTgt spid="10"/>
                                        </p:tgtEl>
                                        <p:attrNameLst>
                                          <p:attrName>ppt_x</p:attrName>
                                        </p:attrNameLst>
                                      </p:cBhvr>
                                      <p:tavLst>
                                        <p:tav tm="0">
                                          <p:val>
                                            <p:strVal val="ppt_x"/>
                                          </p:val>
                                        </p:tav>
                                        <p:tav tm="100000">
                                          <p:val>
                                            <p:strVal val="ppt_x"/>
                                          </p:val>
                                        </p:tav>
                                      </p:tavLst>
                                    </p:anim>
                                    <p:anim calcmode="lin" valueType="num">
                                      <p:cBhvr>
                                        <p:cTn id="23" dur="750"/>
                                        <p:tgtEl>
                                          <p:spTgt spid="10"/>
                                        </p:tgtEl>
                                        <p:attrNameLst>
                                          <p:attrName>ppt_y</p:attrName>
                                        </p:attrNameLst>
                                      </p:cBhvr>
                                      <p:tavLst>
                                        <p:tav tm="0">
                                          <p:val>
                                            <p:strVal val="ppt_y"/>
                                          </p:val>
                                        </p:tav>
                                        <p:tav tm="100000">
                                          <p:val>
                                            <p:strVal val="ppt_y-.1"/>
                                          </p:val>
                                        </p:tav>
                                      </p:tavLst>
                                    </p:anim>
                                    <p:set>
                                      <p:cBhvr>
                                        <p:cTn id="24" dur="1" fill="hold">
                                          <p:stCondLst>
                                            <p:cond delay="749"/>
                                          </p:stCondLst>
                                        </p:cTn>
                                        <p:tgtEl>
                                          <p:spTgt spid="10"/>
                                        </p:tgtEl>
                                        <p:attrNameLst>
                                          <p:attrName>style.visibility</p:attrName>
                                        </p:attrNameLst>
                                      </p:cBhvr>
                                      <p:to>
                                        <p:strVal val="hidden"/>
                                      </p:to>
                                    </p:set>
                                  </p:childTnLst>
                                </p:cTn>
                              </p:par>
                              <p:par>
                                <p:cTn id="25" presetID="64" presetClass="path" presetSubtype="0" accel="50000" decel="50000" fill="hold" nodeType="withEffect">
                                  <p:stCondLst>
                                    <p:cond delay="1000"/>
                                  </p:stCondLst>
                                  <p:childTnLst>
                                    <p:animMotion origin="layout" path="M 3.88889E-6 4.81481E-6 L -0.00139 -0.34422 " pathEditMode="relative" rAng="0" ptsTypes="AA">
                                      <p:cBhvr>
                                        <p:cTn id="26" dur="1750" fill="hold"/>
                                        <p:tgtEl>
                                          <p:spTgt spid="12"/>
                                        </p:tgtEl>
                                        <p:attrNameLst>
                                          <p:attrName>ppt_x</p:attrName>
                                          <p:attrName>ppt_y</p:attrName>
                                        </p:attrNameLst>
                                      </p:cBhvr>
                                      <p:rCtr x="-69" y="-17222"/>
                                    </p:animMotion>
                                  </p:childTnLst>
                                </p:cTn>
                              </p:par>
                              <p:par>
                                <p:cTn id="27" presetID="42" presetClass="path" presetSubtype="0" accel="50000" decel="50000" fill="hold" nodeType="withEffect">
                                  <p:stCondLst>
                                    <p:cond delay="1000"/>
                                  </p:stCondLst>
                                  <p:childTnLst>
                                    <p:animMotion origin="layout" path="M -2.5E-6 1.48148E-6 L 0.00104 0.12268 " pathEditMode="relative" rAng="0" ptsTypes="AA">
                                      <p:cBhvr>
                                        <p:cTn id="28" dur="1750" fill="hold"/>
                                        <p:tgtEl>
                                          <p:spTgt spid="14"/>
                                        </p:tgtEl>
                                        <p:attrNameLst>
                                          <p:attrName>ppt_x</p:attrName>
                                          <p:attrName>ppt_y</p:attrName>
                                        </p:attrNameLst>
                                      </p:cBhvr>
                                      <p:rCtr x="52" y="6134"/>
                                    </p:animMotion>
                                  </p:childTnLst>
                                </p:cTn>
                              </p:par>
                              <p:par>
                                <p:cTn id="29" presetID="42" presetClass="path" presetSubtype="0" accel="50000" decel="50000" fill="hold" nodeType="withEffect">
                                  <p:stCondLst>
                                    <p:cond delay="1000"/>
                                  </p:stCondLst>
                                  <p:childTnLst>
                                    <p:animMotion origin="layout" path="M -2.5E-6 1.48148E-6 L 0.00104 0.12268 " pathEditMode="relative" rAng="0" ptsTypes="AA">
                                      <p:cBhvr>
                                        <p:cTn id="30" dur="1750" fill="hold"/>
                                        <p:tgtEl>
                                          <p:spTgt spid="16"/>
                                        </p:tgtEl>
                                        <p:attrNameLst>
                                          <p:attrName>ppt_x</p:attrName>
                                          <p:attrName>ppt_y</p:attrName>
                                        </p:attrNameLst>
                                      </p:cBhvr>
                                      <p:rCtr x="52" y="6134"/>
                                    </p:animMotion>
                                  </p:childTnLst>
                                </p:cTn>
                              </p:par>
                            </p:childTnLst>
                          </p:cTn>
                        </p:par>
                        <p:par>
                          <p:cTn id="31" fill="hold">
                            <p:stCondLst>
                              <p:cond delay="2750"/>
                            </p:stCondLst>
                            <p:childTnLst>
                              <p:par>
                                <p:cTn id="32" presetID="2" presetClass="entr" presetSubtype="8" fill="hold" grpId="1" nodeType="afterEffect">
                                  <p:stCondLst>
                                    <p:cond delay="0"/>
                                  </p:stCondLst>
                                  <p:childTnLst>
                                    <p:set>
                                      <p:cBhvr>
                                        <p:cTn id="33" dur="1" fill="hold">
                                          <p:stCondLst>
                                            <p:cond delay="0"/>
                                          </p:stCondLst>
                                        </p:cTn>
                                        <p:tgtEl>
                                          <p:spTgt spid="27">
                                            <p:bg/>
                                          </p:spTgt>
                                        </p:tgtEl>
                                        <p:attrNameLst>
                                          <p:attrName>style.visibility</p:attrName>
                                        </p:attrNameLst>
                                      </p:cBhvr>
                                      <p:to>
                                        <p:strVal val="visible"/>
                                      </p:to>
                                    </p:set>
                                    <p:anim calcmode="lin" valueType="num">
                                      <p:cBhvr additive="base">
                                        <p:cTn id="34" dur="750" fill="hold"/>
                                        <p:tgtEl>
                                          <p:spTgt spid="27">
                                            <p:bg/>
                                          </p:spTgt>
                                        </p:tgtEl>
                                        <p:attrNameLst>
                                          <p:attrName>ppt_x</p:attrName>
                                        </p:attrNameLst>
                                      </p:cBhvr>
                                      <p:tavLst>
                                        <p:tav tm="0">
                                          <p:val>
                                            <p:strVal val="0-#ppt_w/2"/>
                                          </p:val>
                                        </p:tav>
                                        <p:tav tm="100000">
                                          <p:val>
                                            <p:strVal val="#ppt_x"/>
                                          </p:val>
                                        </p:tav>
                                      </p:tavLst>
                                    </p:anim>
                                    <p:anim calcmode="lin" valueType="num">
                                      <p:cBhvr additive="base">
                                        <p:cTn id="35" dur="750" fill="hold"/>
                                        <p:tgtEl>
                                          <p:spTgt spid="27">
                                            <p:bg/>
                                          </p:spTgt>
                                        </p:tgtEl>
                                        <p:attrNameLst>
                                          <p:attrName>ppt_y</p:attrName>
                                        </p:attrNameLst>
                                      </p:cBhvr>
                                      <p:tavLst>
                                        <p:tav tm="0">
                                          <p:val>
                                            <p:strVal val="#ppt_y"/>
                                          </p:val>
                                        </p:tav>
                                        <p:tav tm="100000">
                                          <p:val>
                                            <p:strVal val="#ppt_y"/>
                                          </p:val>
                                        </p:tav>
                                      </p:tavLst>
                                    </p:anim>
                                  </p:childTnLst>
                                </p:cTn>
                              </p:par>
                              <p:par>
                                <p:cTn id="36" presetID="2" presetClass="entr" presetSubtype="8" fill="hold" grpId="1" nodeType="withEffect">
                                  <p:stCondLst>
                                    <p:cond delay="0"/>
                                  </p:stCondLst>
                                  <p:childTnLst>
                                    <p:set>
                                      <p:cBhvr>
                                        <p:cTn id="37" dur="1" fill="hold">
                                          <p:stCondLst>
                                            <p:cond delay="0"/>
                                          </p:stCondLst>
                                        </p:cTn>
                                        <p:tgtEl>
                                          <p:spTgt spid="27">
                                            <p:txEl>
                                              <p:pRg st="0" end="0"/>
                                            </p:txEl>
                                          </p:spTgt>
                                        </p:tgtEl>
                                        <p:attrNameLst>
                                          <p:attrName>style.visibility</p:attrName>
                                        </p:attrNameLst>
                                      </p:cBhvr>
                                      <p:to>
                                        <p:strVal val="visible"/>
                                      </p:to>
                                    </p:set>
                                    <p:anim calcmode="lin" valueType="num">
                                      <p:cBhvr additive="base">
                                        <p:cTn id="38" dur="500" fill="hold"/>
                                        <p:tgtEl>
                                          <p:spTgt spid="27">
                                            <p:txEl>
                                              <p:pRg st="0" end="0"/>
                                            </p:txEl>
                                          </p:spTgt>
                                        </p:tgtEl>
                                        <p:attrNameLst>
                                          <p:attrName>ppt_x</p:attrName>
                                        </p:attrNameLst>
                                      </p:cBhvr>
                                      <p:tavLst>
                                        <p:tav tm="0">
                                          <p:val>
                                            <p:strVal val="0-#ppt_w/2"/>
                                          </p:val>
                                        </p:tav>
                                        <p:tav tm="100000">
                                          <p:val>
                                            <p:strVal val="#ppt_x"/>
                                          </p:val>
                                        </p:tav>
                                      </p:tavLst>
                                    </p:anim>
                                    <p:anim calcmode="lin" valueType="num">
                                      <p:cBhvr additive="base">
                                        <p:cTn id="39" dur="500" fill="hold"/>
                                        <p:tgtEl>
                                          <p:spTgt spid="2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8" fill="hold" grpId="1" nodeType="clickEffect">
                                  <p:stCondLst>
                                    <p:cond delay="0"/>
                                  </p:stCondLst>
                                  <p:childTnLst>
                                    <p:set>
                                      <p:cBhvr>
                                        <p:cTn id="43" dur="1" fill="hold">
                                          <p:stCondLst>
                                            <p:cond delay="0"/>
                                          </p:stCondLst>
                                        </p:cTn>
                                        <p:tgtEl>
                                          <p:spTgt spid="27">
                                            <p:txEl>
                                              <p:pRg st="1" end="1"/>
                                            </p:txEl>
                                          </p:spTgt>
                                        </p:tgtEl>
                                        <p:attrNameLst>
                                          <p:attrName>style.visibility</p:attrName>
                                        </p:attrNameLst>
                                      </p:cBhvr>
                                      <p:to>
                                        <p:strVal val="visible"/>
                                      </p:to>
                                    </p:set>
                                    <p:anim calcmode="lin" valueType="num">
                                      <p:cBhvr additive="base">
                                        <p:cTn id="44" dur="250" fill="hold"/>
                                        <p:tgtEl>
                                          <p:spTgt spid="27">
                                            <p:txEl>
                                              <p:pRg st="1" end="1"/>
                                            </p:txEl>
                                          </p:spTgt>
                                        </p:tgtEl>
                                        <p:attrNameLst>
                                          <p:attrName>ppt_x</p:attrName>
                                        </p:attrNameLst>
                                      </p:cBhvr>
                                      <p:tavLst>
                                        <p:tav tm="0">
                                          <p:val>
                                            <p:strVal val="0-#ppt_w/2"/>
                                          </p:val>
                                        </p:tav>
                                        <p:tav tm="100000">
                                          <p:val>
                                            <p:strVal val="#ppt_x"/>
                                          </p:val>
                                        </p:tav>
                                      </p:tavLst>
                                    </p:anim>
                                    <p:anim calcmode="lin" valueType="num">
                                      <p:cBhvr additive="base">
                                        <p:cTn id="45" dur="250" fill="hold"/>
                                        <p:tgtEl>
                                          <p:spTgt spid="2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8" fill="hold" grpId="1" nodeType="clickEffect">
                                  <p:stCondLst>
                                    <p:cond delay="0"/>
                                  </p:stCondLst>
                                  <p:childTnLst>
                                    <p:set>
                                      <p:cBhvr>
                                        <p:cTn id="49" dur="1" fill="hold">
                                          <p:stCondLst>
                                            <p:cond delay="0"/>
                                          </p:stCondLst>
                                        </p:cTn>
                                        <p:tgtEl>
                                          <p:spTgt spid="27">
                                            <p:txEl>
                                              <p:pRg st="2" end="2"/>
                                            </p:txEl>
                                          </p:spTgt>
                                        </p:tgtEl>
                                        <p:attrNameLst>
                                          <p:attrName>style.visibility</p:attrName>
                                        </p:attrNameLst>
                                      </p:cBhvr>
                                      <p:to>
                                        <p:strVal val="visible"/>
                                      </p:to>
                                    </p:set>
                                    <p:anim calcmode="lin" valueType="num">
                                      <p:cBhvr additive="base">
                                        <p:cTn id="50" dur="250" fill="hold"/>
                                        <p:tgtEl>
                                          <p:spTgt spid="27">
                                            <p:txEl>
                                              <p:pRg st="2" end="2"/>
                                            </p:txEl>
                                          </p:spTgt>
                                        </p:tgtEl>
                                        <p:attrNameLst>
                                          <p:attrName>ppt_x</p:attrName>
                                        </p:attrNameLst>
                                      </p:cBhvr>
                                      <p:tavLst>
                                        <p:tav tm="0">
                                          <p:val>
                                            <p:strVal val="0-#ppt_w/2"/>
                                          </p:val>
                                        </p:tav>
                                        <p:tav tm="100000">
                                          <p:val>
                                            <p:strVal val="#ppt_x"/>
                                          </p:val>
                                        </p:tav>
                                      </p:tavLst>
                                    </p:anim>
                                    <p:anim calcmode="lin" valueType="num">
                                      <p:cBhvr additive="base">
                                        <p:cTn id="51" dur="250" fill="hold"/>
                                        <p:tgtEl>
                                          <p:spTgt spid="2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8" fill="hold" grpId="1" nodeType="clickEffect">
                                  <p:stCondLst>
                                    <p:cond delay="0"/>
                                  </p:stCondLst>
                                  <p:childTnLst>
                                    <p:set>
                                      <p:cBhvr>
                                        <p:cTn id="55" dur="1" fill="hold">
                                          <p:stCondLst>
                                            <p:cond delay="0"/>
                                          </p:stCondLst>
                                        </p:cTn>
                                        <p:tgtEl>
                                          <p:spTgt spid="27">
                                            <p:txEl>
                                              <p:pRg st="3" end="3"/>
                                            </p:txEl>
                                          </p:spTgt>
                                        </p:tgtEl>
                                        <p:attrNameLst>
                                          <p:attrName>style.visibility</p:attrName>
                                        </p:attrNameLst>
                                      </p:cBhvr>
                                      <p:to>
                                        <p:strVal val="visible"/>
                                      </p:to>
                                    </p:set>
                                    <p:anim calcmode="lin" valueType="num">
                                      <p:cBhvr additive="base">
                                        <p:cTn id="56" dur="250" fill="hold"/>
                                        <p:tgtEl>
                                          <p:spTgt spid="27">
                                            <p:txEl>
                                              <p:pRg st="3" end="3"/>
                                            </p:txEl>
                                          </p:spTgt>
                                        </p:tgtEl>
                                        <p:attrNameLst>
                                          <p:attrName>ppt_x</p:attrName>
                                        </p:attrNameLst>
                                      </p:cBhvr>
                                      <p:tavLst>
                                        <p:tav tm="0">
                                          <p:val>
                                            <p:strVal val="0-#ppt_w/2"/>
                                          </p:val>
                                        </p:tav>
                                        <p:tav tm="100000">
                                          <p:val>
                                            <p:strVal val="#ppt_x"/>
                                          </p:val>
                                        </p:tav>
                                      </p:tavLst>
                                    </p:anim>
                                    <p:anim calcmode="lin" valueType="num">
                                      <p:cBhvr additive="base">
                                        <p:cTn id="57" dur="250" fill="hold"/>
                                        <p:tgtEl>
                                          <p:spTgt spid="27">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8" fill="hold" grpId="1" nodeType="clickEffect">
                                  <p:stCondLst>
                                    <p:cond delay="0"/>
                                  </p:stCondLst>
                                  <p:childTnLst>
                                    <p:set>
                                      <p:cBhvr>
                                        <p:cTn id="61" dur="1" fill="hold">
                                          <p:stCondLst>
                                            <p:cond delay="0"/>
                                          </p:stCondLst>
                                        </p:cTn>
                                        <p:tgtEl>
                                          <p:spTgt spid="27">
                                            <p:txEl>
                                              <p:pRg st="4" end="4"/>
                                            </p:txEl>
                                          </p:spTgt>
                                        </p:tgtEl>
                                        <p:attrNameLst>
                                          <p:attrName>style.visibility</p:attrName>
                                        </p:attrNameLst>
                                      </p:cBhvr>
                                      <p:to>
                                        <p:strVal val="visible"/>
                                      </p:to>
                                    </p:set>
                                    <p:anim calcmode="lin" valueType="num">
                                      <p:cBhvr additive="base">
                                        <p:cTn id="62" dur="250" fill="hold"/>
                                        <p:tgtEl>
                                          <p:spTgt spid="27">
                                            <p:txEl>
                                              <p:pRg st="4" end="4"/>
                                            </p:txEl>
                                          </p:spTgt>
                                        </p:tgtEl>
                                        <p:attrNameLst>
                                          <p:attrName>ppt_x</p:attrName>
                                        </p:attrNameLst>
                                      </p:cBhvr>
                                      <p:tavLst>
                                        <p:tav tm="0">
                                          <p:val>
                                            <p:strVal val="0-#ppt_w/2"/>
                                          </p:val>
                                        </p:tav>
                                        <p:tav tm="100000">
                                          <p:val>
                                            <p:strVal val="#ppt_x"/>
                                          </p:val>
                                        </p:tav>
                                      </p:tavLst>
                                    </p:anim>
                                    <p:anim calcmode="lin" valueType="num">
                                      <p:cBhvr additive="base">
                                        <p:cTn id="63" dur="250" fill="hold"/>
                                        <p:tgtEl>
                                          <p:spTgt spid="27">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8" fill="hold" grpId="1" nodeType="clickEffect">
                                  <p:stCondLst>
                                    <p:cond delay="0"/>
                                  </p:stCondLst>
                                  <p:childTnLst>
                                    <p:set>
                                      <p:cBhvr>
                                        <p:cTn id="67" dur="1" fill="hold">
                                          <p:stCondLst>
                                            <p:cond delay="0"/>
                                          </p:stCondLst>
                                        </p:cTn>
                                        <p:tgtEl>
                                          <p:spTgt spid="27">
                                            <p:txEl>
                                              <p:pRg st="5" end="5"/>
                                            </p:txEl>
                                          </p:spTgt>
                                        </p:tgtEl>
                                        <p:attrNameLst>
                                          <p:attrName>style.visibility</p:attrName>
                                        </p:attrNameLst>
                                      </p:cBhvr>
                                      <p:to>
                                        <p:strVal val="visible"/>
                                      </p:to>
                                    </p:set>
                                    <p:anim calcmode="lin" valueType="num">
                                      <p:cBhvr additive="base">
                                        <p:cTn id="68" dur="250" fill="hold"/>
                                        <p:tgtEl>
                                          <p:spTgt spid="27">
                                            <p:txEl>
                                              <p:pRg st="5" end="5"/>
                                            </p:txEl>
                                          </p:spTgt>
                                        </p:tgtEl>
                                        <p:attrNameLst>
                                          <p:attrName>ppt_x</p:attrName>
                                        </p:attrNameLst>
                                      </p:cBhvr>
                                      <p:tavLst>
                                        <p:tav tm="0">
                                          <p:val>
                                            <p:strVal val="0-#ppt_w/2"/>
                                          </p:val>
                                        </p:tav>
                                        <p:tav tm="100000">
                                          <p:val>
                                            <p:strVal val="#ppt_x"/>
                                          </p:val>
                                        </p:tav>
                                      </p:tavLst>
                                    </p:anim>
                                    <p:anim calcmode="lin" valueType="num">
                                      <p:cBhvr additive="base">
                                        <p:cTn id="69" dur="250" fill="hold"/>
                                        <p:tgtEl>
                                          <p:spTgt spid="27">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8" fill="hold" grpId="1" nodeType="clickEffect">
                                  <p:stCondLst>
                                    <p:cond delay="0"/>
                                  </p:stCondLst>
                                  <p:childTnLst>
                                    <p:set>
                                      <p:cBhvr>
                                        <p:cTn id="73" dur="1" fill="hold">
                                          <p:stCondLst>
                                            <p:cond delay="0"/>
                                          </p:stCondLst>
                                        </p:cTn>
                                        <p:tgtEl>
                                          <p:spTgt spid="27">
                                            <p:txEl>
                                              <p:pRg st="6" end="6"/>
                                            </p:txEl>
                                          </p:spTgt>
                                        </p:tgtEl>
                                        <p:attrNameLst>
                                          <p:attrName>style.visibility</p:attrName>
                                        </p:attrNameLst>
                                      </p:cBhvr>
                                      <p:to>
                                        <p:strVal val="visible"/>
                                      </p:to>
                                    </p:set>
                                    <p:anim calcmode="lin" valueType="num">
                                      <p:cBhvr additive="base">
                                        <p:cTn id="74" dur="250" fill="hold"/>
                                        <p:tgtEl>
                                          <p:spTgt spid="27">
                                            <p:txEl>
                                              <p:pRg st="6" end="6"/>
                                            </p:txEl>
                                          </p:spTgt>
                                        </p:tgtEl>
                                        <p:attrNameLst>
                                          <p:attrName>ppt_x</p:attrName>
                                        </p:attrNameLst>
                                      </p:cBhvr>
                                      <p:tavLst>
                                        <p:tav tm="0">
                                          <p:val>
                                            <p:strVal val="0-#ppt_w/2"/>
                                          </p:val>
                                        </p:tav>
                                        <p:tav tm="100000">
                                          <p:val>
                                            <p:strVal val="#ppt_x"/>
                                          </p:val>
                                        </p:tav>
                                      </p:tavLst>
                                    </p:anim>
                                    <p:anim calcmode="lin" valueType="num">
                                      <p:cBhvr additive="base">
                                        <p:cTn id="75" dur="250" fill="hold"/>
                                        <p:tgtEl>
                                          <p:spTgt spid="27">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xit" presetSubtype="2" fill="hold" grpId="0" nodeType="clickEffect">
                                  <p:stCondLst>
                                    <p:cond delay="0"/>
                                  </p:stCondLst>
                                  <p:childTnLst>
                                    <p:anim calcmode="lin" valueType="num">
                                      <p:cBhvr additive="base">
                                        <p:cTn id="79" dur="250"/>
                                        <p:tgtEl>
                                          <p:spTgt spid="27">
                                            <p:txEl>
                                              <p:pRg st="0" end="0"/>
                                            </p:txEl>
                                          </p:spTgt>
                                        </p:tgtEl>
                                        <p:attrNameLst>
                                          <p:attrName>ppt_x</p:attrName>
                                        </p:attrNameLst>
                                      </p:cBhvr>
                                      <p:tavLst>
                                        <p:tav tm="0">
                                          <p:val>
                                            <p:strVal val="ppt_x"/>
                                          </p:val>
                                        </p:tav>
                                        <p:tav tm="100000">
                                          <p:val>
                                            <p:strVal val="1+ppt_w/2"/>
                                          </p:val>
                                        </p:tav>
                                      </p:tavLst>
                                    </p:anim>
                                    <p:anim calcmode="lin" valueType="num">
                                      <p:cBhvr additive="base">
                                        <p:cTn id="80" dur="250"/>
                                        <p:tgtEl>
                                          <p:spTgt spid="27">
                                            <p:txEl>
                                              <p:pRg st="0" end="0"/>
                                            </p:txEl>
                                          </p:spTgt>
                                        </p:tgtEl>
                                        <p:attrNameLst>
                                          <p:attrName>ppt_y</p:attrName>
                                        </p:attrNameLst>
                                      </p:cBhvr>
                                      <p:tavLst>
                                        <p:tav tm="0">
                                          <p:val>
                                            <p:strVal val="ppt_y"/>
                                          </p:val>
                                        </p:tav>
                                        <p:tav tm="100000">
                                          <p:val>
                                            <p:strVal val="ppt_y"/>
                                          </p:val>
                                        </p:tav>
                                      </p:tavLst>
                                    </p:anim>
                                    <p:set>
                                      <p:cBhvr>
                                        <p:cTn id="81" dur="1" fill="hold">
                                          <p:stCondLst>
                                            <p:cond delay="249"/>
                                          </p:stCondLst>
                                        </p:cTn>
                                        <p:tgtEl>
                                          <p:spTgt spid="27">
                                            <p:txEl>
                                              <p:pRg st="0" end="0"/>
                                            </p:txEl>
                                          </p:spTgt>
                                        </p:tgtEl>
                                        <p:attrNameLst>
                                          <p:attrName>style.visibility</p:attrName>
                                        </p:attrNameLst>
                                      </p:cBhvr>
                                      <p:to>
                                        <p:strVal val="hidden"/>
                                      </p:to>
                                    </p:set>
                                  </p:childTnLst>
                                </p:cTn>
                              </p:par>
                            </p:childTnLst>
                          </p:cTn>
                        </p:par>
                        <p:par>
                          <p:cTn id="82" fill="hold">
                            <p:stCondLst>
                              <p:cond delay="250"/>
                            </p:stCondLst>
                            <p:childTnLst>
                              <p:par>
                                <p:cTn id="83" presetID="2" presetClass="exit" presetSubtype="2" fill="hold" grpId="0" nodeType="afterEffect">
                                  <p:stCondLst>
                                    <p:cond delay="0"/>
                                  </p:stCondLst>
                                  <p:childTnLst>
                                    <p:anim calcmode="lin" valueType="num">
                                      <p:cBhvr additive="base">
                                        <p:cTn id="84" dur="250"/>
                                        <p:tgtEl>
                                          <p:spTgt spid="27">
                                            <p:txEl>
                                              <p:pRg st="1" end="1"/>
                                            </p:txEl>
                                          </p:spTgt>
                                        </p:tgtEl>
                                        <p:attrNameLst>
                                          <p:attrName>ppt_x</p:attrName>
                                        </p:attrNameLst>
                                      </p:cBhvr>
                                      <p:tavLst>
                                        <p:tav tm="0">
                                          <p:val>
                                            <p:strVal val="ppt_x"/>
                                          </p:val>
                                        </p:tav>
                                        <p:tav tm="100000">
                                          <p:val>
                                            <p:strVal val="1+ppt_w/2"/>
                                          </p:val>
                                        </p:tav>
                                      </p:tavLst>
                                    </p:anim>
                                    <p:anim calcmode="lin" valueType="num">
                                      <p:cBhvr additive="base">
                                        <p:cTn id="85" dur="250"/>
                                        <p:tgtEl>
                                          <p:spTgt spid="27">
                                            <p:txEl>
                                              <p:pRg st="1" end="1"/>
                                            </p:txEl>
                                          </p:spTgt>
                                        </p:tgtEl>
                                        <p:attrNameLst>
                                          <p:attrName>ppt_y</p:attrName>
                                        </p:attrNameLst>
                                      </p:cBhvr>
                                      <p:tavLst>
                                        <p:tav tm="0">
                                          <p:val>
                                            <p:strVal val="ppt_y"/>
                                          </p:val>
                                        </p:tav>
                                        <p:tav tm="100000">
                                          <p:val>
                                            <p:strVal val="ppt_y"/>
                                          </p:val>
                                        </p:tav>
                                      </p:tavLst>
                                    </p:anim>
                                    <p:set>
                                      <p:cBhvr>
                                        <p:cTn id="86" dur="1" fill="hold">
                                          <p:stCondLst>
                                            <p:cond delay="249"/>
                                          </p:stCondLst>
                                        </p:cTn>
                                        <p:tgtEl>
                                          <p:spTgt spid="27">
                                            <p:txEl>
                                              <p:pRg st="1" end="1"/>
                                            </p:txEl>
                                          </p:spTgt>
                                        </p:tgtEl>
                                        <p:attrNameLst>
                                          <p:attrName>style.visibility</p:attrName>
                                        </p:attrNameLst>
                                      </p:cBhvr>
                                      <p:to>
                                        <p:strVal val="hidden"/>
                                      </p:to>
                                    </p:set>
                                  </p:childTnLst>
                                </p:cTn>
                              </p:par>
                            </p:childTnLst>
                          </p:cTn>
                        </p:par>
                        <p:par>
                          <p:cTn id="87" fill="hold">
                            <p:stCondLst>
                              <p:cond delay="500"/>
                            </p:stCondLst>
                            <p:childTnLst>
                              <p:par>
                                <p:cTn id="88" presetID="2" presetClass="exit" presetSubtype="2" fill="hold" grpId="0" nodeType="afterEffect">
                                  <p:stCondLst>
                                    <p:cond delay="0"/>
                                  </p:stCondLst>
                                  <p:childTnLst>
                                    <p:anim calcmode="lin" valueType="num">
                                      <p:cBhvr additive="base">
                                        <p:cTn id="89" dur="250"/>
                                        <p:tgtEl>
                                          <p:spTgt spid="27">
                                            <p:txEl>
                                              <p:pRg st="2" end="2"/>
                                            </p:txEl>
                                          </p:spTgt>
                                        </p:tgtEl>
                                        <p:attrNameLst>
                                          <p:attrName>ppt_x</p:attrName>
                                        </p:attrNameLst>
                                      </p:cBhvr>
                                      <p:tavLst>
                                        <p:tav tm="0">
                                          <p:val>
                                            <p:strVal val="ppt_x"/>
                                          </p:val>
                                        </p:tav>
                                        <p:tav tm="100000">
                                          <p:val>
                                            <p:strVal val="1+ppt_w/2"/>
                                          </p:val>
                                        </p:tav>
                                      </p:tavLst>
                                    </p:anim>
                                    <p:anim calcmode="lin" valueType="num">
                                      <p:cBhvr additive="base">
                                        <p:cTn id="90" dur="250"/>
                                        <p:tgtEl>
                                          <p:spTgt spid="27">
                                            <p:txEl>
                                              <p:pRg st="2" end="2"/>
                                            </p:txEl>
                                          </p:spTgt>
                                        </p:tgtEl>
                                        <p:attrNameLst>
                                          <p:attrName>ppt_y</p:attrName>
                                        </p:attrNameLst>
                                      </p:cBhvr>
                                      <p:tavLst>
                                        <p:tav tm="0">
                                          <p:val>
                                            <p:strVal val="ppt_y"/>
                                          </p:val>
                                        </p:tav>
                                        <p:tav tm="100000">
                                          <p:val>
                                            <p:strVal val="ppt_y"/>
                                          </p:val>
                                        </p:tav>
                                      </p:tavLst>
                                    </p:anim>
                                    <p:set>
                                      <p:cBhvr>
                                        <p:cTn id="91" dur="1" fill="hold">
                                          <p:stCondLst>
                                            <p:cond delay="249"/>
                                          </p:stCondLst>
                                        </p:cTn>
                                        <p:tgtEl>
                                          <p:spTgt spid="27">
                                            <p:txEl>
                                              <p:pRg st="2" end="2"/>
                                            </p:txEl>
                                          </p:spTgt>
                                        </p:tgtEl>
                                        <p:attrNameLst>
                                          <p:attrName>style.visibility</p:attrName>
                                        </p:attrNameLst>
                                      </p:cBhvr>
                                      <p:to>
                                        <p:strVal val="hidden"/>
                                      </p:to>
                                    </p:set>
                                  </p:childTnLst>
                                </p:cTn>
                              </p:par>
                            </p:childTnLst>
                          </p:cTn>
                        </p:par>
                        <p:par>
                          <p:cTn id="92" fill="hold">
                            <p:stCondLst>
                              <p:cond delay="750"/>
                            </p:stCondLst>
                            <p:childTnLst>
                              <p:par>
                                <p:cTn id="93" presetID="2" presetClass="exit" presetSubtype="2" fill="hold" grpId="0" nodeType="afterEffect">
                                  <p:stCondLst>
                                    <p:cond delay="0"/>
                                  </p:stCondLst>
                                  <p:childTnLst>
                                    <p:anim calcmode="lin" valueType="num">
                                      <p:cBhvr additive="base">
                                        <p:cTn id="94" dur="250"/>
                                        <p:tgtEl>
                                          <p:spTgt spid="27">
                                            <p:txEl>
                                              <p:pRg st="3" end="3"/>
                                            </p:txEl>
                                          </p:spTgt>
                                        </p:tgtEl>
                                        <p:attrNameLst>
                                          <p:attrName>ppt_x</p:attrName>
                                        </p:attrNameLst>
                                      </p:cBhvr>
                                      <p:tavLst>
                                        <p:tav tm="0">
                                          <p:val>
                                            <p:strVal val="ppt_x"/>
                                          </p:val>
                                        </p:tav>
                                        <p:tav tm="100000">
                                          <p:val>
                                            <p:strVal val="1+ppt_w/2"/>
                                          </p:val>
                                        </p:tav>
                                      </p:tavLst>
                                    </p:anim>
                                    <p:anim calcmode="lin" valueType="num">
                                      <p:cBhvr additive="base">
                                        <p:cTn id="95" dur="250"/>
                                        <p:tgtEl>
                                          <p:spTgt spid="27">
                                            <p:txEl>
                                              <p:pRg st="3" end="3"/>
                                            </p:txEl>
                                          </p:spTgt>
                                        </p:tgtEl>
                                        <p:attrNameLst>
                                          <p:attrName>ppt_y</p:attrName>
                                        </p:attrNameLst>
                                      </p:cBhvr>
                                      <p:tavLst>
                                        <p:tav tm="0">
                                          <p:val>
                                            <p:strVal val="ppt_y"/>
                                          </p:val>
                                        </p:tav>
                                        <p:tav tm="100000">
                                          <p:val>
                                            <p:strVal val="ppt_y"/>
                                          </p:val>
                                        </p:tav>
                                      </p:tavLst>
                                    </p:anim>
                                    <p:set>
                                      <p:cBhvr>
                                        <p:cTn id="96" dur="1" fill="hold">
                                          <p:stCondLst>
                                            <p:cond delay="249"/>
                                          </p:stCondLst>
                                        </p:cTn>
                                        <p:tgtEl>
                                          <p:spTgt spid="27">
                                            <p:txEl>
                                              <p:pRg st="3" end="3"/>
                                            </p:txEl>
                                          </p:spTgt>
                                        </p:tgtEl>
                                        <p:attrNameLst>
                                          <p:attrName>style.visibility</p:attrName>
                                        </p:attrNameLst>
                                      </p:cBhvr>
                                      <p:to>
                                        <p:strVal val="hidden"/>
                                      </p:to>
                                    </p:set>
                                  </p:childTnLst>
                                </p:cTn>
                              </p:par>
                            </p:childTnLst>
                          </p:cTn>
                        </p:par>
                        <p:par>
                          <p:cTn id="97" fill="hold">
                            <p:stCondLst>
                              <p:cond delay="1000"/>
                            </p:stCondLst>
                            <p:childTnLst>
                              <p:par>
                                <p:cTn id="98" presetID="2" presetClass="exit" presetSubtype="2" fill="hold" grpId="0" nodeType="afterEffect">
                                  <p:stCondLst>
                                    <p:cond delay="0"/>
                                  </p:stCondLst>
                                  <p:childTnLst>
                                    <p:anim calcmode="lin" valueType="num">
                                      <p:cBhvr additive="base">
                                        <p:cTn id="99" dur="250"/>
                                        <p:tgtEl>
                                          <p:spTgt spid="27">
                                            <p:txEl>
                                              <p:pRg st="4" end="4"/>
                                            </p:txEl>
                                          </p:spTgt>
                                        </p:tgtEl>
                                        <p:attrNameLst>
                                          <p:attrName>ppt_x</p:attrName>
                                        </p:attrNameLst>
                                      </p:cBhvr>
                                      <p:tavLst>
                                        <p:tav tm="0">
                                          <p:val>
                                            <p:strVal val="ppt_x"/>
                                          </p:val>
                                        </p:tav>
                                        <p:tav tm="100000">
                                          <p:val>
                                            <p:strVal val="1+ppt_w/2"/>
                                          </p:val>
                                        </p:tav>
                                      </p:tavLst>
                                    </p:anim>
                                    <p:anim calcmode="lin" valueType="num">
                                      <p:cBhvr additive="base">
                                        <p:cTn id="100" dur="250"/>
                                        <p:tgtEl>
                                          <p:spTgt spid="27">
                                            <p:txEl>
                                              <p:pRg st="4" end="4"/>
                                            </p:txEl>
                                          </p:spTgt>
                                        </p:tgtEl>
                                        <p:attrNameLst>
                                          <p:attrName>ppt_y</p:attrName>
                                        </p:attrNameLst>
                                      </p:cBhvr>
                                      <p:tavLst>
                                        <p:tav tm="0">
                                          <p:val>
                                            <p:strVal val="ppt_y"/>
                                          </p:val>
                                        </p:tav>
                                        <p:tav tm="100000">
                                          <p:val>
                                            <p:strVal val="ppt_y"/>
                                          </p:val>
                                        </p:tav>
                                      </p:tavLst>
                                    </p:anim>
                                    <p:set>
                                      <p:cBhvr>
                                        <p:cTn id="101" dur="1" fill="hold">
                                          <p:stCondLst>
                                            <p:cond delay="249"/>
                                          </p:stCondLst>
                                        </p:cTn>
                                        <p:tgtEl>
                                          <p:spTgt spid="27">
                                            <p:txEl>
                                              <p:pRg st="4" end="4"/>
                                            </p:txEl>
                                          </p:spTgt>
                                        </p:tgtEl>
                                        <p:attrNameLst>
                                          <p:attrName>style.visibility</p:attrName>
                                        </p:attrNameLst>
                                      </p:cBhvr>
                                      <p:to>
                                        <p:strVal val="hidden"/>
                                      </p:to>
                                    </p:set>
                                  </p:childTnLst>
                                </p:cTn>
                              </p:par>
                            </p:childTnLst>
                          </p:cTn>
                        </p:par>
                        <p:par>
                          <p:cTn id="102" fill="hold">
                            <p:stCondLst>
                              <p:cond delay="1250"/>
                            </p:stCondLst>
                            <p:childTnLst>
                              <p:par>
                                <p:cTn id="103" presetID="2" presetClass="exit" presetSubtype="2" fill="hold" grpId="0" nodeType="afterEffect">
                                  <p:stCondLst>
                                    <p:cond delay="0"/>
                                  </p:stCondLst>
                                  <p:childTnLst>
                                    <p:anim calcmode="lin" valueType="num">
                                      <p:cBhvr additive="base">
                                        <p:cTn id="104" dur="250"/>
                                        <p:tgtEl>
                                          <p:spTgt spid="27">
                                            <p:txEl>
                                              <p:pRg st="5" end="5"/>
                                            </p:txEl>
                                          </p:spTgt>
                                        </p:tgtEl>
                                        <p:attrNameLst>
                                          <p:attrName>ppt_x</p:attrName>
                                        </p:attrNameLst>
                                      </p:cBhvr>
                                      <p:tavLst>
                                        <p:tav tm="0">
                                          <p:val>
                                            <p:strVal val="ppt_x"/>
                                          </p:val>
                                        </p:tav>
                                        <p:tav tm="100000">
                                          <p:val>
                                            <p:strVal val="1+ppt_w/2"/>
                                          </p:val>
                                        </p:tav>
                                      </p:tavLst>
                                    </p:anim>
                                    <p:anim calcmode="lin" valueType="num">
                                      <p:cBhvr additive="base">
                                        <p:cTn id="105" dur="250"/>
                                        <p:tgtEl>
                                          <p:spTgt spid="27">
                                            <p:txEl>
                                              <p:pRg st="5" end="5"/>
                                            </p:txEl>
                                          </p:spTgt>
                                        </p:tgtEl>
                                        <p:attrNameLst>
                                          <p:attrName>ppt_y</p:attrName>
                                        </p:attrNameLst>
                                      </p:cBhvr>
                                      <p:tavLst>
                                        <p:tav tm="0">
                                          <p:val>
                                            <p:strVal val="ppt_y"/>
                                          </p:val>
                                        </p:tav>
                                        <p:tav tm="100000">
                                          <p:val>
                                            <p:strVal val="ppt_y"/>
                                          </p:val>
                                        </p:tav>
                                      </p:tavLst>
                                    </p:anim>
                                    <p:set>
                                      <p:cBhvr>
                                        <p:cTn id="106" dur="1" fill="hold">
                                          <p:stCondLst>
                                            <p:cond delay="249"/>
                                          </p:stCondLst>
                                        </p:cTn>
                                        <p:tgtEl>
                                          <p:spTgt spid="27">
                                            <p:txEl>
                                              <p:pRg st="5" end="5"/>
                                            </p:txEl>
                                          </p:spTgt>
                                        </p:tgtEl>
                                        <p:attrNameLst>
                                          <p:attrName>style.visibility</p:attrName>
                                        </p:attrNameLst>
                                      </p:cBhvr>
                                      <p:to>
                                        <p:strVal val="hidden"/>
                                      </p:to>
                                    </p:set>
                                  </p:childTnLst>
                                </p:cTn>
                              </p:par>
                            </p:childTnLst>
                          </p:cTn>
                        </p:par>
                        <p:par>
                          <p:cTn id="107" fill="hold">
                            <p:stCondLst>
                              <p:cond delay="1500"/>
                            </p:stCondLst>
                            <p:childTnLst>
                              <p:par>
                                <p:cTn id="108" presetID="2" presetClass="exit" presetSubtype="2" fill="hold" grpId="0" nodeType="afterEffect">
                                  <p:stCondLst>
                                    <p:cond delay="0"/>
                                  </p:stCondLst>
                                  <p:childTnLst>
                                    <p:anim calcmode="lin" valueType="num">
                                      <p:cBhvr additive="base">
                                        <p:cTn id="109" dur="250"/>
                                        <p:tgtEl>
                                          <p:spTgt spid="27">
                                            <p:txEl>
                                              <p:pRg st="6" end="6"/>
                                            </p:txEl>
                                          </p:spTgt>
                                        </p:tgtEl>
                                        <p:attrNameLst>
                                          <p:attrName>ppt_x</p:attrName>
                                        </p:attrNameLst>
                                      </p:cBhvr>
                                      <p:tavLst>
                                        <p:tav tm="0">
                                          <p:val>
                                            <p:strVal val="ppt_x"/>
                                          </p:val>
                                        </p:tav>
                                        <p:tav tm="100000">
                                          <p:val>
                                            <p:strVal val="1+ppt_w/2"/>
                                          </p:val>
                                        </p:tav>
                                      </p:tavLst>
                                    </p:anim>
                                    <p:anim calcmode="lin" valueType="num">
                                      <p:cBhvr additive="base">
                                        <p:cTn id="110" dur="250"/>
                                        <p:tgtEl>
                                          <p:spTgt spid="27">
                                            <p:txEl>
                                              <p:pRg st="6" end="6"/>
                                            </p:txEl>
                                          </p:spTgt>
                                        </p:tgtEl>
                                        <p:attrNameLst>
                                          <p:attrName>ppt_y</p:attrName>
                                        </p:attrNameLst>
                                      </p:cBhvr>
                                      <p:tavLst>
                                        <p:tav tm="0">
                                          <p:val>
                                            <p:strVal val="ppt_y"/>
                                          </p:val>
                                        </p:tav>
                                        <p:tav tm="100000">
                                          <p:val>
                                            <p:strVal val="ppt_y"/>
                                          </p:val>
                                        </p:tav>
                                      </p:tavLst>
                                    </p:anim>
                                    <p:set>
                                      <p:cBhvr>
                                        <p:cTn id="111" dur="1" fill="hold">
                                          <p:stCondLst>
                                            <p:cond delay="249"/>
                                          </p:stCondLst>
                                        </p:cTn>
                                        <p:tgtEl>
                                          <p:spTgt spid="27">
                                            <p:txEl>
                                              <p:pRg st="6" end="6"/>
                                            </p:txEl>
                                          </p:spTgt>
                                        </p:tgtEl>
                                        <p:attrNameLst>
                                          <p:attrName>style.visibility</p:attrName>
                                        </p:attrNameLst>
                                      </p:cBhvr>
                                      <p:to>
                                        <p:strVal val="hidden"/>
                                      </p:to>
                                    </p:set>
                                  </p:childTnLst>
                                </p:cTn>
                              </p:par>
                              <p:par>
                                <p:cTn id="112" presetID="2" presetClass="exit" presetSubtype="2" fill="hold" grpId="0" nodeType="withEffect">
                                  <p:stCondLst>
                                    <p:cond delay="0"/>
                                  </p:stCondLst>
                                  <p:childTnLst>
                                    <p:anim calcmode="lin" valueType="num">
                                      <p:cBhvr additive="base">
                                        <p:cTn id="113" dur="250"/>
                                        <p:tgtEl>
                                          <p:spTgt spid="27">
                                            <p:bg/>
                                          </p:spTgt>
                                        </p:tgtEl>
                                        <p:attrNameLst>
                                          <p:attrName>ppt_x</p:attrName>
                                        </p:attrNameLst>
                                      </p:cBhvr>
                                      <p:tavLst>
                                        <p:tav tm="0">
                                          <p:val>
                                            <p:strVal val="ppt_x"/>
                                          </p:val>
                                        </p:tav>
                                        <p:tav tm="100000">
                                          <p:val>
                                            <p:strVal val="1+ppt_w/2"/>
                                          </p:val>
                                        </p:tav>
                                      </p:tavLst>
                                    </p:anim>
                                    <p:anim calcmode="lin" valueType="num">
                                      <p:cBhvr additive="base">
                                        <p:cTn id="114" dur="250"/>
                                        <p:tgtEl>
                                          <p:spTgt spid="27">
                                            <p:bg/>
                                          </p:spTgt>
                                        </p:tgtEl>
                                        <p:attrNameLst>
                                          <p:attrName>ppt_y</p:attrName>
                                        </p:attrNameLst>
                                      </p:cBhvr>
                                      <p:tavLst>
                                        <p:tav tm="0">
                                          <p:val>
                                            <p:strVal val="ppt_y"/>
                                          </p:val>
                                        </p:tav>
                                        <p:tav tm="100000">
                                          <p:val>
                                            <p:strVal val="ppt_y"/>
                                          </p:val>
                                        </p:tav>
                                      </p:tavLst>
                                    </p:anim>
                                    <p:set>
                                      <p:cBhvr>
                                        <p:cTn id="115" dur="1" fill="hold">
                                          <p:stCondLst>
                                            <p:cond delay="249"/>
                                          </p:stCondLst>
                                        </p:cTn>
                                        <p:tgtEl>
                                          <p:spTgt spid="27">
                                            <p:bg/>
                                          </p:spTgt>
                                        </p:tgtEl>
                                        <p:attrNameLst>
                                          <p:attrName>style.visibility</p:attrName>
                                        </p:attrNameLst>
                                      </p:cBhvr>
                                      <p:to>
                                        <p:strVal val="hidden"/>
                                      </p:to>
                                    </p:set>
                                  </p:childTnLst>
                                </p:cTn>
                              </p:par>
                            </p:childTnLst>
                          </p:cTn>
                        </p:par>
                        <p:par>
                          <p:cTn id="116" fill="hold">
                            <p:stCondLst>
                              <p:cond delay="1750"/>
                            </p:stCondLst>
                            <p:childTnLst>
                              <p:par>
                                <p:cTn id="117" presetID="64" presetClass="path" presetSubtype="0" accel="50000" decel="50000" fill="hold" nodeType="afterEffect">
                                  <p:stCondLst>
                                    <p:cond delay="0"/>
                                  </p:stCondLst>
                                  <p:childTnLst>
                                    <p:animMotion origin="layout" path="M 0.00104 0.12268 L 0.00052 -0.34167 " pathEditMode="relative" rAng="0" ptsTypes="AA">
                                      <p:cBhvr>
                                        <p:cTn id="118" dur="1500" fill="hold"/>
                                        <p:tgtEl>
                                          <p:spTgt spid="14"/>
                                        </p:tgtEl>
                                        <p:attrNameLst>
                                          <p:attrName>ppt_x</p:attrName>
                                          <p:attrName>ppt_y</p:attrName>
                                        </p:attrNameLst>
                                      </p:cBhvr>
                                      <p:rCtr x="-35" y="-23218"/>
                                    </p:animMotion>
                                  </p:childTnLst>
                                </p:cTn>
                              </p:par>
                            </p:childTnLst>
                          </p:cTn>
                        </p:par>
                        <p:par>
                          <p:cTn id="119" fill="hold">
                            <p:stCondLst>
                              <p:cond delay="3250"/>
                            </p:stCondLst>
                            <p:childTnLst>
                              <p:par>
                                <p:cTn id="120" presetID="2" presetClass="entr" presetSubtype="8" fill="hold" grpId="0" nodeType="afterEffect">
                                  <p:stCondLst>
                                    <p:cond delay="0"/>
                                  </p:stCondLst>
                                  <p:childTnLst>
                                    <p:set>
                                      <p:cBhvr>
                                        <p:cTn id="121" dur="1" fill="hold">
                                          <p:stCondLst>
                                            <p:cond delay="0"/>
                                          </p:stCondLst>
                                        </p:cTn>
                                        <p:tgtEl>
                                          <p:spTgt spid="29">
                                            <p:bg/>
                                          </p:spTgt>
                                        </p:tgtEl>
                                        <p:attrNameLst>
                                          <p:attrName>style.visibility</p:attrName>
                                        </p:attrNameLst>
                                      </p:cBhvr>
                                      <p:to>
                                        <p:strVal val="visible"/>
                                      </p:to>
                                    </p:set>
                                    <p:anim calcmode="lin" valueType="num">
                                      <p:cBhvr additive="base">
                                        <p:cTn id="122" dur="500" fill="hold"/>
                                        <p:tgtEl>
                                          <p:spTgt spid="29">
                                            <p:bg/>
                                          </p:spTgt>
                                        </p:tgtEl>
                                        <p:attrNameLst>
                                          <p:attrName>ppt_x</p:attrName>
                                        </p:attrNameLst>
                                      </p:cBhvr>
                                      <p:tavLst>
                                        <p:tav tm="0">
                                          <p:val>
                                            <p:strVal val="0-#ppt_w/2"/>
                                          </p:val>
                                        </p:tav>
                                        <p:tav tm="100000">
                                          <p:val>
                                            <p:strVal val="#ppt_x"/>
                                          </p:val>
                                        </p:tav>
                                      </p:tavLst>
                                    </p:anim>
                                    <p:anim calcmode="lin" valueType="num">
                                      <p:cBhvr additive="base">
                                        <p:cTn id="123" dur="500" fill="hold"/>
                                        <p:tgtEl>
                                          <p:spTgt spid="29">
                                            <p:bg/>
                                          </p:spTgt>
                                        </p:tgtEl>
                                        <p:attrNameLst>
                                          <p:attrName>ppt_y</p:attrName>
                                        </p:attrNameLst>
                                      </p:cBhvr>
                                      <p:tavLst>
                                        <p:tav tm="0">
                                          <p:val>
                                            <p:strVal val="#ppt_y"/>
                                          </p:val>
                                        </p:tav>
                                        <p:tav tm="100000">
                                          <p:val>
                                            <p:strVal val="#ppt_y"/>
                                          </p:val>
                                        </p:tav>
                                      </p:tavLst>
                                    </p:anim>
                                  </p:childTnLst>
                                </p:cTn>
                              </p:par>
                              <p:par>
                                <p:cTn id="124" presetID="2" presetClass="entr" presetSubtype="8" fill="hold" grpId="0" nodeType="withEffect">
                                  <p:stCondLst>
                                    <p:cond delay="0"/>
                                  </p:stCondLst>
                                  <p:childTnLst>
                                    <p:set>
                                      <p:cBhvr>
                                        <p:cTn id="125" dur="1" fill="hold">
                                          <p:stCondLst>
                                            <p:cond delay="0"/>
                                          </p:stCondLst>
                                        </p:cTn>
                                        <p:tgtEl>
                                          <p:spTgt spid="29">
                                            <p:txEl>
                                              <p:pRg st="0" end="0"/>
                                            </p:txEl>
                                          </p:spTgt>
                                        </p:tgtEl>
                                        <p:attrNameLst>
                                          <p:attrName>style.visibility</p:attrName>
                                        </p:attrNameLst>
                                      </p:cBhvr>
                                      <p:to>
                                        <p:strVal val="visible"/>
                                      </p:to>
                                    </p:set>
                                    <p:anim calcmode="lin" valueType="num">
                                      <p:cBhvr additive="base">
                                        <p:cTn id="126" dur="500" fill="hold"/>
                                        <p:tgtEl>
                                          <p:spTgt spid="29">
                                            <p:txEl>
                                              <p:pRg st="0" end="0"/>
                                            </p:txEl>
                                          </p:spTgt>
                                        </p:tgtEl>
                                        <p:attrNameLst>
                                          <p:attrName>ppt_x</p:attrName>
                                        </p:attrNameLst>
                                      </p:cBhvr>
                                      <p:tavLst>
                                        <p:tav tm="0">
                                          <p:val>
                                            <p:strVal val="0-#ppt_w/2"/>
                                          </p:val>
                                        </p:tav>
                                        <p:tav tm="100000">
                                          <p:val>
                                            <p:strVal val="#ppt_x"/>
                                          </p:val>
                                        </p:tav>
                                      </p:tavLst>
                                    </p:anim>
                                    <p:anim calcmode="lin" valueType="num">
                                      <p:cBhvr additive="base">
                                        <p:cTn id="127" dur="500" fill="hold"/>
                                        <p:tgtEl>
                                          <p:spTgt spid="2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28" fill="hold">
                      <p:stCondLst>
                        <p:cond delay="indefinite"/>
                      </p:stCondLst>
                      <p:childTnLst>
                        <p:par>
                          <p:cTn id="129" fill="hold">
                            <p:stCondLst>
                              <p:cond delay="0"/>
                            </p:stCondLst>
                            <p:childTnLst>
                              <p:par>
                                <p:cTn id="130" presetID="2" presetClass="entr" presetSubtype="8" fill="hold" grpId="0" nodeType="clickEffect">
                                  <p:stCondLst>
                                    <p:cond delay="0"/>
                                  </p:stCondLst>
                                  <p:childTnLst>
                                    <p:set>
                                      <p:cBhvr>
                                        <p:cTn id="131" dur="1" fill="hold">
                                          <p:stCondLst>
                                            <p:cond delay="0"/>
                                          </p:stCondLst>
                                        </p:cTn>
                                        <p:tgtEl>
                                          <p:spTgt spid="29">
                                            <p:txEl>
                                              <p:pRg st="1" end="1"/>
                                            </p:txEl>
                                          </p:spTgt>
                                        </p:tgtEl>
                                        <p:attrNameLst>
                                          <p:attrName>style.visibility</p:attrName>
                                        </p:attrNameLst>
                                      </p:cBhvr>
                                      <p:to>
                                        <p:strVal val="visible"/>
                                      </p:to>
                                    </p:set>
                                    <p:anim calcmode="lin" valueType="num">
                                      <p:cBhvr additive="base">
                                        <p:cTn id="132" dur="500" fill="hold"/>
                                        <p:tgtEl>
                                          <p:spTgt spid="29">
                                            <p:txEl>
                                              <p:pRg st="1" end="1"/>
                                            </p:txEl>
                                          </p:spTgt>
                                        </p:tgtEl>
                                        <p:attrNameLst>
                                          <p:attrName>ppt_x</p:attrName>
                                        </p:attrNameLst>
                                      </p:cBhvr>
                                      <p:tavLst>
                                        <p:tav tm="0">
                                          <p:val>
                                            <p:strVal val="0-#ppt_w/2"/>
                                          </p:val>
                                        </p:tav>
                                        <p:tav tm="100000">
                                          <p:val>
                                            <p:strVal val="#ppt_x"/>
                                          </p:val>
                                        </p:tav>
                                      </p:tavLst>
                                    </p:anim>
                                    <p:anim calcmode="lin" valueType="num">
                                      <p:cBhvr additive="base">
                                        <p:cTn id="133" dur="500" fill="hold"/>
                                        <p:tgtEl>
                                          <p:spTgt spid="29">
                                            <p:txEl>
                                              <p:pRg st="1" end="1"/>
                                            </p:txEl>
                                          </p:spTgt>
                                        </p:tgtEl>
                                        <p:attrNameLst>
                                          <p:attrName>ppt_y</p:attrName>
                                        </p:attrNameLst>
                                      </p:cBhvr>
                                      <p:tavLst>
                                        <p:tav tm="0">
                                          <p:val>
                                            <p:strVal val="#ppt_y"/>
                                          </p:val>
                                        </p:tav>
                                        <p:tav tm="100000">
                                          <p:val>
                                            <p:strVal val="#ppt_y"/>
                                          </p:val>
                                        </p:tav>
                                      </p:tavLst>
                                    </p:anim>
                                  </p:childTnLst>
                                </p:cTn>
                              </p:par>
                            </p:childTnLst>
                          </p:cTn>
                        </p:par>
                        <p:par>
                          <p:cTn id="134" fill="hold">
                            <p:stCondLst>
                              <p:cond delay="500"/>
                            </p:stCondLst>
                            <p:childTnLst>
                              <p:par>
                                <p:cTn id="135" presetID="2" presetClass="entr" presetSubtype="8" fill="hold" grpId="0" nodeType="afterEffect">
                                  <p:stCondLst>
                                    <p:cond delay="500"/>
                                  </p:stCondLst>
                                  <p:childTnLst>
                                    <p:set>
                                      <p:cBhvr>
                                        <p:cTn id="136" dur="1" fill="hold">
                                          <p:stCondLst>
                                            <p:cond delay="0"/>
                                          </p:stCondLst>
                                        </p:cTn>
                                        <p:tgtEl>
                                          <p:spTgt spid="29">
                                            <p:txEl>
                                              <p:pRg st="2" end="2"/>
                                            </p:txEl>
                                          </p:spTgt>
                                        </p:tgtEl>
                                        <p:attrNameLst>
                                          <p:attrName>style.visibility</p:attrName>
                                        </p:attrNameLst>
                                      </p:cBhvr>
                                      <p:to>
                                        <p:strVal val="visible"/>
                                      </p:to>
                                    </p:set>
                                    <p:anim calcmode="lin" valueType="num">
                                      <p:cBhvr additive="base">
                                        <p:cTn id="137" dur="500" fill="hold"/>
                                        <p:tgtEl>
                                          <p:spTgt spid="29">
                                            <p:txEl>
                                              <p:pRg st="2" end="2"/>
                                            </p:txEl>
                                          </p:spTgt>
                                        </p:tgtEl>
                                        <p:attrNameLst>
                                          <p:attrName>ppt_x</p:attrName>
                                        </p:attrNameLst>
                                      </p:cBhvr>
                                      <p:tavLst>
                                        <p:tav tm="0">
                                          <p:val>
                                            <p:strVal val="0-#ppt_w/2"/>
                                          </p:val>
                                        </p:tav>
                                        <p:tav tm="100000">
                                          <p:val>
                                            <p:strVal val="#ppt_x"/>
                                          </p:val>
                                        </p:tav>
                                      </p:tavLst>
                                    </p:anim>
                                    <p:anim calcmode="lin" valueType="num">
                                      <p:cBhvr additive="base">
                                        <p:cTn id="138" dur="500" fill="hold"/>
                                        <p:tgtEl>
                                          <p:spTgt spid="2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39" fill="hold">
                      <p:stCondLst>
                        <p:cond delay="indefinite"/>
                      </p:stCondLst>
                      <p:childTnLst>
                        <p:par>
                          <p:cTn id="140" fill="hold">
                            <p:stCondLst>
                              <p:cond delay="0"/>
                            </p:stCondLst>
                            <p:childTnLst>
                              <p:par>
                                <p:cTn id="141" presetID="2" presetClass="entr" presetSubtype="8" fill="hold" grpId="0" nodeType="clickEffect">
                                  <p:stCondLst>
                                    <p:cond delay="0"/>
                                  </p:stCondLst>
                                  <p:childTnLst>
                                    <p:set>
                                      <p:cBhvr>
                                        <p:cTn id="142" dur="1" fill="hold">
                                          <p:stCondLst>
                                            <p:cond delay="0"/>
                                          </p:stCondLst>
                                        </p:cTn>
                                        <p:tgtEl>
                                          <p:spTgt spid="29">
                                            <p:txEl>
                                              <p:pRg st="3" end="3"/>
                                            </p:txEl>
                                          </p:spTgt>
                                        </p:tgtEl>
                                        <p:attrNameLst>
                                          <p:attrName>style.visibility</p:attrName>
                                        </p:attrNameLst>
                                      </p:cBhvr>
                                      <p:to>
                                        <p:strVal val="visible"/>
                                      </p:to>
                                    </p:set>
                                    <p:anim calcmode="lin" valueType="num">
                                      <p:cBhvr additive="base">
                                        <p:cTn id="143" dur="500" fill="hold"/>
                                        <p:tgtEl>
                                          <p:spTgt spid="29">
                                            <p:txEl>
                                              <p:pRg st="3" end="3"/>
                                            </p:txEl>
                                          </p:spTgt>
                                        </p:tgtEl>
                                        <p:attrNameLst>
                                          <p:attrName>ppt_x</p:attrName>
                                        </p:attrNameLst>
                                      </p:cBhvr>
                                      <p:tavLst>
                                        <p:tav tm="0">
                                          <p:val>
                                            <p:strVal val="0-#ppt_w/2"/>
                                          </p:val>
                                        </p:tav>
                                        <p:tav tm="100000">
                                          <p:val>
                                            <p:strVal val="#ppt_x"/>
                                          </p:val>
                                        </p:tav>
                                      </p:tavLst>
                                    </p:anim>
                                    <p:anim calcmode="lin" valueType="num">
                                      <p:cBhvr additive="base">
                                        <p:cTn id="144" dur="500" fill="hold"/>
                                        <p:tgtEl>
                                          <p:spTgt spid="29">
                                            <p:txEl>
                                              <p:pRg st="3" end="3"/>
                                            </p:txEl>
                                          </p:spTgt>
                                        </p:tgtEl>
                                        <p:attrNameLst>
                                          <p:attrName>ppt_y</p:attrName>
                                        </p:attrNameLst>
                                      </p:cBhvr>
                                      <p:tavLst>
                                        <p:tav tm="0">
                                          <p:val>
                                            <p:strVal val="#ppt_y"/>
                                          </p:val>
                                        </p:tav>
                                        <p:tav tm="100000">
                                          <p:val>
                                            <p:strVal val="#ppt_y"/>
                                          </p:val>
                                        </p:tav>
                                      </p:tavLst>
                                    </p:anim>
                                  </p:childTnLst>
                                </p:cTn>
                              </p:par>
                            </p:childTnLst>
                          </p:cTn>
                        </p:par>
                        <p:par>
                          <p:cTn id="145" fill="hold">
                            <p:stCondLst>
                              <p:cond delay="500"/>
                            </p:stCondLst>
                            <p:childTnLst>
                              <p:par>
                                <p:cTn id="146" presetID="2" presetClass="entr" presetSubtype="8" fill="hold" grpId="0" nodeType="afterEffect">
                                  <p:stCondLst>
                                    <p:cond delay="500"/>
                                  </p:stCondLst>
                                  <p:childTnLst>
                                    <p:set>
                                      <p:cBhvr>
                                        <p:cTn id="147" dur="1" fill="hold">
                                          <p:stCondLst>
                                            <p:cond delay="0"/>
                                          </p:stCondLst>
                                        </p:cTn>
                                        <p:tgtEl>
                                          <p:spTgt spid="29">
                                            <p:txEl>
                                              <p:pRg st="4" end="4"/>
                                            </p:txEl>
                                          </p:spTgt>
                                        </p:tgtEl>
                                        <p:attrNameLst>
                                          <p:attrName>style.visibility</p:attrName>
                                        </p:attrNameLst>
                                      </p:cBhvr>
                                      <p:to>
                                        <p:strVal val="visible"/>
                                      </p:to>
                                    </p:set>
                                    <p:anim calcmode="lin" valueType="num">
                                      <p:cBhvr additive="base">
                                        <p:cTn id="148" dur="500" fill="hold"/>
                                        <p:tgtEl>
                                          <p:spTgt spid="29">
                                            <p:txEl>
                                              <p:pRg st="4" end="4"/>
                                            </p:txEl>
                                          </p:spTgt>
                                        </p:tgtEl>
                                        <p:attrNameLst>
                                          <p:attrName>ppt_x</p:attrName>
                                        </p:attrNameLst>
                                      </p:cBhvr>
                                      <p:tavLst>
                                        <p:tav tm="0">
                                          <p:val>
                                            <p:strVal val="0-#ppt_w/2"/>
                                          </p:val>
                                        </p:tav>
                                        <p:tav tm="100000">
                                          <p:val>
                                            <p:strVal val="#ppt_x"/>
                                          </p:val>
                                        </p:tav>
                                      </p:tavLst>
                                    </p:anim>
                                    <p:anim calcmode="lin" valueType="num">
                                      <p:cBhvr additive="base">
                                        <p:cTn id="149" dur="500" fill="hold"/>
                                        <p:tgtEl>
                                          <p:spTgt spid="29">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150" fill="hold">
                      <p:stCondLst>
                        <p:cond delay="indefinite"/>
                      </p:stCondLst>
                      <p:childTnLst>
                        <p:par>
                          <p:cTn id="151" fill="hold">
                            <p:stCondLst>
                              <p:cond delay="0"/>
                            </p:stCondLst>
                            <p:childTnLst>
                              <p:par>
                                <p:cTn id="152" presetID="2" presetClass="entr" presetSubtype="8" fill="hold" grpId="0" nodeType="clickEffect">
                                  <p:stCondLst>
                                    <p:cond delay="0"/>
                                  </p:stCondLst>
                                  <p:childTnLst>
                                    <p:set>
                                      <p:cBhvr>
                                        <p:cTn id="153" dur="1" fill="hold">
                                          <p:stCondLst>
                                            <p:cond delay="0"/>
                                          </p:stCondLst>
                                        </p:cTn>
                                        <p:tgtEl>
                                          <p:spTgt spid="29">
                                            <p:txEl>
                                              <p:pRg st="5" end="5"/>
                                            </p:txEl>
                                          </p:spTgt>
                                        </p:tgtEl>
                                        <p:attrNameLst>
                                          <p:attrName>style.visibility</p:attrName>
                                        </p:attrNameLst>
                                      </p:cBhvr>
                                      <p:to>
                                        <p:strVal val="visible"/>
                                      </p:to>
                                    </p:set>
                                    <p:anim calcmode="lin" valueType="num">
                                      <p:cBhvr additive="base">
                                        <p:cTn id="154" dur="500" fill="hold"/>
                                        <p:tgtEl>
                                          <p:spTgt spid="29">
                                            <p:txEl>
                                              <p:pRg st="5" end="5"/>
                                            </p:txEl>
                                          </p:spTgt>
                                        </p:tgtEl>
                                        <p:attrNameLst>
                                          <p:attrName>ppt_x</p:attrName>
                                        </p:attrNameLst>
                                      </p:cBhvr>
                                      <p:tavLst>
                                        <p:tav tm="0">
                                          <p:val>
                                            <p:strVal val="0-#ppt_w/2"/>
                                          </p:val>
                                        </p:tav>
                                        <p:tav tm="100000">
                                          <p:val>
                                            <p:strVal val="#ppt_x"/>
                                          </p:val>
                                        </p:tav>
                                      </p:tavLst>
                                    </p:anim>
                                    <p:anim calcmode="lin" valueType="num">
                                      <p:cBhvr additive="base">
                                        <p:cTn id="155" dur="500" fill="hold"/>
                                        <p:tgtEl>
                                          <p:spTgt spid="29">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156" fill="hold">
                      <p:stCondLst>
                        <p:cond delay="indefinite"/>
                      </p:stCondLst>
                      <p:childTnLst>
                        <p:par>
                          <p:cTn id="157" fill="hold">
                            <p:stCondLst>
                              <p:cond delay="0"/>
                            </p:stCondLst>
                            <p:childTnLst>
                              <p:par>
                                <p:cTn id="158" presetID="2" presetClass="entr" presetSubtype="8" fill="hold" grpId="0" nodeType="clickEffect">
                                  <p:stCondLst>
                                    <p:cond delay="0"/>
                                  </p:stCondLst>
                                  <p:childTnLst>
                                    <p:set>
                                      <p:cBhvr>
                                        <p:cTn id="159" dur="1" fill="hold">
                                          <p:stCondLst>
                                            <p:cond delay="0"/>
                                          </p:stCondLst>
                                        </p:cTn>
                                        <p:tgtEl>
                                          <p:spTgt spid="29">
                                            <p:txEl>
                                              <p:pRg st="6" end="6"/>
                                            </p:txEl>
                                          </p:spTgt>
                                        </p:tgtEl>
                                        <p:attrNameLst>
                                          <p:attrName>style.visibility</p:attrName>
                                        </p:attrNameLst>
                                      </p:cBhvr>
                                      <p:to>
                                        <p:strVal val="visible"/>
                                      </p:to>
                                    </p:set>
                                    <p:anim calcmode="lin" valueType="num">
                                      <p:cBhvr additive="base">
                                        <p:cTn id="160" dur="500" fill="hold"/>
                                        <p:tgtEl>
                                          <p:spTgt spid="29">
                                            <p:txEl>
                                              <p:pRg st="6" end="6"/>
                                            </p:txEl>
                                          </p:spTgt>
                                        </p:tgtEl>
                                        <p:attrNameLst>
                                          <p:attrName>ppt_x</p:attrName>
                                        </p:attrNameLst>
                                      </p:cBhvr>
                                      <p:tavLst>
                                        <p:tav tm="0">
                                          <p:val>
                                            <p:strVal val="0-#ppt_w/2"/>
                                          </p:val>
                                        </p:tav>
                                        <p:tav tm="100000">
                                          <p:val>
                                            <p:strVal val="#ppt_x"/>
                                          </p:val>
                                        </p:tav>
                                      </p:tavLst>
                                    </p:anim>
                                    <p:anim calcmode="lin" valueType="num">
                                      <p:cBhvr additive="base">
                                        <p:cTn id="161" dur="500" fill="hold"/>
                                        <p:tgtEl>
                                          <p:spTgt spid="29">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162" fill="hold">
                      <p:stCondLst>
                        <p:cond delay="indefinite"/>
                      </p:stCondLst>
                      <p:childTnLst>
                        <p:par>
                          <p:cTn id="163" fill="hold">
                            <p:stCondLst>
                              <p:cond delay="0"/>
                            </p:stCondLst>
                            <p:childTnLst>
                              <p:par>
                                <p:cTn id="164" presetID="2" presetClass="entr" presetSubtype="8" fill="hold" grpId="0" nodeType="clickEffect">
                                  <p:stCondLst>
                                    <p:cond delay="0"/>
                                  </p:stCondLst>
                                  <p:childTnLst>
                                    <p:set>
                                      <p:cBhvr>
                                        <p:cTn id="165" dur="1" fill="hold">
                                          <p:stCondLst>
                                            <p:cond delay="0"/>
                                          </p:stCondLst>
                                        </p:cTn>
                                        <p:tgtEl>
                                          <p:spTgt spid="29">
                                            <p:txEl>
                                              <p:pRg st="7" end="7"/>
                                            </p:txEl>
                                          </p:spTgt>
                                        </p:tgtEl>
                                        <p:attrNameLst>
                                          <p:attrName>style.visibility</p:attrName>
                                        </p:attrNameLst>
                                      </p:cBhvr>
                                      <p:to>
                                        <p:strVal val="visible"/>
                                      </p:to>
                                    </p:set>
                                    <p:anim calcmode="lin" valueType="num">
                                      <p:cBhvr additive="base">
                                        <p:cTn id="166" dur="500" fill="hold"/>
                                        <p:tgtEl>
                                          <p:spTgt spid="29">
                                            <p:txEl>
                                              <p:pRg st="7" end="7"/>
                                            </p:txEl>
                                          </p:spTgt>
                                        </p:tgtEl>
                                        <p:attrNameLst>
                                          <p:attrName>ppt_x</p:attrName>
                                        </p:attrNameLst>
                                      </p:cBhvr>
                                      <p:tavLst>
                                        <p:tav tm="0">
                                          <p:val>
                                            <p:strVal val="0-#ppt_w/2"/>
                                          </p:val>
                                        </p:tav>
                                        <p:tav tm="100000">
                                          <p:val>
                                            <p:strVal val="#ppt_x"/>
                                          </p:val>
                                        </p:tav>
                                      </p:tavLst>
                                    </p:anim>
                                    <p:anim calcmode="lin" valueType="num">
                                      <p:cBhvr additive="base">
                                        <p:cTn id="167" dur="500" fill="hold"/>
                                        <p:tgtEl>
                                          <p:spTgt spid="29">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168" fill="hold">
                      <p:stCondLst>
                        <p:cond delay="indefinite"/>
                      </p:stCondLst>
                      <p:childTnLst>
                        <p:par>
                          <p:cTn id="169" fill="hold">
                            <p:stCondLst>
                              <p:cond delay="0"/>
                            </p:stCondLst>
                            <p:childTnLst>
                              <p:par>
                                <p:cTn id="170" presetID="2" presetClass="exit" presetSubtype="2" fill="hold" grpId="1" nodeType="clickEffect">
                                  <p:stCondLst>
                                    <p:cond delay="0"/>
                                  </p:stCondLst>
                                  <p:childTnLst>
                                    <p:anim calcmode="lin" valueType="num">
                                      <p:cBhvr additive="base">
                                        <p:cTn id="171" dur="250"/>
                                        <p:tgtEl>
                                          <p:spTgt spid="29">
                                            <p:txEl>
                                              <p:pRg st="0" end="0"/>
                                            </p:txEl>
                                          </p:spTgt>
                                        </p:tgtEl>
                                        <p:attrNameLst>
                                          <p:attrName>ppt_x</p:attrName>
                                        </p:attrNameLst>
                                      </p:cBhvr>
                                      <p:tavLst>
                                        <p:tav tm="0">
                                          <p:val>
                                            <p:strVal val="ppt_x"/>
                                          </p:val>
                                        </p:tav>
                                        <p:tav tm="100000">
                                          <p:val>
                                            <p:strVal val="1+ppt_w/2"/>
                                          </p:val>
                                        </p:tav>
                                      </p:tavLst>
                                    </p:anim>
                                    <p:anim calcmode="lin" valueType="num">
                                      <p:cBhvr additive="base">
                                        <p:cTn id="172" dur="250"/>
                                        <p:tgtEl>
                                          <p:spTgt spid="29">
                                            <p:txEl>
                                              <p:pRg st="0" end="0"/>
                                            </p:txEl>
                                          </p:spTgt>
                                        </p:tgtEl>
                                        <p:attrNameLst>
                                          <p:attrName>ppt_y</p:attrName>
                                        </p:attrNameLst>
                                      </p:cBhvr>
                                      <p:tavLst>
                                        <p:tav tm="0">
                                          <p:val>
                                            <p:strVal val="ppt_y"/>
                                          </p:val>
                                        </p:tav>
                                        <p:tav tm="100000">
                                          <p:val>
                                            <p:strVal val="ppt_y"/>
                                          </p:val>
                                        </p:tav>
                                      </p:tavLst>
                                    </p:anim>
                                    <p:set>
                                      <p:cBhvr>
                                        <p:cTn id="173" dur="1" fill="hold">
                                          <p:stCondLst>
                                            <p:cond delay="249"/>
                                          </p:stCondLst>
                                        </p:cTn>
                                        <p:tgtEl>
                                          <p:spTgt spid="29">
                                            <p:txEl>
                                              <p:pRg st="0" end="0"/>
                                            </p:txEl>
                                          </p:spTgt>
                                        </p:tgtEl>
                                        <p:attrNameLst>
                                          <p:attrName>style.visibility</p:attrName>
                                        </p:attrNameLst>
                                      </p:cBhvr>
                                      <p:to>
                                        <p:strVal val="hidden"/>
                                      </p:to>
                                    </p:set>
                                  </p:childTnLst>
                                </p:cTn>
                              </p:par>
                            </p:childTnLst>
                          </p:cTn>
                        </p:par>
                        <p:par>
                          <p:cTn id="174" fill="hold">
                            <p:stCondLst>
                              <p:cond delay="250"/>
                            </p:stCondLst>
                            <p:childTnLst>
                              <p:par>
                                <p:cTn id="175" presetID="2" presetClass="exit" presetSubtype="2" fill="hold" grpId="1" nodeType="afterEffect">
                                  <p:stCondLst>
                                    <p:cond delay="0"/>
                                  </p:stCondLst>
                                  <p:childTnLst>
                                    <p:anim calcmode="lin" valueType="num">
                                      <p:cBhvr additive="base">
                                        <p:cTn id="176" dur="250"/>
                                        <p:tgtEl>
                                          <p:spTgt spid="29">
                                            <p:txEl>
                                              <p:pRg st="1" end="1"/>
                                            </p:txEl>
                                          </p:spTgt>
                                        </p:tgtEl>
                                        <p:attrNameLst>
                                          <p:attrName>ppt_x</p:attrName>
                                        </p:attrNameLst>
                                      </p:cBhvr>
                                      <p:tavLst>
                                        <p:tav tm="0">
                                          <p:val>
                                            <p:strVal val="ppt_x"/>
                                          </p:val>
                                        </p:tav>
                                        <p:tav tm="100000">
                                          <p:val>
                                            <p:strVal val="1+ppt_w/2"/>
                                          </p:val>
                                        </p:tav>
                                      </p:tavLst>
                                    </p:anim>
                                    <p:anim calcmode="lin" valueType="num">
                                      <p:cBhvr additive="base">
                                        <p:cTn id="177" dur="250"/>
                                        <p:tgtEl>
                                          <p:spTgt spid="29">
                                            <p:txEl>
                                              <p:pRg st="1" end="1"/>
                                            </p:txEl>
                                          </p:spTgt>
                                        </p:tgtEl>
                                        <p:attrNameLst>
                                          <p:attrName>ppt_y</p:attrName>
                                        </p:attrNameLst>
                                      </p:cBhvr>
                                      <p:tavLst>
                                        <p:tav tm="0">
                                          <p:val>
                                            <p:strVal val="ppt_y"/>
                                          </p:val>
                                        </p:tav>
                                        <p:tav tm="100000">
                                          <p:val>
                                            <p:strVal val="ppt_y"/>
                                          </p:val>
                                        </p:tav>
                                      </p:tavLst>
                                    </p:anim>
                                    <p:set>
                                      <p:cBhvr>
                                        <p:cTn id="178" dur="1" fill="hold">
                                          <p:stCondLst>
                                            <p:cond delay="249"/>
                                          </p:stCondLst>
                                        </p:cTn>
                                        <p:tgtEl>
                                          <p:spTgt spid="29">
                                            <p:txEl>
                                              <p:pRg st="1" end="1"/>
                                            </p:txEl>
                                          </p:spTgt>
                                        </p:tgtEl>
                                        <p:attrNameLst>
                                          <p:attrName>style.visibility</p:attrName>
                                        </p:attrNameLst>
                                      </p:cBhvr>
                                      <p:to>
                                        <p:strVal val="hidden"/>
                                      </p:to>
                                    </p:set>
                                  </p:childTnLst>
                                </p:cTn>
                              </p:par>
                            </p:childTnLst>
                          </p:cTn>
                        </p:par>
                        <p:par>
                          <p:cTn id="179" fill="hold">
                            <p:stCondLst>
                              <p:cond delay="500"/>
                            </p:stCondLst>
                            <p:childTnLst>
                              <p:par>
                                <p:cTn id="180" presetID="2" presetClass="exit" presetSubtype="2" fill="hold" grpId="1" nodeType="afterEffect">
                                  <p:stCondLst>
                                    <p:cond delay="0"/>
                                  </p:stCondLst>
                                  <p:childTnLst>
                                    <p:anim calcmode="lin" valueType="num">
                                      <p:cBhvr additive="base">
                                        <p:cTn id="181" dur="250"/>
                                        <p:tgtEl>
                                          <p:spTgt spid="29">
                                            <p:txEl>
                                              <p:pRg st="2" end="2"/>
                                            </p:txEl>
                                          </p:spTgt>
                                        </p:tgtEl>
                                        <p:attrNameLst>
                                          <p:attrName>ppt_x</p:attrName>
                                        </p:attrNameLst>
                                      </p:cBhvr>
                                      <p:tavLst>
                                        <p:tav tm="0">
                                          <p:val>
                                            <p:strVal val="ppt_x"/>
                                          </p:val>
                                        </p:tav>
                                        <p:tav tm="100000">
                                          <p:val>
                                            <p:strVal val="1+ppt_w/2"/>
                                          </p:val>
                                        </p:tav>
                                      </p:tavLst>
                                    </p:anim>
                                    <p:anim calcmode="lin" valueType="num">
                                      <p:cBhvr additive="base">
                                        <p:cTn id="182" dur="250"/>
                                        <p:tgtEl>
                                          <p:spTgt spid="29">
                                            <p:txEl>
                                              <p:pRg st="2" end="2"/>
                                            </p:txEl>
                                          </p:spTgt>
                                        </p:tgtEl>
                                        <p:attrNameLst>
                                          <p:attrName>ppt_y</p:attrName>
                                        </p:attrNameLst>
                                      </p:cBhvr>
                                      <p:tavLst>
                                        <p:tav tm="0">
                                          <p:val>
                                            <p:strVal val="ppt_y"/>
                                          </p:val>
                                        </p:tav>
                                        <p:tav tm="100000">
                                          <p:val>
                                            <p:strVal val="ppt_y"/>
                                          </p:val>
                                        </p:tav>
                                      </p:tavLst>
                                    </p:anim>
                                    <p:set>
                                      <p:cBhvr>
                                        <p:cTn id="183" dur="1" fill="hold">
                                          <p:stCondLst>
                                            <p:cond delay="249"/>
                                          </p:stCondLst>
                                        </p:cTn>
                                        <p:tgtEl>
                                          <p:spTgt spid="29">
                                            <p:txEl>
                                              <p:pRg st="2" end="2"/>
                                            </p:txEl>
                                          </p:spTgt>
                                        </p:tgtEl>
                                        <p:attrNameLst>
                                          <p:attrName>style.visibility</p:attrName>
                                        </p:attrNameLst>
                                      </p:cBhvr>
                                      <p:to>
                                        <p:strVal val="hidden"/>
                                      </p:to>
                                    </p:set>
                                  </p:childTnLst>
                                </p:cTn>
                              </p:par>
                            </p:childTnLst>
                          </p:cTn>
                        </p:par>
                        <p:par>
                          <p:cTn id="184" fill="hold">
                            <p:stCondLst>
                              <p:cond delay="750"/>
                            </p:stCondLst>
                            <p:childTnLst>
                              <p:par>
                                <p:cTn id="185" presetID="2" presetClass="exit" presetSubtype="2" fill="hold" grpId="1" nodeType="afterEffect">
                                  <p:stCondLst>
                                    <p:cond delay="0"/>
                                  </p:stCondLst>
                                  <p:childTnLst>
                                    <p:anim calcmode="lin" valueType="num">
                                      <p:cBhvr additive="base">
                                        <p:cTn id="186" dur="250"/>
                                        <p:tgtEl>
                                          <p:spTgt spid="29">
                                            <p:txEl>
                                              <p:pRg st="3" end="3"/>
                                            </p:txEl>
                                          </p:spTgt>
                                        </p:tgtEl>
                                        <p:attrNameLst>
                                          <p:attrName>ppt_x</p:attrName>
                                        </p:attrNameLst>
                                      </p:cBhvr>
                                      <p:tavLst>
                                        <p:tav tm="0">
                                          <p:val>
                                            <p:strVal val="ppt_x"/>
                                          </p:val>
                                        </p:tav>
                                        <p:tav tm="100000">
                                          <p:val>
                                            <p:strVal val="1+ppt_w/2"/>
                                          </p:val>
                                        </p:tav>
                                      </p:tavLst>
                                    </p:anim>
                                    <p:anim calcmode="lin" valueType="num">
                                      <p:cBhvr additive="base">
                                        <p:cTn id="187" dur="250"/>
                                        <p:tgtEl>
                                          <p:spTgt spid="29">
                                            <p:txEl>
                                              <p:pRg st="3" end="3"/>
                                            </p:txEl>
                                          </p:spTgt>
                                        </p:tgtEl>
                                        <p:attrNameLst>
                                          <p:attrName>ppt_y</p:attrName>
                                        </p:attrNameLst>
                                      </p:cBhvr>
                                      <p:tavLst>
                                        <p:tav tm="0">
                                          <p:val>
                                            <p:strVal val="ppt_y"/>
                                          </p:val>
                                        </p:tav>
                                        <p:tav tm="100000">
                                          <p:val>
                                            <p:strVal val="ppt_y"/>
                                          </p:val>
                                        </p:tav>
                                      </p:tavLst>
                                    </p:anim>
                                    <p:set>
                                      <p:cBhvr>
                                        <p:cTn id="188" dur="1" fill="hold">
                                          <p:stCondLst>
                                            <p:cond delay="249"/>
                                          </p:stCondLst>
                                        </p:cTn>
                                        <p:tgtEl>
                                          <p:spTgt spid="29">
                                            <p:txEl>
                                              <p:pRg st="3" end="3"/>
                                            </p:txEl>
                                          </p:spTgt>
                                        </p:tgtEl>
                                        <p:attrNameLst>
                                          <p:attrName>style.visibility</p:attrName>
                                        </p:attrNameLst>
                                      </p:cBhvr>
                                      <p:to>
                                        <p:strVal val="hidden"/>
                                      </p:to>
                                    </p:set>
                                  </p:childTnLst>
                                </p:cTn>
                              </p:par>
                            </p:childTnLst>
                          </p:cTn>
                        </p:par>
                        <p:par>
                          <p:cTn id="189" fill="hold">
                            <p:stCondLst>
                              <p:cond delay="1000"/>
                            </p:stCondLst>
                            <p:childTnLst>
                              <p:par>
                                <p:cTn id="190" presetID="2" presetClass="exit" presetSubtype="2" fill="hold" grpId="1" nodeType="afterEffect">
                                  <p:stCondLst>
                                    <p:cond delay="0"/>
                                  </p:stCondLst>
                                  <p:childTnLst>
                                    <p:anim calcmode="lin" valueType="num">
                                      <p:cBhvr additive="base">
                                        <p:cTn id="191" dur="250"/>
                                        <p:tgtEl>
                                          <p:spTgt spid="29">
                                            <p:txEl>
                                              <p:pRg st="4" end="4"/>
                                            </p:txEl>
                                          </p:spTgt>
                                        </p:tgtEl>
                                        <p:attrNameLst>
                                          <p:attrName>ppt_x</p:attrName>
                                        </p:attrNameLst>
                                      </p:cBhvr>
                                      <p:tavLst>
                                        <p:tav tm="0">
                                          <p:val>
                                            <p:strVal val="ppt_x"/>
                                          </p:val>
                                        </p:tav>
                                        <p:tav tm="100000">
                                          <p:val>
                                            <p:strVal val="1+ppt_w/2"/>
                                          </p:val>
                                        </p:tav>
                                      </p:tavLst>
                                    </p:anim>
                                    <p:anim calcmode="lin" valueType="num">
                                      <p:cBhvr additive="base">
                                        <p:cTn id="192" dur="250"/>
                                        <p:tgtEl>
                                          <p:spTgt spid="29">
                                            <p:txEl>
                                              <p:pRg st="4" end="4"/>
                                            </p:txEl>
                                          </p:spTgt>
                                        </p:tgtEl>
                                        <p:attrNameLst>
                                          <p:attrName>ppt_y</p:attrName>
                                        </p:attrNameLst>
                                      </p:cBhvr>
                                      <p:tavLst>
                                        <p:tav tm="0">
                                          <p:val>
                                            <p:strVal val="ppt_y"/>
                                          </p:val>
                                        </p:tav>
                                        <p:tav tm="100000">
                                          <p:val>
                                            <p:strVal val="ppt_y"/>
                                          </p:val>
                                        </p:tav>
                                      </p:tavLst>
                                    </p:anim>
                                    <p:set>
                                      <p:cBhvr>
                                        <p:cTn id="193" dur="1" fill="hold">
                                          <p:stCondLst>
                                            <p:cond delay="249"/>
                                          </p:stCondLst>
                                        </p:cTn>
                                        <p:tgtEl>
                                          <p:spTgt spid="29">
                                            <p:txEl>
                                              <p:pRg st="4" end="4"/>
                                            </p:txEl>
                                          </p:spTgt>
                                        </p:tgtEl>
                                        <p:attrNameLst>
                                          <p:attrName>style.visibility</p:attrName>
                                        </p:attrNameLst>
                                      </p:cBhvr>
                                      <p:to>
                                        <p:strVal val="hidden"/>
                                      </p:to>
                                    </p:set>
                                  </p:childTnLst>
                                </p:cTn>
                              </p:par>
                            </p:childTnLst>
                          </p:cTn>
                        </p:par>
                        <p:par>
                          <p:cTn id="194" fill="hold">
                            <p:stCondLst>
                              <p:cond delay="1250"/>
                            </p:stCondLst>
                            <p:childTnLst>
                              <p:par>
                                <p:cTn id="195" presetID="2" presetClass="exit" presetSubtype="2" fill="hold" grpId="1" nodeType="afterEffect">
                                  <p:stCondLst>
                                    <p:cond delay="0"/>
                                  </p:stCondLst>
                                  <p:childTnLst>
                                    <p:anim calcmode="lin" valueType="num">
                                      <p:cBhvr additive="base">
                                        <p:cTn id="196" dur="250"/>
                                        <p:tgtEl>
                                          <p:spTgt spid="29">
                                            <p:txEl>
                                              <p:pRg st="5" end="5"/>
                                            </p:txEl>
                                          </p:spTgt>
                                        </p:tgtEl>
                                        <p:attrNameLst>
                                          <p:attrName>ppt_x</p:attrName>
                                        </p:attrNameLst>
                                      </p:cBhvr>
                                      <p:tavLst>
                                        <p:tav tm="0">
                                          <p:val>
                                            <p:strVal val="ppt_x"/>
                                          </p:val>
                                        </p:tav>
                                        <p:tav tm="100000">
                                          <p:val>
                                            <p:strVal val="1+ppt_w/2"/>
                                          </p:val>
                                        </p:tav>
                                      </p:tavLst>
                                    </p:anim>
                                    <p:anim calcmode="lin" valueType="num">
                                      <p:cBhvr additive="base">
                                        <p:cTn id="197" dur="250"/>
                                        <p:tgtEl>
                                          <p:spTgt spid="29">
                                            <p:txEl>
                                              <p:pRg st="5" end="5"/>
                                            </p:txEl>
                                          </p:spTgt>
                                        </p:tgtEl>
                                        <p:attrNameLst>
                                          <p:attrName>ppt_y</p:attrName>
                                        </p:attrNameLst>
                                      </p:cBhvr>
                                      <p:tavLst>
                                        <p:tav tm="0">
                                          <p:val>
                                            <p:strVal val="ppt_y"/>
                                          </p:val>
                                        </p:tav>
                                        <p:tav tm="100000">
                                          <p:val>
                                            <p:strVal val="ppt_y"/>
                                          </p:val>
                                        </p:tav>
                                      </p:tavLst>
                                    </p:anim>
                                    <p:set>
                                      <p:cBhvr>
                                        <p:cTn id="198" dur="1" fill="hold">
                                          <p:stCondLst>
                                            <p:cond delay="249"/>
                                          </p:stCondLst>
                                        </p:cTn>
                                        <p:tgtEl>
                                          <p:spTgt spid="29">
                                            <p:txEl>
                                              <p:pRg st="5" end="5"/>
                                            </p:txEl>
                                          </p:spTgt>
                                        </p:tgtEl>
                                        <p:attrNameLst>
                                          <p:attrName>style.visibility</p:attrName>
                                        </p:attrNameLst>
                                      </p:cBhvr>
                                      <p:to>
                                        <p:strVal val="hidden"/>
                                      </p:to>
                                    </p:set>
                                  </p:childTnLst>
                                </p:cTn>
                              </p:par>
                            </p:childTnLst>
                          </p:cTn>
                        </p:par>
                        <p:par>
                          <p:cTn id="199" fill="hold">
                            <p:stCondLst>
                              <p:cond delay="1500"/>
                            </p:stCondLst>
                            <p:childTnLst>
                              <p:par>
                                <p:cTn id="200" presetID="2" presetClass="exit" presetSubtype="2" fill="hold" grpId="1" nodeType="afterEffect">
                                  <p:stCondLst>
                                    <p:cond delay="0"/>
                                  </p:stCondLst>
                                  <p:childTnLst>
                                    <p:anim calcmode="lin" valueType="num">
                                      <p:cBhvr additive="base">
                                        <p:cTn id="201" dur="250"/>
                                        <p:tgtEl>
                                          <p:spTgt spid="29">
                                            <p:txEl>
                                              <p:pRg st="6" end="6"/>
                                            </p:txEl>
                                          </p:spTgt>
                                        </p:tgtEl>
                                        <p:attrNameLst>
                                          <p:attrName>ppt_x</p:attrName>
                                        </p:attrNameLst>
                                      </p:cBhvr>
                                      <p:tavLst>
                                        <p:tav tm="0">
                                          <p:val>
                                            <p:strVal val="ppt_x"/>
                                          </p:val>
                                        </p:tav>
                                        <p:tav tm="100000">
                                          <p:val>
                                            <p:strVal val="1+ppt_w/2"/>
                                          </p:val>
                                        </p:tav>
                                      </p:tavLst>
                                    </p:anim>
                                    <p:anim calcmode="lin" valueType="num">
                                      <p:cBhvr additive="base">
                                        <p:cTn id="202" dur="250"/>
                                        <p:tgtEl>
                                          <p:spTgt spid="29">
                                            <p:txEl>
                                              <p:pRg st="6" end="6"/>
                                            </p:txEl>
                                          </p:spTgt>
                                        </p:tgtEl>
                                        <p:attrNameLst>
                                          <p:attrName>ppt_y</p:attrName>
                                        </p:attrNameLst>
                                      </p:cBhvr>
                                      <p:tavLst>
                                        <p:tav tm="0">
                                          <p:val>
                                            <p:strVal val="ppt_y"/>
                                          </p:val>
                                        </p:tav>
                                        <p:tav tm="100000">
                                          <p:val>
                                            <p:strVal val="ppt_y"/>
                                          </p:val>
                                        </p:tav>
                                      </p:tavLst>
                                    </p:anim>
                                    <p:set>
                                      <p:cBhvr>
                                        <p:cTn id="203" dur="1" fill="hold">
                                          <p:stCondLst>
                                            <p:cond delay="249"/>
                                          </p:stCondLst>
                                        </p:cTn>
                                        <p:tgtEl>
                                          <p:spTgt spid="29">
                                            <p:txEl>
                                              <p:pRg st="6" end="6"/>
                                            </p:txEl>
                                          </p:spTgt>
                                        </p:tgtEl>
                                        <p:attrNameLst>
                                          <p:attrName>style.visibility</p:attrName>
                                        </p:attrNameLst>
                                      </p:cBhvr>
                                      <p:to>
                                        <p:strVal val="hidden"/>
                                      </p:to>
                                    </p:set>
                                  </p:childTnLst>
                                </p:cTn>
                              </p:par>
                            </p:childTnLst>
                          </p:cTn>
                        </p:par>
                        <p:par>
                          <p:cTn id="204" fill="hold">
                            <p:stCondLst>
                              <p:cond delay="1750"/>
                            </p:stCondLst>
                            <p:childTnLst>
                              <p:par>
                                <p:cTn id="205" presetID="2" presetClass="exit" presetSubtype="2" fill="hold" grpId="1" nodeType="afterEffect">
                                  <p:stCondLst>
                                    <p:cond delay="0"/>
                                  </p:stCondLst>
                                  <p:childTnLst>
                                    <p:anim calcmode="lin" valueType="num">
                                      <p:cBhvr additive="base">
                                        <p:cTn id="206" dur="250"/>
                                        <p:tgtEl>
                                          <p:spTgt spid="29">
                                            <p:txEl>
                                              <p:pRg st="7" end="7"/>
                                            </p:txEl>
                                          </p:spTgt>
                                        </p:tgtEl>
                                        <p:attrNameLst>
                                          <p:attrName>ppt_x</p:attrName>
                                        </p:attrNameLst>
                                      </p:cBhvr>
                                      <p:tavLst>
                                        <p:tav tm="0">
                                          <p:val>
                                            <p:strVal val="ppt_x"/>
                                          </p:val>
                                        </p:tav>
                                        <p:tav tm="100000">
                                          <p:val>
                                            <p:strVal val="1+ppt_w/2"/>
                                          </p:val>
                                        </p:tav>
                                      </p:tavLst>
                                    </p:anim>
                                    <p:anim calcmode="lin" valueType="num">
                                      <p:cBhvr additive="base">
                                        <p:cTn id="207" dur="250"/>
                                        <p:tgtEl>
                                          <p:spTgt spid="29">
                                            <p:txEl>
                                              <p:pRg st="7" end="7"/>
                                            </p:txEl>
                                          </p:spTgt>
                                        </p:tgtEl>
                                        <p:attrNameLst>
                                          <p:attrName>ppt_y</p:attrName>
                                        </p:attrNameLst>
                                      </p:cBhvr>
                                      <p:tavLst>
                                        <p:tav tm="0">
                                          <p:val>
                                            <p:strVal val="ppt_y"/>
                                          </p:val>
                                        </p:tav>
                                        <p:tav tm="100000">
                                          <p:val>
                                            <p:strVal val="ppt_y"/>
                                          </p:val>
                                        </p:tav>
                                      </p:tavLst>
                                    </p:anim>
                                    <p:set>
                                      <p:cBhvr>
                                        <p:cTn id="208" dur="1" fill="hold">
                                          <p:stCondLst>
                                            <p:cond delay="249"/>
                                          </p:stCondLst>
                                        </p:cTn>
                                        <p:tgtEl>
                                          <p:spTgt spid="29">
                                            <p:txEl>
                                              <p:pRg st="7" end="7"/>
                                            </p:txEl>
                                          </p:spTgt>
                                        </p:tgtEl>
                                        <p:attrNameLst>
                                          <p:attrName>style.visibility</p:attrName>
                                        </p:attrNameLst>
                                      </p:cBhvr>
                                      <p:to>
                                        <p:strVal val="hidden"/>
                                      </p:to>
                                    </p:set>
                                  </p:childTnLst>
                                </p:cTn>
                              </p:par>
                              <p:par>
                                <p:cTn id="209" presetID="2" presetClass="exit" presetSubtype="2" fill="hold" grpId="1" nodeType="withEffect">
                                  <p:stCondLst>
                                    <p:cond delay="0"/>
                                  </p:stCondLst>
                                  <p:childTnLst>
                                    <p:anim calcmode="lin" valueType="num">
                                      <p:cBhvr additive="base">
                                        <p:cTn id="210" dur="250"/>
                                        <p:tgtEl>
                                          <p:spTgt spid="29">
                                            <p:bg/>
                                          </p:spTgt>
                                        </p:tgtEl>
                                        <p:attrNameLst>
                                          <p:attrName>ppt_x</p:attrName>
                                        </p:attrNameLst>
                                      </p:cBhvr>
                                      <p:tavLst>
                                        <p:tav tm="0">
                                          <p:val>
                                            <p:strVal val="ppt_x"/>
                                          </p:val>
                                        </p:tav>
                                        <p:tav tm="100000">
                                          <p:val>
                                            <p:strVal val="1+ppt_w/2"/>
                                          </p:val>
                                        </p:tav>
                                      </p:tavLst>
                                    </p:anim>
                                    <p:anim calcmode="lin" valueType="num">
                                      <p:cBhvr additive="base">
                                        <p:cTn id="211" dur="250"/>
                                        <p:tgtEl>
                                          <p:spTgt spid="29">
                                            <p:bg/>
                                          </p:spTgt>
                                        </p:tgtEl>
                                        <p:attrNameLst>
                                          <p:attrName>ppt_y</p:attrName>
                                        </p:attrNameLst>
                                      </p:cBhvr>
                                      <p:tavLst>
                                        <p:tav tm="0">
                                          <p:val>
                                            <p:strVal val="ppt_y"/>
                                          </p:val>
                                        </p:tav>
                                        <p:tav tm="100000">
                                          <p:val>
                                            <p:strVal val="ppt_y"/>
                                          </p:val>
                                        </p:tav>
                                      </p:tavLst>
                                    </p:anim>
                                    <p:set>
                                      <p:cBhvr>
                                        <p:cTn id="212" dur="1" fill="hold">
                                          <p:stCondLst>
                                            <p:cond delay="249"/>
                                          </p:stCondLst>
                                        </p:cTn>
                                        <p:tgtEl>
                                          <p:spTgt spid="29">
                                            <p:bg/>
                                          </p:spTgt>
                                        </p:tgtEl>
                                        <p:attrNameLst>
                                          <p:attrName>style.visibility</p:attrName>
                                        </p:attrNameLst>
                                      </p:cBhvr>
                                      <p:to>
                                        <p:strVal val="hidden"/>
                                      </p:to>
                                    </p:set>
                                  </p:childTnLst>
                                </p:cTn>
                              </p:par>
                            </p:childTnLst>
                          </p:cTn>
                        </p:par>
                        <p:par>
                          <p:cTn id="213" fill="hold">
                            <p:stCondLst>
                              <p:cond delay="2000"/>
                            </p:stCondLst>
                            <p:childTnLst>
                              <p:par>
                                <p:cTn id="214" presetID="64" presetClass="path" presetSubtype="0" accel="50000" decel="50000" fill="hold" nodeType="afterEffect">
                                  <p:stCondLst>
                                    <p:cond delay="0"/>
                                  </p:stCondLst>
                                  <p:childTnLst>
                                    <p:animMotion origin="layout" path="M 0.00104 0.12268 L -0.00105 -0.33658 " pathEditMode="relative" rAng="0" ptsTypes="AA">
                                      <p:cBhvr>
                                        <p:cTn id="215" dur="1000" fill="hold"/>
                                        <p:tgtEl>
                                          <p:spTgt spid="16"/>
                                        </p:tgtEl>
                                        <p:attrNameLst>
                                          <p:attrName>ppt_x</p:attrName>
                                          <p:attrName>ppt_y</p:attrName>
                                        </p:attrNameLst>
                                      </p:cBhvr>
                                      <p:rCtr x="-104" y="-22963"/>
                                    </p:animMotion>
                                  </p:childTnLst>
                                </p:cTn>
                              </p:par>
                            </p:childTnLst>
                          </p:cTn>
                        </p:par>
                        <p:par>
                          <p:cTn id="216" fill="hold">
                            <p:stCondLst>
                              <p:cond delay="3000"/>
                            </p:stCondLst>
                            <p:childTnLst>
                              <p:par>
                                <p:cTn id="217" presetID="2" presetClass="entr" presetSubtype="8" fill="hold" grpId="0" nodeType="afterEffect">
                                  <p:stCondLst>
                                    <p:cond delay="0"/>
                                  </p:stCondLst>
                                  <p:childTnLst>
                                    <p:set>
                                      <p:cBhvr>
                                        <p:cTn id="218" dur="1" fill="hold">
                                          <p:stCondLst>
                                            <p:cond delay="0"/>
                                          </p:stCondLst>
                                        </p:cTn>
                                        <p:tgtEl>
                                          <p:spTgt spid="31">
                                            <p:bg/>
                                          </p:spTgt>
                                        </p:tgtEl>
                                        <p:attrNameLst>
                                          <p:attrName>style.visibility</p:attrName>
                                        </p:attrNameLst>
                                      </p:cBhvr>
                                      <p:to>
                                        <p:strVal val="visible"/>
                                      </p:to>
                                    </p:set>
                                    <p:anim calcmode="lin" valueType="num">
                                      <p:cBhvr additive="base">
                                        <p:cTn id="219" dur="1000" fill="hold"/>
                                        <p:tgtEl>
                                          <p:spTgt spid="31">
                                            <p:bg/>
                                          </p:spTgt>
                                        </p:tgtEl>
                                        <p:attrNameLst>
                                          <p:attrName>ppt_x</p:attrName>
                                        </p:attrNameLst>
                                      </p:cBhvr>
                                      <p:tavLst>
                                        <p:tav tm="0">
                                          <p:val>
                                            <p:strVal val="0-#ppt_w/2"/>
                                          </p:val>
                                        </p:tav>
                                        <p:tav tm="100000">
                                          <p:val>
                                            <p:strVal val="#ppt_x"/>
                                          </p:val>
                                        </p:tav>
                                      </p:tavLst>
                                    </p:anim>
                                    <p:anim calcmode="lin" valueType="num">
                                      <p:cBhvr additive="base">
                                        <p:cTn id="220" dur="1000" fill="hold"/>
                                        <p:tgtEl>
                                          <p:spTgt spid="31">
                                            <p:bg/>
                                          </p:spTgt>
                                        </p:tgtEl>
                                        <p:attrNameLst>
                                          <p:attrName>ppt_y</p:attrName>
                                        </p:attrNameLst>
                                      </p:cBhvr>
                                      <p:tavLst>
                                        <p:tav tm="0">
                                          <p:val>
                                            <p:strVal val="#ppt_y"/>
                                          </p:val>
                                        </p:tav>
                                        <p:tav tm="100000">
                                          <p:val>
                                            <p:strVal val="#ppt_y"/>
                                          </p:val>
                                        </p:tav>
                                      </p:tavLst>
                                    </p:anim>
                                  </p:childTnLst>
                                </p:cTn>
                              </p:par>
                              <p:par>
                                <p:cTn id="221" presetID="2" presetClass="entr" presetSubtype="8" fill="hold" grpId="0" nodeType="withEffect">
                                  <p:stCondLst>
                                    <p:cond delay="0"/>
                                  </p:stCondLst>
                                  <p:childTnLst>
                                    <p:set>
                                      <p:cBhvr>
                                        <p:cTn id="222" dur="1" fill="hold">
                                          <p:stCondLst>
                                            <p:cond delay="0"/>
                                          </p:stCondLst>
                                        </p:cTn>
                                        <p:tgtEl>
                                          <p:spTgt spid="31">
                                            <p:txEl>
                                              <p:pRg st="2" end="2"/>
                                            </p:txEl>
                                          </p:spTgt>
                                        </p:tgtEl>
                                        <p:attrNameLst>
                                          <p:attrName>style.visibility</p:attrName>
                                        </p:attrNameLst>
                                      </p:cBhvr>
                                      <p:to>
                                        <p:strVal val="visible"/>
                                      </p:to>
                                    </p:set>
                                    <p:anim calcmode="lin" valueType="num">
                                      <p:cBhvr additive="base">
                                        <p:cTn id="223" dur="1000" fill="hold"/>
                                        <p:tgtEl>
                                          <p:spTgt spid="31">
                                            <p:txEl>
                                              <p:pRg st="2" end="2"/>
                                            </p:txEl>
                                          </p:spTgt>
                                        </p:tgtEl>
                                        <p:attrNameLst>
                                          <p:attrName>ppt_x</p:attrName>
                                        </p:attrNameLst>
                                      </p:cBhvr>
                                      <p:tavLst>
                                        <p:tav tm="0">
                                          <p:val>
                                            <p:strVal val="0-#ppt_w/2"/>
                                          </p:val>
                                        </p:tav>
                                        <p:tav tm="100000">
                                          <p:val>
                                            <p:strVal val="#ppt_x"/>
                                          </p:val>
                                        </p:tav>
                                      </p:tavLst>
                                    </p:anim>
                                    <p:anim calcmode="lin" valueType="num">
                                      <p:cBhvr additive="base">
                                        <p:cTn id="224" dur="1000" fill="hold"/>
                                        <p:tgtEl>
                                          <p:spTgt spid="31">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uild="p" animBg="1"/>
      <p:bldP spid="27" grpId="1" uiExpand="1" build="p" animBg="1"/>
      <p:bldP spid="29" grpId="0" uiExpand="1" build="p" animBg="1"/>
      <p:bldP spid="29" grpId="1" build="allAtOnce" animBg="1"/>
      <p:bldP spid="31" grpId="0" build="p"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504"/>
        <p:cNvGrpSpPr/>
        <p:nvPr/>
      </p:nvGrpSpPr>
      <p:grpSpPr>
        <a:xfrm>
          <a:off x="0" y="0"/>
          <a:ext cx="0" cy="0"/>
          <a:chOff x="0" y="0"/>
          <a:chExt cx="0" cy="0"/>
        </a:xfrm>
      </p:grpSpPr>
      <p:sp>
        <p:nvSpPr>
          <p:cNvPr id="505" name="Google Shape;505;p42"/>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722313" marR="0" lvl="0" rtl="0">
              <a:lnSpc>
                <a:spcPct val="100000"/>
              </a:lnSpc>
              <a:spcBef>
                <a:spcPts val="0"/>
              </a:spcBef>
              <a:spcAft>
                <a:spcPts val="0"/>
              </a:spcAft>
              <a:buClr>
                <a:schemeClr val="dk1"/>
              </a:buClr>
              <a:buSzPts val="3600"/>
              <a:buFont typeface="Calibri"/>
              <a:buNone/>
            </a:pPr>
            <a:r>
              <a:rPr lang="it-IT" sz="5400">
                <a:latin typeface="+mj-lt"/>
                <a:cs typeface="Calibri"/>
                <a:sym typeface="Calibri"/>
              </a:rPr>
              <a:t>Aggiungenti Recenti</a:t>
            </a:r>
            <a:endParaRPr lang="it-IT" sz="5400">
              <a:latin typeface="+mj-lt"/>
            </a:endParaRPr>
          </a:p>
        </p:txBody>
      </p:sp>
      <p:sp>
        <p:nvSpPr>
          <p:cNvPr id="506" name="Google Shape;506;p42"/>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1071563" indent="-342900">
              <a:lnSpc>
                <a:spcPct val="150000"/>
              </a:lnSpc>
              <a:spcBef>
                <a:spcPts val="0"/>
              </a:spcBef>
              <a:buSzPts val="2520"/>
            </a:pPr>
            <a:r>
              <a:rPr lang="it-IT" sz="2800" i="1" dirty="0">
                <a:latin typeface="Calibri"/>
                <a:ea typeface="Calibri"/>
                <a:cs typeface="Calibri"/>
                <a:sym typeface="Calibri"/>
              </a:rPr>
              <a:t>Un tuffo in difesa conterebbe come 'Hard Touch’</a:t>
            </a:r>
          </a:p>
          <a:p>
            <a:pPr marL="1071563" indent="-342900">
              <a:lnSpc>
                <a:spcPct val="150000"/>
              </a:lnSpc>
              <a:spcBef>
                <a:spcPts val="0"/>
              </a:spcBef>
              <a:buSzPts val="2520"/>
            </a:pPr>
            <a:r>
              <a:rPr lang="it-IT" sz="2800" i="1" dirty="0">
                <a:latin typeface="Calibri"/>
                <a:ea typeface="Calibri"/>
                <a:cs typeface="Calibri"/>
                <a:sym typeface="Calibri"/>
              </a:rPr>
              <a:t>Comportamento scorretto anche infra squadra è da penalizzare. </a:t>
            </a:r>
          </a:p>
          <a:p>
            <a:pPr marL="1071563" indent="-342900">
              <a:lnSpc>
                <a:spcPct val="150000"/>
              </a:lnSpc>
              <a:spcBef>
                <a:spcPts val="0"/>
              </a:spcBef>
              <a:buSzPts val="2520"/>
            </a:pPr>
            <a:r>
              <a:rPr lang="it-IT" sz="2800" i="1" dirty="0">
                <a:latin typeface="Calibri"/>
                <a:ea typeface="Calibri"/>
                <a:cs typeface="Calibri"/>
                <a:sym typeface="Calibri"/>
              </a:rPr>
              <a:t>Possiamo penalizzare la squadra in campo per il comportamento dei genti nel box.</a:t>
            </a:r>
          </a:p>
          <a:p>
            <a:pPr marL="1071563" indent="-342900">
              <a:lnSpc>
                <a:spcPct val="150000"/>
              </a:lnSpc>
              <a:spcBef>
                <a:spcPts val="0"/>
              </a:spcBef>
              <a:buSzPts val="2520"/>
            </a:pPr>
            <a:endParaRPr lang="it-IT" sz="2800" b="0" i="0" u="none" strike="noStrike" cap="none" dirty="0">
              <a:latin typeface="Calibri"/>
              <a:ea typeface="Calibri"/>
              <a:cs typeface="Calibri"/>
            </a:endParaRPr>
          </a:p>
        </p:txBody>
      </p:sp>
    </p:spTree>
    <p:extLst>
      <p:ext uri="{BB962C8B-B14F-4D97-AF65-F5344CB8AC3E}">
        <p14:creationId xmlns:p14="http://schemas.microsoft.com/office/powerpoint/2010/main" val="277993766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sp>
        <p:nvSpPr>
          <p:cNvPr id="500" name="Google Shape;500;p41"/>
          <p:cNvSpPr txBox="1">
            <a:spLocks noGrp="1"/>
          </p:cNvSpPr>
          <p:nvPr>
            <p:ph type="title"/>
          </p:nvPr>
        </p:nvSpPr>
        <p:spPr>
          <a:xfrm>
            <a:off x="0" y="2069913"/>
            <a:ext cx="9144000" cy="711015"/>
          </a:xfrm>
          <a:prstGeom prst="rect">
            <a:avLst/>
          </a:prstGeom>
          <a:noFill/>
          <a:ln>
            <a:noFill/>
          </a:ln>
        </p:spPr>
        <p:txBody>
          <a:bodyPr spcFirstLastPara="1" wrap="square" lIns="91425" tIns="45700" rIns="91425" bIns="45700" anchor="t" anchorCtr="0">
            <a:noAutofit/>
          </a:bodyPr>
          <a:lstStyle/>
          <a:p>
            <a:pPr lvl="0">
              <a:buSzPts val="4410"/>
            </a:pPr>
            <a:r>
              <a:rPr lang="it-IT" sz="4410" dirty="0"/>
              <a:t>Modulo 8</a:t>
            </a:r>
            <a:br>
              <a:rPr lang="it-IT" sz="4410" b="1" i="0" u="none" strike="noStrike" cap="none" noProof="0" dirty="0">
                <a:solidFill>
                  <a:schemeClr val="dk1"/>
                </a:solidFill>
                <a:latin typeface="Arial"/>
                <a:ea typeface="Arial"/>
                <a:cs typeface="Arial"/>
                <a:sym typeface="Arial"/>
              </a:rPr>
            </a:br>
            <a:br>
              <a:rPr lang="it-IT" sz="3600" b="1" i="0" u="none" strike="noStrike" cap="none" noProof="0" dirty="0">
                <a:solidFill>
                  <a:schemeClr val="dk1"/>
                </a:solidFill>
                <a:latin typeface="Arial"/>
                <a:ea typeface="Arial"/>
                <a:cs typeface="Arial"/>
                <a:sym typeface="Arial"/>
              </a:rPr>
            </a:br>
            <a:r>
              <a:rPr lang="it-IT" sz="3600" dirty="0">
                <a:latin typeface="Calibri"/>
                <a:ea typeface="Calibri"/>
                <a:cs typeface="Calibri"/>
                <a:sym typeface="Calibri"/>
              </a:rPr>
              <a:t>Comunicazione</a:t>
            </a:r>
            <a:endParaRPr lang="it-IT" noProof="0"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504"/>
        <p:cNvGrpSpPr/>
        <p:nvPr/>
      </p:nvGrpSpPr>
      <p:grpSpPr>
        <a:xfrm>
          <a:off x="0" y="0"/>
          <a:ext cx="0" cy="0"/>
          <a:chOff x="0" y="0"/>
          <a:chExt cx="0" cy="0"/>
        </a:xfrm>
      </p:grpSpPr>
      <p:sp>
        <p:nvSpPr>
          <p:cNvPr id="505" name="Google Shape;505;p42"/>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722313" marR="0" lvl="0" rtl="0">
              <a:lnSpc>
                <a:spcPct val="100000"/>
              </a:lnSpc>
              <a:spcBef>
                <a:spcPts val="0"/>
              </a:spcBef>
              <a:spcAft>
                <a:spcPts val="0"/>
              </a:spcAft>
              <a:buClr>
                <a:schemeClr val="dk1"/>
              </a:buClr>
              <a:buSzPts val="3600"/>
              <a:buFont typeface="Calibri"/>
              <a:buNone/>
            </a:pPr>
            <a:r>
              <a:rPr lang="it-IT" i="0" u="none" strike="noStrike" cap="none" dirty="0">
                <a:solidFill>
                  <a:schemeClr val="dk1"/>
                </a:solidFill>
                <a:latin typeface="+mj-lt"/>
                <a:ea typeface="Calibri"/>
                <a:cs typeface="Calibri"/>
                <a:sym typeface="Calibri"/>
              </a:rPr>
              <a:t>Le Parti</a:t>
            </a:r>
            <a:endParaRPr lang="it-IT" sz="5400" dirty="0">
              <a:latin typeface="+mj-lt"/>
            </a:endParaRPr>
          </a:p>
        </p:txBody>
      </p:sp>
      <p:sp>
        <p:nvSpPr>
          <p:cNvPr id="506" name="Google Shape;506;p42"/>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1071563" indent="-342900">
              <a:lnSpc>
                <a:spcPct val="150000"/>
              </a:lnSpc>
              <a:spcBef>
                <a:spcPts val="0"/>
              </a:spcBef>
              <a:buSzPts val="2520"/>
            </a:pPr>
            <a:r>
              <a:rPr lang="it-IT" sz="2800" i="1" dirty="0">
                <a:latin typeface="Calibri"/>
                <a:ea typeface="Calibri"/>
                <a:cs typeface="Calibri"/>
                <a:sym typeface="Calibri"/>
              </a:rPr>
              <a:t>Definizioni</a:t>
            </a:r>
            <a:endParaRPr lang="it-IT" sz="2800" dirty="0">
              <a:latin typeface="Calibri"/>
              <a:ea typeface="Calibri"/>
              <a:cs typeface="Calibri"/>
              <a:sym typeface="Calibri"/>
            </a:endParaRPr>
          </a:p>
          <a:p>
            <a:pPr marL="1071563" indent="-342900">
              <a:lnSpc>
                <a:spcPct val="150000"/>
              </a:lnSpc>
              <a:spcBef>
                <a:spcPts val="0"/>
              </a:spcBef>
              <a:buSzPts val="2520"/>
            </a:pPr>
            <a:r>
              <a:rPr lang="it-IT" sz="2800" i="1" dirty="0">
                <a:latin typeface="Calibri"/>
                <a:ea typeface="Calibri"/>
                <a:cs typeface="Calibri"/>
                <a:sym typeface="Calibri"/>
              </a:rPr>
              <a:t>Diversi tipi di comunicazione</a:t>
            </a:r>
            <a:endParaRPr lang="it-IT" sz="2800" dirty="0">
              <a:latin typeface="Calibri"/>
              <a:ea typeface="Calibri"/>
              <a:cs typeface="Calibri"/>
              <a:sym typeface="Calibri"/>
            </a:endParaRPr>
          </a:p>
          <a:p>
            <a:pPr marL="1071563" indent="-342900">
              <a:lnSpc>
                <a:spcPct val="150000"/>
              </a:lnSpc>
              <a:spcBef>
                <a:spcPts val="0"/>
              </a:spcBef>
              <a:buSzPts val="2520"/>
            </a:pPr>
            <a:r>
              <a:rPr lang="it-IT" sz="2800" i="1" dirty="0">
                <a:latin typeface="Calibri"/>
                <a:ea typeface="Calibri"/>
                <a:cs typeface="Calibri"/>
                <a:sym typeface="Calibri"/>
              </a:rPr>
              <a:t>Comunicazione efficace</a:t>
            </a:r>
            <a:endParaRPr lang="it-IT" sz="2800" dirty="0">
              <a:latin typeface="Calibri"/>
              <a:ea typeface="Calibri"/>
              <a:cs typeface="Calibri"/>
              <a:sym typeface="Calibri"/>
            </a:endParaRPr>
          </a:p>
          <a:p>
            <a:pPr marL="1071563" indent="-342900">
              <a:lnSpc>
                <a:spcPct val="150000"/>
              </a:lnSpc>
              <a:spcBef>
                <a:spcPts val="0"/>
              </a:spcBef>
              <a:buSzPts val="2520"/>
            </a:pPr>
            <a:r>
              <a:rPr lang="it-IT" sz="2800" i="1" dirty="0">
                <a:latin typeface="Calibri"/>
                <a:ea typeface="Calibri"/>
                <a:cs typeface="Calibri"/>
                <a:sym typeface="Calibri"/>
              </a:rPr>
              <a:t>Impatti e risultati</a:t>
            </a:r>
            <a:endParaRPr lang="it-IT" sz="2800" dirty="0">
              <a:latin typeface="Calibri"/>
              <a:ea typeface="Calibri"/>
              <a:cs typeface="Calibri"/>
              <a:sym typeface="Calibri"/>
            </a:endParaRPr>
          </a:p>
          <a:p>
            <a:pPr marL="1071563" lvl="0" indent="-342900">
              <a:lnSpc>
                <a:spcPct val="150000"/>
              </a:lnSpc>
              <a:spcBef>
                <a:spcPts val="0"/>
              </a:spcBef>
              <a:buSzPts val="2520"/>
            </a:pPr>
            <a:r>
              <a:rPr lang="it-IT" sz="2800" i="1" dirty="0">
                <a:latin typeface="Calibri"/>
                <a:ea typeface="Calibri"/>
                <a:cs typeface="Calibri"/>
                <a:sym typeface="Calibri"/>
              </a:rPr>
              <a:t>Test</a:t>
            </a:r>
            <a:endParaRPr lang="it-IT" sz="2800" b="0" i="0" u="none" strike="noStrike" cap="none" dirty="0">
              <a:latin typeface="Calibri"/>
              <a:ea typeface="Calibri"/>
              <a:cs typeface="Calibri"/>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510"/>
        <p:cNvGrpSpPr/>
        <p:nvPr/>
      </p:nvGrpSpPr>
      <p:grpSpPr>
        <a:xfrm>
          <a:off x="0" y="0"/>
          <a:ext cx="0" cy="0"/>
          <a:chOff x="0" y="0"/>
          <a:chExt cx="0" cy="0"/>
        </a:xfrm>
      </p:grpSpPr>
      <p:sp>
        <p:nvSpPr>
          <p:cNvPr id="511" name="Google Shape;511;p43"/>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r>
              <a:rPr lang="it-IT" dirty="0"/>
              <a:t>Definizioni</a:t>
            </a:r>
          </a:p>
        </p:txBody>
      </p:sp>
      <p:sp>
        <p:nvSpPr>
          <p:cNvPr id="512" name="Google Shape;512;p43"/>
          <p:cNvSpPr/>
          <p:nvPr/>
        </p:nvSpPr>
        <p:spPr>
          <a:xfrm>
            <a:off x="0" y="1364280"/>
            <a:ext cx="9144000" cy="3816424"/>
          </a:xfrm>
          <a:prstGeom prst="rect">
            <a:avLst/>
          </a:prstGeom>
          <a:solidFill>
            <a:srgbClr val="1B305B"/>
          </a:solidFill>
          <a:ln>
            <a:noFill/>
          </a:ln>
        </p:spPr>
        <p:txBody>
          <a:bodyPr spcFirstLastPara="1" wrap="square" lIns="91425" tIns="45700" rIns="720000" bIns="45700" anchor="ctr" anchorCtr="0">
            <a:noAutofit/>
          </a:bodyPr>
          <a:lstStyle/>
          <a:p>
            <a:pPr marL="722313">
              <a:buClr>
                <a:schemeClr val="lt1"/>
              </a:buClr>
              <a:buSzPts val="2000"/>
            </a:pPr>
            <a:r>
              <a:rPr lang="it-IT" sz="2000" u="sng" dirty="0">
                <a:solidFill>
                  <a:schemeClr val="lt1"/>
                </a:solidFill>
              </a:rPr>
              <a:t>Comunicazione
</a:t>
            </a:r>
            <a:r>
              <a:rPr lang="it-IT" sz="2000" i="1" dirty="0">
                <a:solidFill>
                  <a:schemeClr val="lt1"/>
                </a:solidFill>
              </a:rPr>
              <a:t>Trasmissione ad altri di informazioni in qualsiasi modo; in maniera scritta, orale, con il corpo o con altri mezzo.</a:t>
            </a:r>
            <a:r>
              <a:rPr lang="it-IT" sz="2000" u="sng" dirty="0">
                <a:solidFill>
                  <a:schemeClr val="lt1"/>
                </a:solidFill>
              </a:rPr>
              <a:t>
</a:t>
            </a:r>
            <a:endParaRPr lang="it-IT" sz="2000" b="0" i="0" u="none" strike="noStrike" cap="none" dirty="0">
              <a:solidFill>
                <a:schemeClr val="lt1"/>
              </a:solidFill>
              <a:latin typeface="Arial"/>
              <a:ea typeface="Arial"/>
              <a:cs typeface="Arial"/>
              <a:sym typeface="Arial"/>
            </a:endParaRPr>
          </a:p>
          <a:p>
            <a:pPr marL="722313" marR="0" lvl="0" algn="l" rtl="0">
              <a:lnSpc>
                <a:spcPct val="100000"/>
              </a:lnSpc>
              <a:spcBef>
                <a:spcPts val="0"/>
              </a:spcBef>
              <a:spcAft>
                <a:spcPts val="0"/>
              </a:spcAft>
              <a:buClr>
                <a:schemeClr val="lt1"/>
              </a:buClr>
              <a:buSzPts val="2000"/>
              <a:buFont typeface="Arial"/>
              <a:buNone/>
            </a:pPr>
            <a:r>
              <a:rPr lang="it-IT" sz="2000" b="0" i="0" u="sng" strike="noStrike" cap="none" dirty="0">
                <a:solidFill>
                  <a:schemeClr val="lt1"/>
                </a:solidFill>
                <a:latin typeface="Arial"/>
                <a:ea typeface="Arial"/>
                <a:cs typeface="Arial"/>
                <a:sym typeface="Arial"/>
              </a:rPr>
              <a:t>Trasmettere</a:t>
            </a:r>
            <a:endParaRPr lang="it-IT" sz="1400" b="0" i="0" u="none" strike="noStrike" cap="none" dirty="0">
              <a:solidFill>
                <a:srgbClr val="000000"/>
              </a:solidFill>
              <a:latin typeface="Arial"/>
              <a:ea typeface="Arial"/>
              <a:cs typeface="Arial"/>
              <a:sym typeface="Arial"/>
            </a:endParaRPr>
          </a:p>
          <a:p>
            <a:pPr marL="722313" marR="0" lvl="0" algn="l" rtl="0">
              <a:lnSpc>
                <a:spcPct val="100000"/>
              </a:lnSpc>
              <a:spcBef>
                <a:spcPts val="0"/>
              </a:spcBef>
              <a:spcAft>
                <a:spcPts val="0"/>
              </a:spcAft>
              <a:buClr>
                <a:srgbClr val="000000"/>
              </a:buClr>
              <a:buSzPts val="2000"/>
              <a:buFont typeface="Arial"/>
              <a:buNone/>
            </a:pPr>
            <a:r>
              <a:rPr lang="it-IT" sz="2000" i="1" dirty="0">
                <a:solidFill>
                  <a:schemeClr val="lt1"/>
                </a:solidFill>
              </a:rPr>
              <a:t>Trasferire ad altri</a:t>
            </a:r>
            <a:r>
              <a:rPr lang="it-IT" sz="2000" b="0" i="1" u="none" strike="noStrike" cap="none" dirty="0">
                <a:solidFill>
                  <a:schemeClr val="lt1"/>
                </a:solidFill>
                <a:latin typeface="Arial"/>
                <a:ea typeface="Arial"/>
                <a:cs typeface="Arial"/>
                <a:sym typeface="Arial"/>
              </a:rPr>
              <a:t>.</a:t>
            </a:r>
            <a:endParaRPr lang="it-IT" sz="1400" b="0" i="0" u="none" strike="noStrike" cap="none" dirty="0">
              <a:solidFill>
                <a:srgbClr val="000000"/>
              </a:solidFill>
              <a:latin typeface="Arial"/>
              <a:ea typeface="Arial"/>
              <a:cs typeface="Arial"/>
              <a:sym typeface="Arial"/>
            </a:endParaRPr>
          </a:p>
          <a:p>
            <a:pPr marL="722313" marR="0" lvl="0" algn="l" rtl="0">
              <a:lnSpc>
                <a:spcPct val="100000"/>
              </a:lnSpc>
              <a:spcBef>
                <a:spcPts val="0"/>
              </a:spcBef>
              <a:spcAft>
                <a:spcPts val="0"/>
              </a:spcAft>
              <a:buClr>
                <a:srgbClr val="000000"/>
              </a:buClr>
              <a:buSzPts val="2000"/>
              <a:buFont typeface="Arial"/>
              <a:buNone/>
            </a:pPr>
            <a:endParaRPr lang="it-IT" sz="2000" b="0" i="0" u="none" strike="noStrike" cap="none" dirty="0">
              <a:solidFill>
                <a:schemeClr val="lt1"/>
              </a:solidFill>
              <a:latin typeface="Arial"/>
              <a:ea typeface="Arial"/>
              <a:cs typeface="Arial"/>
              <a:sym typeface="Arial"/>
            </a:endParaRPr>
          </a:p>
          <a:p>
            <a:pPr marL="722313" marR="0" lvl="0" algn="l" rtl="0">
              <a:lnSpc>
                <a:spcPct val="100000"/>
              </a:lnSpc>
              <a:spcBef>
                <a:spcPts val="0"/>
              </a:spcBef>
              <a:spcAft>
                <a:spcPts val="0"/>
              </a:spcAft>
              <a:buClr>
                <a:schemeClr val="lt1"/>
              </a:buClr>
              <a:buSzPts val="2000"/>
              <a:buFont typeface="Arial"/>
              <a:buNone/>
            </a:pPr>
            <a:r>
              <a:rPr lang="it-IT" sz="2000" b="0" i="0" u="sng" strike="noStrike" cap="none" dirty="0">
                <a:solidFill>
                  <a:schemeClr val="lt1"/>
                </a:solidFill>
                <a:latin typeface="Arial"/>
                <a:ea typeface="Arial"/>
                <a:cs typeface="Arial"/>
                <a:sym typeface="Arial"/>
              </a:rPr>
              <a:t>Scambio</a:t>
            </a:r>
            <a:endParaRPr lang="it-IT" sz="1400" b="0" i="0" u="none" strike="noStrike" cap="none" dirty="0">
              <a:solidFill>
                <a:srgbClr val="000000"/>
              </a:solidFill>
              <a:latin typeface="Arial"/>
              <a:ea typeface="Arial"/>
              <a:cs typeface="Arial"/>
              <a:sym typeface="Arial"/>
            </a:endParaRPr>
          </a:p>
          <a:p>
            <a:pPr marL="722313" lvl="0">
              <a:buSzPts val="2000"/>
            </a:pPr>
            <a:r>
              <a:rPr lang="it-IT" sz="2000" i="1" dirty="0">
                <a:solidFill>
                  <a:schemeClr val="lt1"/>
                </a:solidFill>
              </a:rPr>
              <a:t>Un atto di dare una cosa e riceverne un'altra (soprattutto dello stesso tipo) in cambio.
</a:t>
            </a:r>
            <a:endParaRPr lang="it-IT" sz="1400" b="0" i="0" u="none" strike="noStrike" cap="none" dirty="0">
              <a:solidFill>
                <a:schemeClr val="lt1"/>
              </a:solidFill>
              <a:latin typeface="Arial"/>
              <a:ea typeface="Arial"/>
              <a:cs typeface="Arial"/>
              <a:sym typeface="Arial"/>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516"/>
        <p:cNvGrpSpPr/>
        <p:nvPr/>
      </p:nvGrpSpPr>
      <p:grpSpPr>
        <a:xfrm>
          <a:off x="0" y="0"/>
          <a:ext cx="0" cy="0"/>
          <a:chOff x="0" y="0"/>
          <a:chExt cx="0" cy="0"/>
        </a:xfrm>
      </p:grpSpPr>
      <p:sp>
        <p:nvSpPr>
          <p:cNvPr id="517" name="Google Shape;517;p44"/>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r>
              <a:rPr lang="it-IT" dirty="0"/>
              <a:t>Filtri per la percezione</a:t>
            </a:r>
            <a:endParaRPr lang="it-IT" noProof="0" dirty="0"/>
          </a:p>
        </p:txBody>
      </p:sp>
      <p:pic>
        <p:nvPicPr>
          <p:cNvPr id="4" name="Picture 3">
            <a:extLst>
              <a:ext uri="{FF2B5EF4-FFF2-40B4-BE49-F238E27FC236}">
                <a16:creationId xmlns:a16="http://schemas.microsoft.com/office/drawing/2014/main" id="{2D738223-993E-46C1-9DA8-0CEE58249ADB}"/>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545" b="57725" l="6420" r="99630">
                        <a14:foregroundMark x1="22716" y1="37640" x2="22716" y2="37640"/>
                        <a14:foregroundMark x1="22840" y1="50983" x2="22840" y2="50983"/>
                        <a14:foregroundMark x1="24938" y1="9972" x2="24938" y2="9972"/>
                        <a14:foregroundMark x1="14321" y1="4073" x2="19877" y2="2669"/>
                        <a14:foregroundMark x1="19877" y1="2669" x2="32099" y2="4775"/>
                        <a14:foregroundMark x1="32099" y1="4775" x2="35926" y2="10112"/>
                        <a14:foregroundMark x1="35926" y1="10112" x2="37037" y2="17135"/>
                        <a14:foregroundMark x1="37037" y1="17135" x2="34815" y2="23034"/>
                        <a14:foregroundMark x1="34815" y1="23034" x2="23580" y2="33287"/>
                        <a14:foregroundMark x1="23580" y1="33287" x2="18025" y2="34972"/>
                        <a14:foregroundMark x1="18025" y1="34972" x2="9753" y2="16292"/>
                        <a14:foregroundMark x1="9753" y1="16292" x2="9383" y2="9410"/>
                        <a14:foregroundMark x1="9383" y1="9410" x2="14444" y2="4213"/>
                        <a14:foregroundMark x1="25926" y1="22893" x2="25926" y2="22893"/>
                        <a14:foregroundMark x1="24568" y1="14888" x2="24568" y2="14888"/>
                        <a14:foregroundMark x1="24198" y1="15871" x2="24198" y2="15871"/>
                        <a14:foregroundMark x1="20741" y1="5899" x2="20741" y2="5899"/>
                        <a14:foregroundMark x1="20247" y1="7444" x2="20247" y2="7444"/>
                        <a14:foregroundMark x1="27531" y1="11938" x2="27531" y2="11938"/>
                        <a14:foregroundMark x1="60741" y1="31882" x2="60741" y2="31882"/>
                        <a14:foregroundMark x1="65926" y1="25000" x2="65926" y2="25000"/>
                        <a14:foregroundMark x1="66296" y1="24438" x2="62593" y2="23876"/>
                        <a14:foregroundMark x1="61975" y1="18258" x2="49012" y2="22472"/>
                        <a14:foregroundMark x1="49012" y1="22472" x2="43827" y2="26404"/>
                        <a14:foregroundMark x1="43827" y1="26404" x2="43827" y2="33848"/>
                        <a14:foregroundMark x1="43827" y1="33848" x2="57284" y2="38343"/>
                        <a14:foregroundMark x1="57284" y1="38343" x2="73704" y2="29354"/>
                        <a14:foregroundMark x1="73704" y1="29354" x2="69630" y2="24017"/>
                        <a14:foregroundMark x1="69630" y1="24017" x2="64074" y2="22331"/>
                        <a14:foregroundMark x1="64074" y1="22331" x2="59136" y2="17697"/>
                        <a14:foregroundMark x1="56173" y1="11236" x2="62222" y2="7303"/>
                        <a14:foregroundMark x1="62222" y1="7303" x2="53827" y2="11376"/>
                        <a14:foregroundMark x1="53827" y1="11376" x2="61235" y2="7022"/>
                        <a14:foregroundMark x1="61235" y1="7022" x2="53827" y2="4354"/>
                        <a14:foregroundMark x1="53827" y1="4354" x2="59877" y2="1685"/>
                        <a14:foregroundMark x1="59877" y1="1685" x2="67284" y2="1685"/>
                        <a14:foregroundMark x1="26296" y1="10534" x2="32469" y2="12921"/>
                        <a14:foregroundMark x1="32469" y1="12921" x2="25309" y2="17697"/>
                        <a14:foregroundMark x1="25309" y1="17697" x2="24444" y2="10815"/>
                        <a14:foregroundMark x1="24444" y1="10815" x2="19506" y2="7584"/>
                        <a14:foregroundMark x1="19506" y1="7584" x2="15432" y2="12781"/>
                        <a14:foregroundMark x1="15432" y1="12781" x2="27284" y2="17697"/>
                        <a14:foregroundMark x1="27284" y1="17697" x2="20494" y2="18961"/>
                        <a14:foregroundMark x1="20494" y1="18961" x2="23086" y2="25843"/>
                        <a14:foregroundMark x1="23086" y1="25843" x2="18025" y2="28230"/>
                        <a14:foregroundMark x1="18025" y1="28230" x2="22963" y2="34551"/>
                        <a14:foregroundMark x1="22840" y1="38483" x2="22840" y2="38483"/>
                        <a14:foregroundMark x1="25432" y1="32163" x2="21111" y2="38483"/>
                        <a14:foregroundMark x1="21111" y1="38483" x2="19753" y2="32584"/>
                        <a14:foregroundMark x1="19383" y1="29916" x2="19383" y2="29916"/>
                        <a14:foregroundMark x1="17778" y1="38343" x2="17778" y2="38343"/>
                        <a14:foregroundMark x1="17654" y1="40028" x2="17654" y2="40028"/>
                        <a14:foregroundMark x1="18148" y1="50000" x2="18148" y2="50000"/>
                        <a14:foregroundMark x1="15309" y1="51966" x2="15309" y2="51966"/>
                        <a14:foregroundMark x1="12716" y1="36938" x2="17407" y2="29635"/>
                        <a14:foregroundMark x1="17407" y1="29635" x2="23333" y2="25843"/>
                        <a14:foregroundMark x1="23333" y1="25843" x2="27901" y2="31882"/>
                        <a14:foregroundMark x1="27901" y1="31882" x2="19506" y2="41854"/>
                        <a14:foregroundMark x1="19506" y1="41854" x2="13951" y2="42135"/>
                        <a14:foregroundMark x1="13951" y1="42135" x2="16667" y2="30337"/>
                        <a14:foregroundMark x1="16667" y1="30337" x2="22099" y2="28371"/>
                        <a14:foregroundMark x1="22099" y1="28371" x2="25432" y2="35393"/>
                        <a14:foregroundMark x1="25432" y1="35393" x2="22346" y2="36657"/>
                        <a14:foregroundMark x1="20741" y1="41011" x2="16790" y2="54354"/>
                        <a14:foregroundMark x1="16790" y1="54354" x2="10494" y2="54775"/>
                        <a14:foregroundMark x1="10494" y1="54775" x2="28395" y2="52107"/>
                        <a14:foregroundMark x1="28395" y1="52107" x2="22469" y2="54916"/>
                        <a14:foregroundMark x1="22469" y1="54916" x2="27654" y2="55478"/>
                        <a14:foregroundMark x1="24568" y1="51685" x2="30494" y2="52669"/>
                        <a14:foregroundMark x1="30494" y1="52669" x2="28519" y2="55056"/>
                        <a14:foregroundMark x1="21235" y1="53090" x2="15309" y2="46208"/>
                        <a14:foregroundMark x1="15309" y1="46208" x2="10864" y2="52809"/>
                        <a14:foregroundMark x1="10864" y1="52809" x2="11852" y2="54354"/>
                        <a14:foregroundMark x1="6543" y1="44944" x2="36543" y2="57865"/>
                        <a14:foregroundMark x1="27160" y1="43961" x2="28025" y2="35955"/>
                        <a14:foregroundMark x1="28025" y1="35955" x2="28025" y2="42837"/>
                        <a14:foregroundMark x1="28025" y1="42837" x2="26667" y2="46348"/>
                        <a14:foregroundMark x1="27654" y1="41573" x2="27160" y2="29354"/>
                        <a14:foregroundMark x1="14691" y1="39045" x2="18272" y2="47191"/>
                        <a14:foregroundMark x1="55309" y1="52247" x2="57901" y2="46770"/>
                        <a14:foregroundMark x1="57901" y1="46770" x2="66420" y2="48736"/>
                        <a14:foregroundMark x1="66420" y1="48736" x2="67284" y2="50702"/>
                        <a14:foregroundMark x1="83827" y1="32303" x2="83827" y2="32303"/>
                        <a14:foregroundMark x1="94938" y1="32303" x2="94938" y2="32303"/>
                        <a14:foregroundMark x1="95309" y1="25843" x2="95309" y2="25843"/>
                        <a14:foregroundMark x1="83333" y1="24438" x2="83333" y2="24438"/>
                        <a14:foregroundMark x1="98765" y1="33006" x2="98765" y2="33006"/>
                        <a14:foregroundMark x1="99630" y1="32584" x2="99630" y2="32584"/>
                        <a14:foregroundMark x1="90741" y1="17135" x2="90741" y2="17135"/>
                        <a14:foregroundMark x1="90247" y1="14747" x2="90247" y2="14747"/>
                        <a14:foregroundMark x1="92716" y1="8848" x2="85802" y2="9972"/>
                        <a14:foregroundMark x1="85802" y1="9972" x2="82222" y2="15730"/>
                        <a14:foregroundMark x1="82222" y1="15730" x2="86420" y2="21067"/>
                        <a14:foregroundMark x1="86420" y1="21067" x2="91235" y2="17135"/>
                        <a14:foregroundMark x1="91235" y1="17135" x2="90988" y2="11798"/>
                        <a14:foregroundMark x1="94321" y1="10955" x2="90123" y2="16994"/>
                        <a14:foregroundMark x1="90123" y1="16994" x2="95556" y2="19242"/>
                        <a14:foregroundMark x1="95556" y1="19242" x2="95556" y2="11657"/>
                        <a14:foregroundMark x1="95556" y1="11657" x2="91358" y2="7163"/>
                        <a14:foregroundMark x1="91358" y1="7163" x2="85062" y2="8006"/>
                        <a14:foregroundMark x1="85062" y1="8006" x2="80494" y2="13483"/>
                        <a14:foregroundMark x1="80494" y1="13483" x2="85556" y2="16152"/>
                        <a14:foregroundMark x1="85556" y1="16152" x2="89630" y2="10112"/>
                        <a14:foregroundMark x1="89630" y1="10112" x2="87284" y2="7444"/>
                        <a14:foregroundMark x1="87531" y1="5197" x2="80247" y2="15309"/>
                        <a14:foregroundMark x1="80247" y1="15309" x2="80617" y2="21770"/>
                        <a14:foregroundMark x1="80617" y1="21770" x2="87160" y2="22753"/>
                        <a14:foregroundMark x1="87160" y1="22753" x2="94568" y2="21208"/>
                        <a14:foregroundMark x1="94568" y1="21208" x2="97531" y2="15590"/>
                        <a14:foregroundMark x1="97531" y1="15590" x2="97160" y2="8708"/>
                        <a14:foregroundMark x1="97160" y1="8708" x2="92099" y2="5478"/>
                        <a14:foregroundMark x1="92099" y1="5478" x2="86420" y2="6461"/>
                        <a14:foregroundMark x1="86420" y1="6461" x2="86420" y2="6461"/>
                        <a14:foregroundMark x1="71111" y1="20506" x2="76049" y2="26124"/>
                        <a14:foregroundMark x1="76049" y1="26124" x2="78395" y2="32163"/>
                        <a14:foregroundMark x1="78395" y1="32163" x2="77531" y2="39045"/>
                        <a14:foregroundMark x1="77531" y1="39045" x2="71975" y2="38062"/>
                        <a14:foregroundMark x1="71975" y1="38062" x2="68519" y2="29916"/>
                        <a14:foregroundMark x1="68519" y1="29916" x2="68765" y2="21208"/>
                        <a14:foregroundMark x1="68889" y1="20506" x2="68889" y2="20506"/>
                        <a14:foregroundMark x1="70864" y1="19522" x2="76173" y2="24157"/>
                        <a14:foregroundMark x1="76173" y1="24157" x2="77901" y2="31039"/>
                        <a14:foregroundMark x1="77901" y1="31039" x2="75062" y2="36938"/>
                        <a14:foregroundMark x1="75062" y1="36938" x2="70864" y2="41854"/>
                        <a14:foregroundMark x1="70864" y1="41854" x2="69753" y2="29635"/>
                      </a14:backgroundRemoval>
                    </a14:imgEffect>
                  </a14:imgLayer>
                </a14:imgProps>
              </a:ext>
            </a:extLst>
          </a:blip>
          <a:srcRect b="36020"/>
          <a:stretch/>
        </p:blipFill>
        <p:spPr>
          <a:xfrm>
            <a:off x="-110984" y="1220111"/>
            <a:ext cx="8625421" cy="485090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53"/>
        <p:cNvGrpSpPr/>
        <p:nvPr/>
      </p:nvGrpSpPr>
      <p:grpSpPr>
        <a:xfrm>
          <a:off x="0" y="0"/>
          <a:ext cx="0" cy="0"/>
          <a:chOff x="0" y="0"/>
          <a:chExt cx="0" cy="0"/>
        </a:xfrm>
      </p:grpSpPr>
      <p:sp>
        <p:nvSpPr>
          <p:cNvPr id="2" name="Title 1">
            <a:extLst>
              <a:ext uri="{FF2B5EF4-FFF2-40B4-BE49-F238E27FC236}">
                <a16:creationId xmlns:a16="http://schemas.microsoft.com/office/drawing/2014/main" id="{CA024CB2-AC34-471C-A903-2CBAAC5798DC}"/>
              </a:ext>
            </a:extLst>
          </p:cNvPr>
          <p:cNvSpPr>
            <a:spLocks noGrp="1"/>
          </p:cNvSpPr>
          <p:nvPr>
            <p:ph type="title"/>
          </p:nvPr>
        </p:nvSpPr>
        <p:spPr/>
        <p:txBody>
          <a:bodyPr/>
          <a:lstStyle/>
          <a:p>
            <a:r>
              <a:rPr lang="it-IT" sz="4000" dirty="0">
                <a:latin typeface="+mn-lt"/>
                <a:ea typeface="Calibri"/>
                <a:cs typeface="Calibri"/>
                <a:sym typeface="Calibri"/>
              </a:rPr>
              <a:t>I livelli degli arbitri in Europa</a:t>
            </a:r>
            <a:endParaRPr lang="it-IT" sz="4000" dirty="0"/>
          </a:p>
        </p:txBody>
      </p:sp>
      <p:sp>
        <p:nvSpPr>
          <p:cNvPr id="654" name="Google Shape;654;p62"/>
          <p:cNvSpPr txBox="1"/>
          <p:nvPr/>
        </p:nvSpPr>
        <p:spPr>
          <a:xfrm>
            <a:off x="2398547" y="1067786"/>
            <a:ext cx="6629400" cy="5521927"/>
          </a:xfrm>
          <a:prstGeom prst="rect">
            <a:avLst/>
          </a:prstGeom>
          <a:noFill/>
          <a:ln>
            <a:noFill/>
          </a:ln>
        </p:spPr>
        <p:txBody>
          <a:bodyPr spcFirstLastPara="1" wrap="square" lIns="90000" tIns="46800" rIns="90000" bIns="46800" anchor="t" anchorCtr="0">
            <a:noAutofit/>
          </a:bodyPr>
          <a:lstStyle/>
          <a:p>
            <a:pPr lvl="0" indent="-91440">
              <a:spcBef>
                <a:spcPts val="1200"/>
              </a:spcBef>
              <a:buSzPts val="1440"/>
              <a:buFont typeface="Noto Sans Symbols"/>
              <a:buChar char="■"/>
              <a:tabLst>
                <a:tab pos="3408363" algn="l"/>
              </a:tabLst>
            </a:pPr>
            <a:r>
              <a:rPr lang="it-IT" sz="2400" b="0" i="0" u="none" strike="noStrike" cap="none" dirty="0">
                <a:solidFill>
                  <a:srgbClr val="000000"/>
                </a:solidFill>
                <a:latin typeface="Verdana"/>
                <a:ea typeface="Verdana"/>
                <a:cs typeface="Verdana"/>
                <a:sym typeface="Verdana"/>
              </a:rPr>
              <a:t> Level 5 </a:t>
            </a:r>
            <a:r>
              <a:rPr lang="it-IT" sz="2400" dirty="0">
                <a:latin typeface="Verdana"/>
                <a:ea typeface="Verdana"/>
                <a:cs typeface="Verdana"/>
                <a:sym typeface="Verdana"/>
              </a:rPr>
              <a:t>: </a:t>
            </a:r>
            <a:r>
              <a:rPr lang="it-IT" sz="2400" dirty="0" err="1">
                <a:latin typeface="Verdana"/>
                <a:ea typeface="Verdana"/>
                <a:cs typeface="Verdana"/>
                <a:sym typeface="Verdana"/>
              </a:rPr>
              <a:t>Elite</a:t>
            </a:r>
            <a:r>
              <a:rPr lang="it-IT" sz="2400" b="0" i="0" u="none" strike="noStrike" cap="none" dirty="0">
                <a:solidFill>
                  <a:srgbClr val="000000"/>
                </a:solidFill>
                <a:latin typeface="Verdana"/>
                <a:ea typeface="Verdana"/>
                <a:cs typeface="Verdana"/>
                <a:sym typeface="Verdana"/>
              </a:rPr>
              <a:t>	</a:t>
            </a:r>
            <a:r>
              <a:rPr lang="en-GB" sz="2400" b="0" i="0" u="none" strike="noStrike" cap="none" dirty="0">
                <a:solidFill>
                  <a:srgbClr val="000000"/>
                </a:solidFill>
                <a:latin typeface="Verdana"/>
                <a:ea typeface="Verdana"/>
                <a:cs typeface="Verdana"/>
                <a:sym typeface="Verdana"/>
              </a:rPr>
              <a:t>-</a:t>
            </a:r>
            <a:r>
              <a:rPr lang="it-IT" sz="2400" dirty="0">
                <a:latin typeface="Verdana"/>
                <a:ea typeface="Verdana"/>
                <a:cs typeface="Verdana"/>
                <a:sym typeface="Verdana"/>
              </a:rPr>
              <a:t> </a:t>
            </a:r>
            <a:r>
              <a:rPr lang="it-IT" sz="2400" dirty="0">
                <a:latin typeface="Verdana"/>
                <a:ea typeface="Verdana"/>
                <a:sym typeface="Verdana"/>
              </a:rPr>
              <a:t>Pratico</a:t>
            </a:r>
          </a:p>
          <a:p>
            <a:pPr marL="0" marR="0" lvl="0" indent="0" algn="l" rtl="0">
              <a:lnSpc>
                <a:spcPct val="100000"/>
              </a:lnSpc>
              <a:spcBef>
                <a:spcPts val="1700"/>
              </a:spcBef>
              <a:spcAft>
                <a:spcPts val="0"/>
              </a:spcAft>
              <a:buClr>
                <a:srgbClr val="000000"/>
              </a:buClr>
              <a:buSzPts val="2400"/>
              <a:buFont typeface="Arial"/>
              <a:buNone/>
              <a:tabLst>
                <a:tab pos="3408363" algn="l"/>
              </a:tabLst>
            </a:pPr>
            <a:endParaRPr lang="it-IT" sz="2400" b="0" i="0" u="none" strike="noStrike" cap="none" dirty="0">
              <a:solidFill>
                <a:srgbClr val="000000"/>
              </a:solidFill>
              <a:latin typeface="Verdana"/>
              <a:ea typeface="Verdana"/>
              <a:cs typeface="Verdana"/>
              <a:sym typeface="Verdana"/>
            </a:endParaRPr>
          </a:p>
          <a:p>
            <a:pPr lvl="0" indent="-91440">
              <a:spcBef>
                <a:spcPts val="1200"/>
              </a:spcBef>
              <a:buClr>
                <a:srgbClr val="FF3300"/>
              </a:buClr>
              <a:buSzPts val="1440"/>
              <a:buFont typeface="Noto Sans Symbols"/>
              <a:buChar char="■"/>
              <a:tabLst>
                <a:tab pos="3408363" algn="l"/>
              </a:tabLst>
            </a:pPr>
            <a:r>
              <a:rPr lang="it-IT" sz="2400" b="0" i="0" u="none" strike="noStrike" cap="none" dirty="0">
                <a:solidFill>
                  <a:srgbClr val="000000"/>
                </a:solidFill>
                <a:latin typeface="Verdana"/>
                <a:ea typeface="Verdana"/>
                <a:cs typeface="Verdana"/>
                <a:sym typeface="Verdana"/>
              </a:rPr>
              <a:t> Level 4 </a:t>
            </a:r>
            <a:r>
              <a:rPr lang="it-IT" sz="2400" dirty="0">
                <a:latin typeface="Verdana"/>
                <a:ea typeface="Verdana"/>
                <a:cs typeface="Verdana"/>
                <a:sym typeface="Verdana"/>
              </a:rPr>
              <a:t>: Mondiale</a:t>
            </a:r>
            <a:r>
              <a:rPr lang="it-IT" sz="2400" b="0" i="0" u="none" strike="noStrike" cap="none" dirty="0">
                <a:solidFill>
                  <a:srgbClr val="000000"/>
                </a:solidFill>
                <a:latin typeface="Verdana"/>
                <a:ea typeface="Verdana"/>
                <a:cs typeface="Verdana"/>
                <a:sym typeface="Verdana"/>
              </a:rPr>
              <a:t>	-</a:t>
            </a:r>
            <a:r>
              <a:rPr lang="it-IT" sz="2400" dirty="0">
                <a:latin typeface="Verdana"/>
                <a:ea typeface="Verdana"/>
                <a:cs typeface="Verdana"/>
                <a:sym typeface="Verdana"/>
              </a:rPr>
              <a:t> Pratico</a:t>
            </a:r>
            <a:endParaRPr lang="it-IT" sz="2400" b="0" i="0" u="none" strike="noStrike" cap="none" dirty="0">
              <a:solidFill>
                <a:srgbClr val="000000"/>
              </a:solidFill>
              <a:latin typeface="Arial"/>
              <a:ea typeface="Arial"/>
              <a:cs typeface="Arial"/>
              <a:sym typeface="Arial"/>
            </a:endParaRPr>
          </a:p>
          <a:p>
            <a:pPr marL="0" marR="0" lvl="0" indent="0" algn="l" rtl="0">
              <a:lnSpc>
                <a:spcPct val="100000"/>
              </a:lnSpc>
              <a:spcBef>
                <a:spcPts val="1700"/>
              </a:spcBef>
              <a:spcAft>
                <a:spcPts val="0"/>
              </a:spcAft>
              <a:buClr>
                <a:srgbClr val="000000"/>
              </a:buClr>
              <a:buSzPts val="2400"/>
              <a:buFont typeface="Arial"/>
              <a:buNone/>
              <a:tabLst>
                <a:tab pos="3408363" algn="l"/>
              </a:tabLst>
            </a:pPr>
            <a:endParaRPr lang="it-IT" sz="2400" b="0" i="0" u="none" strike="noStrike" cap="none" dirty="0">
              <a:solidFill>
                <a:srgbClr val="000000"/>
              </a:solidFill>
              <a:latin typeface="Verdana"/>
              <a:ea typeface="Verdana"/>
              <a:cs typeface="Verdana"/>
              <a:sym typeface="Verdana"/>
            </a:endParaRPr>
          </a:p>
          <a:p>
            <a:pPr lvl="0" indent="-91440">
              <a:spcBef>
                <a:spcPts val="1200"/>
              </a:spcBef>
              <a:buClr>
                <a:srgbClr val="FFFF00"/>
              </a:buClr>
              <a:buSzPts val="1440"/>
              <a:buFont typeface="Noto Sans Symbols"/>
              <a:buChar char="■"/>
              <a:tabLst>
                <a:tab pos="3408363" algn="l"/>
              </a:tabLst>
            </a:pPr>
            <a:r>
              <a:rPr lang="it-IT" sz="2400" b="0" i="0" u="none" strike="noStrike" cap="none" dirty="0">
                <a:solidFill>
                  <a:srgbClr val="000000"/>
                </a:solidFill>
                <a:latin typeface="Verdana"/>
                <a:ea typeface="Verdana"/>
                <a:cs typeface="Verdana"/>
                <a:sym typeface="Verdana"/>
              </a:rPr>
              <a:t> Level 3 </a:t>
            </a:r>
            <a:r>
              <a:rPr lang="it-IT" sz="2400" dirty="0">
                <a:latin typeface="Verdana"/>
                <a:ea typeface="Verdana"/>
                <a:cs typeface="Verdana"/>
                <a:sym typeface="Verdana"/>
              </a:rPr>
              <a:t>: Europei</a:t>
            </a:r>
            <a:r>
              <a:rPr lang="it-IT" sz="2400" b="0" i="0" u="none" strike="noStrike" cap="none" dirty="0">
                <a:solidFill>
                  <a:srgbClr val="000000"/>
                </a:solidFill>
                <a:latin typeface="Verdana"/>
                <a:ea typeface="Verdana"/>
                <a:cs typeface="Verdana"/>
                <a:sym typeface="Verdana"/>
              </a:rPr>
              <a:t>	-</a:t>
            </a:r>
            <a:r>
              <a:rPr lang="it-IT" sz="2400" dirty="0">
                <a:latin typeface="Verdana"/>
                <a:ea typeface="Verdana"/>
                <a:cs typeface="Verdana"/>
                <a:sym typeface="Verdana"/>
              </a:rPr>
              <a:t> </a:t>
            </a:r>
            <a:r>
              <a:rPr lang="it-IT" sz="2400" dirty="0">
                <a:latin typeface="Verdana"/>
                <a:ea typeface="Verdana"/>
                <a:sym typeface="Verdana"/>
              </a:rPr>
              <a:t>Pratico</a:t>
            </a:r>
            <a:endParaRPr lang="it-IT" sz="2400" dirty="0">
              <a:latin typeface="Verdana"/>
              <a:ea typeface="Verdana"/>
            </a:endParaRPr>
          </a:p>
          <a:p>
            <a:pPr marL="2286000" marR="0" lvl="5" indent="0" algn="l" rtl="0">
              <a:lnSpc>
                <a:spcPct val="100000"/>
              </a:lnSpc>
              <a:spcBef>
                <a:spcPts val="1200"/>
              </a:spcBef>
              <a:spcAft>
                <a:spcPts val="0"/>
              </a:spcAft>
              <a:buClr>
                <a:srgbClr val="000000"/>
              </a:buClr>
              <a:buSzPts val="1600"/>
              <a:buFont typeface="Arial"/>
              <a:buNone/>
              <a:tabLst>
                <a:tab pos="3408363" algn="l"/>
              </a:tabLst>
            </a:pPr>
            <a:r>
              <a:rPr lang="it-IT" sz="1600" b="0" i="0" u="none" strike="noStrike" cap="none" dirty="0">
                <a:solidFill>
                  <a:srgbClr val="000000"/>
                </a:solidFill>
                <a:latin typeface="Verdana"/>
                <a:ea typeface="Verdana"/>
                <a:cs typeface="Verdana"/>
                <a:sym typeface="Verdana"/>
              </a:rPr>
              <a:t>		</a:t>
            </a:r>
            <a:endParaRPr lang="it-IT" sz="1400" b="0" i="0" u="none" strike="noStrike" cap="none" dirty="0">
              <a:solidFill>
                <a:srgbClr val="000000"/>
              </a:solidFill>
              <a:latin typeface="Arial"/>
              <a:ea typeface="Arial"/>
              <a:cs typeface="Arial"/>
              <a:sym typeface="Arial"/>
            </a:endParaRPr>
          </a:p>
          <a:p>
            <a:pPr marL="0" marR="0" lvl="0" indent="0" algn="l" rtl="0">
              <a:lnSpc>
                <a:spcPct val="100000"/>
              </a:lnSpc>
              <a:spcBef>
                <a:spcPts val="1700"/>
              </a:spcBef>
              <a:spcAft>
                <a:spcPts val="0"/>
              </a:spcAft>
              <a:buClr>
                <a:schemeClr val="dk1"/>
              </a:buClr>
              <a:buSzPts val="2400"/>
              <a:buFont typeface="Arial"/>
              <a:buNone/>
              <a:tabLst>
                <a:tab pos="3408363" algn="l"/>
              </a:tabLst>
            </a:pPr>
            <a:endParaRPr lang="it-IT" sz="400" b="0" i="0" u="none" strike="noStrike" cap="none" dirty="0">
              <a:solidFill>
                <a:srgbClr val="000000"/>
              </a:solidFill>
              <a:latin typeface="Verdana"/>
              <a:ea typeface="Verdana"/>
              <a:cs typeface="Verdana"/>
              <a:sym typeface="Verdana"/>
            </a:endParaRPr>
          </a:p>
          <a:p>
            <a:pPr indent="-91440">
              <a:spcBef>
                <a:spcPts val="1200"/>
              </a:spcBef>
              <a:buClr>
                <a:srgbClr val="009999"/>
              </a:buClr>
              <a:buSzPts val="1440"/>
              <a:buFont typeface="Noto Sans Symbols"/>
              <a:buChar char="■"/>
              <a:tabLst>
                <a:tab pos="3408363" algn="l"/>
              </a:tabLst>
            </a:pPr>
            <a:r>
              <a:rPr lang="it-IT" sz="2400" b="0" i="0" u="none" strike="noStrike" cap="none" dirty="0">
                <a:solidFill>
                  <a:srgbClr val="000000"/>
                </a:solidFill>
                <a:latin typeface="Verdana"/>
                <a:ea typeface="Verdana"/>
                <a:cs typeface="Verdana"/>
                <a:sym typeface="Verdana"/>
              </a:rPr>
              <a:t> Level 2 </a:t>
            </a:r>
            <a:r>
              <a:rPr lang="it-IT" sz="2400" dirty="0">
                <a:latin typeface="Verdana"/>
                <a:ea typeface="Verdana"/>
                <a:cs typeface="Verdana"/>
                <a:sym typeface="Verdana"/>
              </a:rPr>
              <a:t>: Nazionale</a:t>
            </a:r>
            <a:r>
              <a:rPr lang="it-IT" sz="1600" dirty="0">
                <a:latin typeface="Verdana"/>
                <a:ea typeface="Verdana"/>
                <a:cs typeface="Verdana"/>
                <a:sym typeface="Verdana"/>
              </a:rPr>
              <a:t>	</a:t>
            </a:r>
            <a:r>
              <a:rPr lang="it-IT" sz="2400" b="0" i="0" u="none" strike="noStrike" cap="none" dirty="0">
                <a:solidFill>
                  <a:srgbClr val="000000"/>
                </a:solidFill>
                <a:latin typeface="Verdana"/>
                <a:ea typeface="Verdana"/>
                <a:cs typeface="Verdana"/>
                <a:sym typeface="Verdana"/>
              </a:rPr>
              <a:t>- </a:t>
            </a:r>
            <a:r>
              <a:rPr lang="it-IT" sz="2400" dirty="0">
                <a:latin typeface="Verdana"/>
                <a:ea typeface="Verdana"/>
                <a:sym typeface="Verdana"/>
              </a:rPr>
              <a:t>Teoria</a:t>
            </a:r>
            <a:endParaRPr lang="it-IT" sz="2400" dirty="0">
              <a:latin typeface="Verdana"/>
              <a:ea typeface="Verdana"/>
            </a:endParaRPr>
          </a:p>
          <a:p>
            <a:pPr marL="0" marR="0" lvl="0" indent="0" algn="l" rtl="0">
              <a:lnSpc>
                <a:spcPct val="100000"/>
              </a:lnSpc>
              <a:spcBef>
                <a:spcPts val="1200"/>
              </a:spcBef>
              <a:spcAft>
                <a:spcPts val="0"/>
              </a:spcAft>
              <a:buClr>
                <a:srgbClr val="000000"/>
              </a:buClr>
              <a:buSzPts val="1400"/>
              <a:buFont typeface="Arial"/>
              <a:buNone/>
              <a:tabLst>
                <a:tab pos="3408363" algn="l"/>
              </a:tabLst>
            </a:pPr>
            <a:endParaRPr lang="it-IT" sz="1400" b="0" i="0" u="none" strike="noStrike" cap="none" dirty="0">
              <a:solidFill>
                <a:srgbClr val="000000"/>
              </a:solidFill>
              <a:latin typeface="Arial"/>
              <a:ea typeface="Arial"/>
              <a:cs typeface="Arial"/>
              <a:sym typeface="Arial"/>
            </a:endParaRPr>
          </a:p>
          <a:p>
            <a:pPr marL="0" marR="0" lvl="0" indent="0" algn="l" rtl="0">
              <a:lnSpc>
                <a:spcPct val="100000"/>
              </a:lnSpc>
              <a:spcBef>
                <a:spcPts val="1200"/>
              </a:spcBef>
              <a:spcAft>
                <a:spcPts val="0"/>
              </a:spcAft>
              <a:buClr>
                <a:srgbClr val="000000"/>
              </a:buClr>
              <a:buSzPts val="1400"/>
              <a:buFont typeface="Arial"/>
              <a:buNone/>
              <a:tabLst>
                <a:tab pos="3408363" algn="l"/>
              </a:tabLst>
            </a:pPr>
            <a:endParaRPr lang="it-IT" sz="1400" b="0" i="0" u="none" strike="noStrike" cap="none" dirty="0">
              <a:solidFill>
                <a:srgbClr val="000000"/>
              </a:solidFill>
              <a:latin typeface="Arial"/>
              <a:ea typeface="Arial"/>
              <a:cs typeface="Arial"/>
              <a:sym typeface="Arial"/>
            </a:endParaRPr>
          </a:p>
          <a:p>
            <a:pPr lvl="0" indent="-91440">
              <a:buClr>
                <a:srgbClr val="1F497D"/>
              </a:buClr>
              <a:buSzPts val="1440"/>
              <a:buFont typeface="Noto Sans Symbols"/>
              <a:buChar char="■"/>
              <a:tabLst>
                <a:tab pos="3408363" algn="l"/>
              </a:tabLst>
            </a:pPr>
            <a:r>
              <a:rPr lang="it-IT" sz="2400" b="0" i="0" u="none" strike="noStrike" cap="none" dirty="0">
                <a:solidFill>
                  <a:srgbClr val="000000"/>
                </a:solidFill>
                <a:latin typeface="Verdana"/>
                <a:ea typeface="Verdana"/>
                <a:cs typeface="Verdana"/>
                <a:sym typeface="Verdana"/>
              </a:rPr>
              <a:t> Leve1 1</a:t>
            </a:r>
            <a:r>
              <a:rPr lang="it-IT" sz="2400" dirty="0">
                <a:latin typeface="Verdana"/>
                <a:ea typeface="Verdana"/>
                <a:cs typeface="Verdana"/>
                <a:sym typeface="Verdana"/>
              </a:rPr>
              <a:t>: Locale	- </a:t>
            </a:r>
            <a:r>
              <a:rPr lang="it-IT" sz="2400" dirty="0">
                <a:latin typeface="Verdana"/>
                <a:ea typeface="Verdana"/>
                <a:sym typeface="Verdana"/>
              </a:rPr>
              <a:t>Basi</a:t>
            </a:r>
            <a:endParaRPr lang="it-IT" sz="2400" dirty="0">
              <a:latin typeface="Verdana"/>
              <a:ea typeface="Verdana"/>
            </a:endParaRPr>
          </a:p>
        </p:txBody>
      </p:sp>
      <p:pic>
        <p:nvPicPr>
          <p:cNvPr id="655" name="Google Shape;655;p62"/>
          <p:cNvPicPr preferRelativeResize="0"/>
          <p:nvPr/>
        </p:nvPicPr>
        <p:blipFill rotWithShape="1">
          <a:blip r:embed="rId3">
            <a:alphaModFix/>
          </a:blip>
          <a:srcRect/>
          <a:stretch/>
        </p:blipFill>
        <p:spPr>
          <a:xfrm>
            <a:off x="595356" y="5553076"/>
            <a:ext cx="1524000" cy="1036637"/>
          </a:xfrm>
          <a:prstGeom prst="rect">
            <a:avLst/>
          </a:prstGeom>
          <a:noFill/>
          <a:ln>
            <a:noFill/>
          </a:ln>
        </p:spPr>
      </p:pic>
      <p:pic>
        <p:nvPicPr>
          <p:cNvPr id="656" name="Google Shape;656;p62"/>
          <p:cNvPicPr preferRelativeResize="0"/>
          <p:nvPr/>
        </p:nvPicPr>
        <p:blipFill rotWithShape="1">
          <a:blip r:embed="rId4">
            <a:alphaModFix/>
          </a:blip>
          <a:srcRect/>
          <a:stretch/>
        </p:blipFill>
        <p:spPr>
          <a:xfrm>
            <a:off x="657988" y="2087605"/>
            <a:ext cx="1547812" cy="1179513"/>
          </a:xfrm>
          <a:prstGeom prst="rect">
            <a:avLst/>
          </a:prstGeom>
          <a:noFill/>
          <a:ln>
            <a:noFill/>
          </a:ln>
        </p:spPr>
      </p:pic>
      <p:pic>
        <p:nvPicPr>
          <p:cNvPr id="657" name="Google Shape;657;p62"/>
          <p:cNvPicPr preferRelativeResize="0"/>
          <p:nvPr/>
        </p:nvPicPr>
        <p:blipFill rotWithShape="1">
          <a:blip r:embed="rId5">
            <a:alphaModFix/>
          </a:blip>
          <a:srcRect/>
          <a:stretch/>
        </p:blipFill>
        <p:spPr>
          <a:xfrm>
            <a:off x="720619" y="975604"/>
            <a:ext cx="1524000" cy="1190625"/>
          </a:xfrm>
          <a:prstGeom prst="rect">
            <a:avLst/>
          </a:prstGeom>
          <a:noFill/>
          <a:ln>
            <a:noFill/>
          </a:ln>
        </p:spPr>
      </p:pic>
      <p:pic>
        <p:nvPicPr>
          <p:cNvPr id="658" name="Google Shape;658;p62"/>
          <p:cNvPicPr preferRelativeResize="0"/>
          <p:nvPr/>
        </p:nvPicPr>
        <p:blipFill rotWithShape="1">
          <a:blip r:embed="rId6">
            <a:alphaModFix/>
          </a:blip>
          <a:srcRect/>
          <a:stretch/>
        </p:blipFill>
        <p:spPr>
          <a:xfrm>
            <a:off x="595356" y="4300495"/>
            <a:ext cx="1610444" cy="1187450"/>
          </a:xfrm>
          <a:prstGeom prst="rect">
            <a:avLst/>
          </a:prstGeom>
          <a:noFill/>
          <a:ln>
            <a:noFill/>
          </a:ln>
        </p:spPr>
      </p:pic>
      <p:pic>
        <p:nvPicPr>
          <p:cNvPr id="659" name="Google Shape;659;p62"/>
          <p:cNvPicPr preferRelativeResize="0"/>
          <p:nvPr/>
        </p:nvPicPr>
        <p:blipFill rotWithShape="1">
          <a:blip r:embed="rId7">
            <a:alphaModFix/>
          </a:blip>
          <a:srcRect/>
          <a:stretch/>
        </p:blipFill>
        <p:spPr>
          <a:xfrm>
            <a:off x="657988" y="3278230"/>
            <a:ext cx="1524000" cy="1100095"/>
          </a:xfrm>
          <a:prstGeom prst="rect">
            <a:avLst/>
          </a:prstGeom>
          <a:noFill/>
          <a:ln>
            <a:noFill/>
          </a:ln>
        </p:spPr>
      </p:pic>
    </p:spTree>
    <p:extLst>
      <p:ext uri="{BB962C8B-B14F-4D97-AF65-F5344CB8AC3E}">
        <p14:creationId xmlns:p14="http://schemas.microsoft.com/office/powerpoint/2010/main" val="91998060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523"/>
        <p:cNvGrpSpPr/>
        <p:nvPr/>
      </p:nvGrpSpPr>
      <p:grpSpPr>
        <a:xfrm>
          <a:off x="0" y="0"/>
          <a:ext cx="0" cy="0"/>
          <a:chOff x="0" y="0"/>
          <a:chExt cx="0" cy="0"/>
        </a:xfrm>
      </p:grpSpPr>
      <p:sp>
        <p:nvSpPr>
          <p:cNvPr id="524" name="Google Shape;524;p45"/>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buSzPts val="3240"/>
            </a:pPr>
            <a:r>
              <a:rPr lang="it-IT" sz="4000" dirty="0"/>
              <a:t>Mezza piena o mezza vuota?</a:t>
            </a:r>
            <a:endParaRPr lang="it-IT" sz="5400" noProof="0" dirty="0"/>
          </a:p>
        </p:txBody>
      </p:sp>
      <p:sp>
        <p:nvSpPr>
          <p:cNvPr id="6" name="Google Shape;524;p45">
            <a:extLst>
              <a:ext uri="{FF2B5EF4-FFF2-40B4-BE49-F238E27FC236}">
                <a16:creationId xmlns:a16="http://schemas.microsoft.com/office/drawing/2014/main" id="{B8C10939-9304-4719-93D9-9FA12CBDE947}"/>
              </a:ext>
            </a:extLst>
          </p:cNvPr>
          <p:cNvSpPr txBox="1">
            <a:spLocks/>
          </p:cNvSpPr>
          <p:nvPr/>
        </p:nvSpPr>
        <p:spPr>
          <a:xfrm>
            <a:off x="1" y="4754263"/>
            <a:ext cx="9177964" cy="109537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buSzPts val="3240"/>
            </a:pPr>
            <a:r>
              <a:rPr lang="it-IT" sz="2800" dirty="0"/>
              <a:t>   Le persone vedono le cose in maniera diversa</a:t>
            </a:r>
          </a:p>
        </p:txBody>
      </p:sp>
      <p:pic>
        <p:nvPicPr>
          <p:cNvPr id="5" name="Picture 4">
            <a:extLst>
              <a:ext uri="{FF2B5EF4-FFF2-40B4-BE49-F238E27FC236}">
                <a16:creationId xmlns:a16="http://schemas.microsoft.com/office/drawing/2014/main" id="{42315E03-6045-423E-ABD4-E3F1071A9A24}"/>
              </a:ext>
            </a:extLst>
          </p:cNvPr>
          <p:cNvPicPr>
            <a:picLocks noChangeAspect="1"/>
          </p:cNvPicPr>
          <p:nvPr/>
        </p:nvPicPr>
        <p:blipFill>
          <a:blip r:embed="rId3"/>
          <a:stretch>
            <a:fillRect/>
          </a:stretch>
        </p:blipFill>
        <p:spPr>
          <a:xfrm>
            <a:off x="1695047" y="1345950"/>
            <a:ext cx="5753903" cy="377242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530"/>
        <p:cNvGrpSpPr/>
        <p:nvPr/>
      </p:nvGrpSpPr>
      <p:grpSpPr>
        <a:xfrm>
          <a:off x="0" y="0"/>
          <a:ext cx="0" cy="0"/>
          <a:chOff x="0" y="0"/>
          <a:chExt cx="0" cy="0"/>
        </a:xfrm>
      </p:grpSpPr>
      <p:graphicFrame>
        <p:nvGraphicFramePr>
          <p:cNvPr id="8" name="Chart 7">
            <a:extLst>
              <a:ext uri="{FF2B5EF4-FFF2-40B4-BE49-F238E27FC236}">
                <a16:creationId xmlns:a16="http://schemas.microsoft.com/office/drawing/2014/main" id="{994B552A-7600-4740-981D-0EB6EF48D1DD}"/>
              </a:ext>
            </a:extLst>
          </p:cNvPr>
          <p:cNvGraphicFramePr/>
          <p:nvPr>
            <p:extLst>
              <p:ext uri="{D42A27DB-BD31-4B8C-83A1-F6EECF244321}">
                <p14:modId xmlns:p14="http://schemas.microsoft.com/office/powerpoint/2010/main" val="1958911248"/>
              </p:ext>
            </p:extLst>
          </p:nvPr>
        </p:nvGraphicFramePr>
        <p:xfrm>
          <a:off x="1064871" y="1397000"/>
          <a:ext cx="7002683" cy="4355618"/>
        </p:xfrm>
        <a:graphic>
          <a:graphicData uri="http://schemas.openxmlformats.org/drawingml/2006/chart">
            <c:chart xmlns:c="http://schemas.openxmlformats.org/drawingml/2006/chart" xmlns:r="http://schemas.openxmlformats.org/officeDocument/2006/relationships" r:id="rId3"/>
          </a:graphicData>
        </a:graphic>
      </p:graphicFrame>
      <p:pic>
        <p:nvPicPr>
          <p:cNvPr id="13" name="Picture 12">
            <a:extLst>
              <a:ext uri="{FF2B5EF4-FFF2-40B4-BE49-F238E27FC236}">
                <a16:creationId xmlns:a16="http://schemas.microsoft.com/office/drawing/2014/main" id="{D853C31A-DE88-4DDA-BFDB-34DA64E02D83}"/>
              </a:ext>
            </a:extLst>
          </p:cNvPr>
          <p:cNvPicPr>
            <a:picLocks noChangeAspect="1"/>
          </p:cNvPicPr>
          <p:nvPr/>
        </p:nvPicPr>
        <p:blipFill>
          <a:blip r:embed="rId4"/>
          <a:stretch>
            <a:fillRect/>
          </a:stretch>
        </p:blipFill>
        <p:spPr>
          <a:xfrm>
            <a:off x="6052998" y="4802967"/>
            <a:ext cx="1416533" cy="979170"/>
          </a:xfrm>
          <a:prstGeom prst="rect">
            <a:avLst/>
          </a:prstGeom>
        </p:spPr>
      </p:pic>
      <p:sp>
        <p:nvSpPr>
          <p:cNvPr id="531" name="Google Shape;531;p46"/>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r>
              <a:rPr lang="it-IT" dirty="0"/>
              <a:t>Tipi di comunicazione</a:t>
            </a:r>
            <a:endParaRPr lang="it-IT" noProof="0" dirty="0"/>
          </a:p>
        </p:txBody>
      </p:sp>
      <p:pic>
        <p:nvPicPr>
          <p:cNvPr id="15" name="Graphic 14" descr="Voice">
            <a:extLst>
              <a:ext uri="{FF2B5EF4-FFF2-40B4-BE49-F238E27FC236}">
                <a16:creationId xmlns:a16="http://schemas.microsoft.com/office/drawing/2014/main" id="{B21FBD80-821D-49DA-95F2-2389B4D59A9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521737" y="1469869"/>
            <a:ext cx="631519" cy="631519"/>
          </a:xfrm>
          <a:prstGeom prst="rect">
            <a:avLst/>
          </a:prstGeom>
        </p:spPr>
      </p:pic>
      <p:pic>
        <p:nvPicPr>
          <p:cNvPr id="16" name="Graphic 15" descr="Music notes">
            <a:extLst>
              <a:ext uri="{FF2B5EF4-FFF2-40B4-BE49-F238E27FC236}">
                <a16:creationId xmlns:a16="http://schemas.microsoft.com/office/drawing/2014/main" id="{69B54B3C-4054-4CD1-A06C-7099C7688FC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644473" y="2296787"/>
            <a:ext cx="808058" cy="808058"/>
          </a:xfrm>
          <a:prstGeom prst="rect">
            <a:avLst/>
          </a:prstGeom>
        </p:spPr>
      </p:pic>
      <p:pic>
        <p:nvPicPr>
          <p:cNvPr id="17" name="Graphic 16" descr="Soundwave">
            <a:extLst>
              <a:ext uri="{FF2B5EF4-FFF2-40B4-BE49-F238E27FC236}">
                <a16:creationId xmlns:a16="http://schemas.microsoft.com/office/drawing/2014/main" id="{1AA2C4A7-0C59-4E92-B0EA-07CDA5B3A97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836415" y="2540000"/>
            <a:ext cx="808058" cy="808058"/>
          </a:xfrm>
          <a:prstGeom prst="rect">
            <a:avLst/>
          </a:prstGeom>
        </p:spPr>
      </p:pic>
      <p:pic>
        <p:nvPicPr>
          <p:cNvPr id="24" name="Graphic 23" descr="Music notation">
            <a:extLst>
              <a:ext uri="{FF2B5EF4-FFF2-40B4-BE49-F238E27FC236}">
                <a16:creationId xmlns:a16="http://schemas.microsoft.com/office/drawing/2014/main" id="{FB2C71E4-3961-4D17-B730-D9226B02DEA6}"/>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6345096" y="1382387"/>
            <a:ext cx="914400" cy="914400"/>
          </a:xfrm>
          <a:prstGeom prst="rect">
            <a:avLst/>
          </a:prstGeom>
        </p:spPr>
      </p:pic>
      <p:pic>
        <p:nvPicPr>
          <p:cNvPr id="28" name="Graphic 27" descr="High heel shoe">
            <a:extLst>
              <a:ext uri="{FF2B5EF4-FFF2-40B4-BE49-F238E27FC236}">
                <a16:creationId xmlns:a16="http://schemas.microsoft.com/office/drawing/2014/main" id="{9F468604-D44A-41B4-8D08-3CA26CBF0AF8}"/>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2710053" y="5292552"/>
            <a:ext cx="699773" cy="699773"/>
          </a:xfrm>
          <a:prstGeom prst="rect">
            <a:avLst/>
          </a:prstGeom>
        </p:spPr>
      </p:pic>
      <p:pic>
        <p:nvPicPr>
          <p:cNvPr id="31" name="Graphic 30" descr="Clown">
            <a:extLst>
              <a:ext uri="{FF2B5EF4-FFF2-40B4-BE49-F238E27FC236}">
                <a16:creationId xmlns:a16="http://schemas.microsoft.com/office/drawing/2014/main" id="{D5E09ABF-6350-4176-AD89-DE9AF2C17C08}"/>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878905" y="2422333"/>
            <a:ext cx="1482030" cy="1482030"/>
          </a:xfrm>
          <a:prstGeom prst="rect">
            <a:avLst/>
          </a:prstGeom>
        </p:spPr>
      </p:pic>
      <p:pic>
        <p:nvPicPr>
          <p:cNvPr id="33" name="Graphic 32" descr="Shirt">
            <a:extLst>
              <a:ext uri="{FF2B5EF4-FFF2-40B4-BE49-F238E27FC236}">
                <a16:creationId xmlns:a16="http://schemas.microsoft.com/office/drawing/2014/main" id="{D90B1B89-AE24-4147-A489-4C4B6FC518F6}"/>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1001201" y="3960424"/>
            <a:ext cx="1332128" cy="1332128"/>
          </a:xfrm>
          <a:prstGeom prst="rect">
            <a:avLst/>
          </a:prstGeom>
        </p:spPr>
      </p:pic>
      <p:pic>
        <p:nvPicPr>
          <p:cNvPr id="37" name="Graphic 36" descr="Perfume Bottle">
            <a:extLst>
              <a:ext uri="{FF2B5EF4-FFF2-40B4-BE49-F238E27FC236}">
                <a16:creationId xmlns:a16="http://schemas.microsoft.com/office/drawing/2014/main" id="{47DBF390-E166-4F96-BB3E-65503784DD3A}"/>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1981633" y="1472559"/>
            <a:ext cx="808058" cy="808058"/>
          </a:xfrm>
          <a:prstGeom prst="rect">
            <a:avLst/>
          </a:prstGeom>
        </p:spPr>
      </p:pic>
      <p:pic>
        <p:nvPicPr>
          <p:cNvPr id="39" name="Picture 38" descr="A picture containing laying, pair, sitting, lying&#10;&#10;Description automatically generated">
            <a:extLst>
              <a:ext uri="{FF2B5EF4-FFF2-40B4-BE49-F238E27FC236}">
                <a16:creationId xmlns:a16="http://schemas.microsoft.com/office/drawing/2014/main" id="{279877A4-828F-4D0E-B628-A3745995EF11}"/>
              </a:ext>
            </a:extLst>
          </p:cNvPr>
          <p:cNvPicPr>
            <a:picLocks noChangeAspect="1"/>
          </p:cNvPicPr>
          <p:nvPr/>
        </p:nvPicPr>
        <p:blipFill rotWithShape="1">
          <a:blip r:embed="rId21">
            <a:alphaModFix/>
          </a:blip>
          <a:srcRect t="2088" r="3885"/>
          <a:stretch/>
        </p:blipFill>
        <p:spPr>
          <a:xfrm>
            <a:off x="2715959" y="1831796"/>
            <a:ext cx="3790159" cy="3194407"/>
          </a:xfrm>
          <a:prstGeom prst="roundRect">
            <a:avLst/>
          </a:prstGeom>
        </p:spPr>
      </p:pic>
    </p:spTree>
    <p:extLst>
      <p:ext uri="{BB962C8B-B14F-4D97-AF65-F5344CB8AC3E}">
        <p14:creationId xmlns:p14="http://schemas.microsoft.com/office/powerpoint/2010/main" val="1705968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nodeType="click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Effect transition="in" filter="fade">
                                      <p:cBhvr>
                                        <p:cTn id="13" dur="500"/>
                                        <p:tgtEl>
                                          <p:spTgt spid="24"/>
                                        </p:tgtEl>
                                      </p:cBhvr>
                                    </p:animEffect>
                                  </p:childTnLst>
                                </p:cTn>
                              </p:par>
                              <p:par>
                                <p:cTn id="14" presetID="53" presetClass="entr" presetSubtype="16" fill="hold" nodeType="with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fltVal val="0"/>
                                          </p:val>
                                        </p:tav>
                                        <p:tav tm="100000">
                                          <p:val>
                                            <p:strVal val="#ppt_h"/>
                                          </p:val>
                                        </p:tav>
                                      </p:tavLst>
                                    </p:anim>
                                    <p:animEffect transition="in" filter="fade">
                                      <p:cBhvr>
                                        <p:cTn id="18" dur="500"/>
                                        <p:tgtEl>
                                          <p:spTgt spid="17"/>
                                        </p:tgtEl>
                                      </p:cBhvr>
                                    </p:animEffect>
                                  </p:childTnLst>
                                </p:cTn>
                              </p:par>
                              <p:par>
                                <p:cTn id="19" presetID="53" presetClass="entr" presetSubtype="16"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Effect transition="in" filter="fade">
                                      <p:cBhvr>
                                        <p:cTn id="23" dur="500"/>
                                        <p:tgtEl>
                                          <p:spTgt spid="16"/>
                                        </p:tgtEl>
                                      </p:cBhvr>
                                    </p:animEffect>
                                  </p:childTnLst>
                                </p:cTn>
                              </p:par>
                              <p:par>
                                <p:cTn id="24" presetID="53" presetClass="entr" presetSubtype="16" fill="hold" nodeType="with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p:cTn id="26" dur="500" fill="hold"/>
                                        <p:tgtEl>
                                          <p:spTgt spid="15"/>
                                        </p:tgtEl>
                                        <p:attrNameLst>
                                          <p:attrName>ppt_w</p:attrName>
                                        </p:attrNameLst>
                                      </p:cBhvr>
                                      <p:tavLst>
                                        <p:tav tm="0">
                                          <p:val>
                                            <p:fltVal val="0"/>
                                          </p:val>
                                        </p:tav>
                                        <p:tav tm="100000">
                                          <p:val>
                                            <p:strVal val="#ppt_w"/>
                                          </p:val>
                                        </p:tav>
                                      </p:tavLst>
                                    </p:anim>
                                    <p:anim calcmode="lin" valueType="num">
                                      <p:cBhvr>
                                        <p:cTn id="27" dur="500" fill="hold"/>
                                        <p:tgtEl>
                                          <p:spTgt spid="15"/>
                                        </p:tgtEl>
                                        <p:attrNameLst>
                                          <p:attrName>ppt_h</p:attrName>
                                        </p:attrNameLst>
                                      </p:cBhvr>
                                      <p:tavLst>
                                        <p:tav tm="0">
                                          <p:val>
                                            <p:fltVal val="0"/>
                                          </p:val>
                                        </p:tav>
                                        <p:tav tm="100000">
                                          <p:val>
                                            <p:strVal val="#ppt_h"/>
                                          </p:val>
                                        </p:tav>
                                      </p:tavLst>
                                    </p:anim>
                                    <p:animEffect transition="in" filter="fade">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p:cTn id="33" dur="500" fill="hold"/>
                                        <p:tgtEl>
                                          <p:spTgt spid="37"/>
                                        </p:tgtEl>
                                        <p:attrNameLst>
                                          <p:attrName>ppt_w</p:attrName>
                                        </p:attrNameLst>
                                      </p:cBhvr>
                                      <p:tavLst>
                                        <p:tav tm="0">
                                          <p:val>
                                            <p:fltVal val="0"/>
                                          </p:val>
                                        </p:tav>
                                        <p:tav tm="100000">
                                          <p:val>
                                            <p:strVal val="#ppt_w"/>
                                          </p:val>
                                        </p:tav>
                                      </p:tavLst>
                                    </p:anim>
                                    <p:anim calcmode="lin" valueType="num">
                                      <p:cBhvr>
                                        <p:cTn id="34" dur="500" fill="hold"/>
                                        <p:tgtEl>
                                          <p:spTgt spid="37"/>
                                        </p:tgtEl>
                                        <p:attrNameLst>
                                          <p:attrName>ppt_h</p:attrName>
                                        </p:attrNameLst>
                                      </p:cBhvr>
                                      <p:tavLst>
                                        <p:tav tm="0">
                                          <p:val>
                                            <p:fltVal val="0"/>
                                          </p:val>
                                        </p:tav>
                                        <p:tav tm="100000">
                                          <p:val>
                                            <p:strVal val="#ppt_h"/>
                                          </p:val>
                                        </p:tav>
                                      </p:tavLst>
                                    </p:anim>
                                    <p:animEffect transition="in" filter="fade">
                                      <p:cBhvr>
                                        <p:cTn id="35" dur="500"/>
                                        <p:tgtEl>
                                          <p:spTgt spid="37"/>
                                        </p:tgtEl>
                                      </p:cBhvr>
                                    </p:animEffect>
                                  </p:childTnLst>
                                </p:cTn>
                              </p:par>
                              <p:par>
                                <p:cTn id="36" presetID="53" presetClass="entr" presetSubtype="16" fill="hold" nodeType="withEffect">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cBhvr>
                                        <p:cTn id="38" dur="500" fill="hold"/>
                                        <p:tgtEl>
                                          <p:spTgt spid="31"/>
                                        </p:tgtEl>
                                        <p:attrNameLst>
                                          <p:attrName>ppt_w</p:attrName>
                                        </p:attrNameLst>
                                      </p:cBhvr>
                                      <p:tavLst>
                                        <p:tav tm="0">
                                          <p:val>
                                            <p:fltVal val="0"/>
                                          </p:val>
                                        </p:tav>
                                        <p:tav tm="100000">
                                          <p:val>
                                            <p:strVal val="#ppt_w"/>
                                          </p:val>
                                        </p:tav>
                                      </p:tavLst>
                                    </p:anim>
                                    <p:anim calcmode="lin" valueType="num">
                                      <p:cBhvr>
                                        <p:cTn id="39" dur="500" fill="hold"/>
                                        <p:tgtEl>
                                          <p:spTgt spid="31"/>
                                        </p:tgtEl>
                                        <p:attrNameLst>
                                          <p:attrName>ppt_h</p:attrName>
                                        </p:attrNameLst>
                                      </p:cBhvr>
                                      <p:tavLst>
                                        <p:tav tm="0">
                                          <p:val>
                                            <p:fltVal val="0"/>
                                          </p:val>
                                        </p:tav>
                                        <p:tav tm="100000">
                                          <p:val>
                                            <p:strVal val="#ppt_h"/>
                                          </p:val>
                                        </p:tav>
                                      </p:tavLst>
                                    </p:anim>
                                    <p:animEffect transition="in" filter="fade">
                                      <p:cBhvr>
                                        <p:cTn id="40" dur="500"/>
                                        <p:tgtEl>
                                          <p:spTgt spid="31"/>
                                        </p:tgtEl>
                                      </p:cBhvr>
                                    </p:animEffect>
                                  </p:childTnLst>
                                </p:cTn>
                              </p:par>
                              <p:par>
                                <p:cTn id="41" presetID="53" presetClass="entr" presetSubtype="16" fill="hold" nodeType="withEffect">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cBhvr>
                                        <p:cTn id="43" dur="500" fill="hold"/>
                                        <p:tgtEl>
                                          <p:spTgt spid="33"/>
                                        </p:tgtEl>
                                        <p:attrNameLst>
                                          <p:attrName>ppt_w</p:attrName>
                                        </p:attrNameLst>
                                      </p:cBhvr>
                                      <p:tavLst>
                                        <p:tav tm="0">
                                          <p:val>
                                            <p:fltVal val="0"/>
                                          </p:val>
                                        </p:tav>
                                        <p:tav tm="100000">
                                          <p:val>
                                            <p:strVal val="#ppt_w"/>
                                          </p:val>
                                        </p:tav>
                                      </p:tavLst>
                                    </p:anim>
                                    <p:anim calcmode="lin" valueType="num">
                                      <p:cBhvr>
                                        <p:cTn id="44" dur="500" fill="hold"/>
                                        <p:tgtEl>
                                          <p:spTgt spid="33"/>
                                        </p:tgtEl>
                                        <p:attrNameLst>
                                          <p:attrName>ppt_h</p:attrName>
                                        </p:attrNameLst>
                                      </p:cBhvr>
                                      <p:tavLst>
                                        <p:tav tm="0">
                                          <p:val>
                                            <p:fltVal val="0"/>
                                          </p:val>
                                        </p:tav>
                                        <p:tav tm="100000">
                                          <p:val>
                                            <p:strVal val="#ppt_h"/>
                                          </p:val>
                                        </p:tav>
                                      </p:tavLst>
                                    </p:anim>
                                    <p:animEffect transition="in" filter="fade">
                                      <p:cBhvr>
                                        <p:cTn id="45" dur="500"/>
                                        <p:tgtEl>
                                          <p:spTgt spid="33"/>
                                        </p:tgtEl>
                                      </p:cBhvr>
                                    </p:animEffect>
                                  </p:childTnLst>
                                </p:cTn>
                              </p:par>
                              <p:par>
                                <p:cTn id="46" presetID="53" presetClass="entr" presetSubtype="16" fill="hold" nodeType="with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p:cTn id="48" dur="500" fill="hold"/>
                                        <p:tgtEl>
                                          <p:spTgt spid="28"/>
                                        </p:tgtEl>
                                        <p:attrNameLst>
                                          <p:attrName>ppt_w</p:attrName>
                                        </p:attrNameLst>
                                      </p:cBhvr>
                                      <p:tavLst>
                                        <p:tav tm="0">
                                          <p:val>
                                            <p:fltVal val="0"/>
                                          </p:val>
                                        </p:tav>
                                        <p:tav tm="100000">
                                          <p:val>
                                            <p:strVal val="#ppt_w"/>
                                          </p:val>
                                        </p:tav>
                                      </p:tavLst>
                                    </p:anim>
                                    <p:anim calcmode="lin" valueType="num">
                                      <p:cBhvr>
                                        <p:cTn id="49" dur="500" fill="hold"/>
                                        <p:tgtEl>
                                          <p:spTgt spid="28"/>
                                        </p:tgtEl>
                                        <p:attrNameLst>
                                          <p:attrName>ppt_h</p:attrName>
                                        </p:attrNameLst>
                                      </p:cBhvr>
                                      <p:tavLst>
                                        <p:tav tm="0">
                                          <p:val>
                                            <p:fltVal val="0"/>
                                          </p:val>
                                        </p:tav>
                                        <p:tav tm="100000">
                                          <p:val>
                                            <p:strVal val="#ppt_h"/>
                                          </p:val>
                                        </p:tav>
                                      </p:tavLst>
                                    </p:anim>
                                    <p:animEffect transition="in" filter="fade">
                                      <p:cBhvr>
                                        <p:cTn id="50" dur="500"/>
                                        <p:tgtEl>
                                          <p:spTgt spid="28"/>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childTnLst>
                                    <p:set>
                                      <p:cBhvr>
                                        <p:cTn id="54" dur="1" fill="hold">
                                          <p:stCondLst>
                                            <p:cond delay="0"/>
                                          </p:stCondLst>
                                        </p:cTn>
                                        <p:tgtEl>
                                          <p:spTgt spid="39"/>
                                        </p:tgtEl>
                                        <p:attrNameLst>
                                          <p:attrName>style.visibility</p:attrName>
                                        </p:attrNameLst>
                                      </p:cBhvr>
                                      <p:to>
                                        <p:strVal val="visible"/>
                                      </p:to>
                                    </p:set>
                                    <p:anim calcmode="lin" valueType="num">
                                      <p:cBhvr>
                                        <p:cTn id="55" dur="1000" fill="hold"/>
                                        <p:tgtEl>
                                          <p:spTgt spid="39"/>
                                        </p:tgtEl>
                                        <p:attrNameLst>
                                          <p:attrName>ppt_w</p:attrName>
                                        </p:attrNameLst>
                                      </p:cBhvr>
                                      <p:tavLst>
                                        <p:tav tm="0">
                                          <p:val>
                                            <p:fltVal val="0"/>
                                          </p:val>
                                        </p:tav>
                                        <p:tav tm="100000">
                                          <p:val>
                                            <p:strVal val="#ppt_w"/>
                                          </p:val>
                                        </p:tav>
                                      </p:tavLst>
                                    </p:anim>
                                    <p:anim calcmode="lin" valueType="num">
                                      <p:cBhvr>
                                        <p:cTn id="56" dur="1000" fill="hold"/>
                                        <p:tgtEl>
                                          <p:spTgt spid="39"/>
                                        </p:tgtEl>
                                        <p:attrNameLst>
                                          <p:attrName>ppt_h</p:attrName>
                                        </p:attrNameLst>
                                      </p:cBhvr>
                                      <p:tavLst>
                                        <p:tav tm="0">
                                          <p:val>
                                            <p:fltVal val="0"/>
                                          </p:val>
                                        </p:tav>
                                        <p:tav tm="100000">
                                          <p:val>
                                            <p:strVal val="#ppt_h"/>
                                          </p:val>
                                        </p:tav>
                                      </p:tavLst>
                                    </p:anim>
                                    <p:anim calcmode="lin" valueType="num">
                                      <p:cBhvr>
                                        <p:cTn id="57" dur="1000" fill="hold"/>
                                        <p:tgtEl>
                                          <p:spTgt spid="39"/>
                                        </p:tgtEl>
                                        <p:attrNameLst>
                                          <p:attrName>style.rotation</p:attrName>
                                        </p:attrNameLst>
                                      </p:cBhvr>
                                      <p:tavLst>
                                        <p:tav tm="0">
                                          <p:val>
                                            <p:fltVal val="90"/>
                                          </p:val>
                                        </p:tav>
                                        <p:tav tm="100000">
                                          <p:val>
                                            <p:fltVal val="0"/>
                                          </p:val>
                                        </p:tav>
                                      </p:tavLst>
                                    </p:anim>
                                    <p:animEffect transition="in" filter="fade">
                                      <p:cBhvr>
                                        <p:cTn id="58"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536"/>
        <p:cNvGrpSpPr/>
        <p:nvPr/>
      </p:nvGrpSpPr>
      <p:grpSpPr>
        <a:xfrm>
          <a:off x="0" y="0"/>
          <a:ext cx="0" cy="0"/>
          <a:chOff x="0" y="0"/>
          <a:chExt cx="0" cy="0"/>
        </a:xfrm>
      </p:grpSpPr>
      <p:sp>
        <p:nvSpPr>
          <p:cNvPr id="537" name="Google Shape;537;p47"/>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r>
              <a:rPr lang="it-IT" dirty="0"/>
              <a:t>Impatti e Risultati</a:t>
            </a:r>
          </a:p>
        </p:txBody>
      </p:sp>
      <p:sp>
        <p:nvSpPr>
          <p:cNvPr id="538" name="Google Shape;538;p47"/>
          <p:cNvSpPr/>
          <p:nvPr/>
        </p:nvSpPr>
        <p:spPr>
          <a:xfrm>
            <a:off x="1" y="1358286"/>
            <a:ext cx="9144000" cy="3699489"/>
          </a:xfrm>
          <a:prstGeom prst="rect">
            <a:avLst/>
          </a:prstGeom>
          <a:solidFill>
            <a:srgbClr val="1B305B"/>
          </a:solidFill>
          <a:ln>
            <a:noFill/>
          </a:ln>
        </p:spPr>
        <p:txBody>
          <a:bodyPr spcFirstLastPara="1" wrap="square" lIns="91425" tIns="45700" rIns="396000" bIns="45700" anchor="ctr" anchorCtr="0">
            <a:noAutofit/>
          </a:bodyPr>
          <a:lstStyle/>
          <a:p>
            <a:pPr marL="714375">
              <a:buClr>
                <a:schemeClr val="lt1"/>
              </a:buClr>
              <a:buSzPts val="2000"/>
              <a:tabLst>
                <a:tab pos="84138" algn="l"/>
                <a:tab pos="8791575" algn="l"/>
              </a:tabLst>
            </a:pPr>
            <a:r>
              <a:rPr lang="it-IT" sz="2000" dirty="0">
                <a:solidFill>
                  <a:schemeClr val="lt1"/>
                </a:solidFill>
              </a:rPr>
              <a:t>Come arbitri siamo sempre focalizzati sui risultati delle nostre decisioni e sui loro impatti sul gioco. </a:t>
            </a:r>
          </a:p>
          <a:p>
            <a:pPr marL="714375">
              <a:buClr>
                <a:schemeClr val="lt1"/>
              </a:buClr>
              <a:buSzPts val="2000"/>
              <a:tabLst>
                <a:tab pos="84138" algn="l"/>
                <a:tab pos="8791575" algn="l"/>
              </a:tabLst>
            </a:pPr>
            <a:endParaRPr lang="it-IT" sz="2000" dirty="0">
              <a:solidFill>
                <a:schemeClr val="lt1"/>
              </a:solidFill>
            </a:endParaRPr>
          </a:p>
          <a:p>
            <a:pPr marL="714375">
              <a:buClr>
                <a:schemeClr val="lt1"/>
              </a:buClr>
              <a:buSzPts val="2000"/>
              <a:tabLst>
                <a:tab pos="84138" algn="l"/>
                <a:tab pos="8791575" algn="l"/>
              </a:tabLst>
            </a:pPr>
            <a:r>
              <a:rPr lang="it-IT" sz="2000" dirty="0">
                <a:solidFill>
                  <a:schemeClr val="lt1"/>
                </a:solidFill>
              </a:rPr>
              <a:t>Come arbitri cerchiamo di rimanere umili e quasi invisibili mentre completiamo i nostri compiti.</a:t>
            </a:r>
          </a:p>
          <a:p>
            <a:pPr marL="714375">
              <a:buClr>
                <a:schemeClr val="lt1"/>
              </a:buClr>
              <a:buSzPts val="2000"/>
              <a:tabLst>
                <a:tab pos="84138" algn="l"/>
                <a:tab pos="8791575" algn="l"/>
              </a:tabLst>
            </a:pPr>
            <a:r>
              <a:rPr lang="it-IT" sz="2000" dirty="0">
                <a:solidFill>
                  <a:schemeClr val="lt1"/>
                </a:solidFill>
              </a:rPr>
              <a:t>
Ecco alcuni risultati che possono essere influenzati della nostra comunicazione, sia in positivo che in negativo.</a:t>
            </a:r>
            <a:endParaRPr lang="it-IT" sz="4400" dirty="0">
              <a:solidFill>
                <a:schemeClr val="lt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38">
                                            <p:bg/>
                                          </p:spTgt>
                                        </p:tgtEl>
                                        <p:attrNameLst>
                                          <p:attrName>style.visibility</p:attrName>
                                        </p:attrNameLst>
                                      </p:cBhvr>
                                      <p:to>
                                        <p:strVal val="visible"/>
                                      </p:to>
                                    </p:set>
                                    <p:animEffect transition="in" filter="wipe(up)">
                                      <p:cBhvr>
                                        <p:cTn id="7" dur="500"/>
                                        <p:tgtEl>
                                          <p:spTgt spid="538">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38">
                                            <p:txEl>
                                              <p:pRg st="0" end="0"/>
                                            </p:txEl>
                                          </p:spTgt>
                                        </p:tgtEl>
                                        <p:attrNameLst>
                                          <p:attrName>style.visibility</p:attrName>
                                        </p:attrNameLst>
                                      </p:cBhvr>
                                      <p:to>
                                        <p:strVal val="visible"/>
                                      </p:to>
                                    </p:set>
                                    <p:animEffect transition="in" filter="wipe(up)">
                                      <p:cBhvr>
                                        <p:cTn id="12" dur="500"/>
                                        <p:tgtEl>
                                          <p:spTgt spid="53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538">
                                            <p:txEl>
                                              <p:pRg st="2" end="2"/>
                                            </p:txEl>
                                          </p:spTgt>
                                        </p:tgtEl>
                                        <p:attrNameLst>
                                          <p:attrName>style.visibility</p:attrName>
                                        </p:attrNameLst>
                                      </p:cBhvr>
                                      <p:to>
                                        <p:strVal val="visible"/>
                                      </p:to>
                                    </p:set>
                                    <p:animEffect transition="in" filter="wipe(up)">
                                      <p:cBhvr>
                                        <p:cTn id="17" dur="500"/>
                                        <p:tgtEl>
                                          <p:spTgt spid="53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538">
                                            <p:txEl>
                                              <p:pRg st="3" end="3"/>
                                            </p:txEl>
                                          </p:spTgt>
                                        </p:tgtEl>
                                        <p:attrNameLst>
                                          <p:attrName>style.visibility</p:attrName>
                                        </p:attrNameLst>
                                      </p:cBhvr>
                                      <p:to>
                                        <p:strVal val="visible"/>
                                      </p:to>
                                    </p:set>
                                    <p:animEffect transition="in" filter="wipe(up)">
                                      <p:cBhvr>
                                        <p:cTn id="22" dur="500"/>
                                        <p:tgtEl>
                                          <p:spTgt spid="53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8" grpId="0" uiExpand="1" build="p"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553"/>
        <p:cNvGrpSpPr/>
        <p:nvPr/>
      </p:nvGrpSpPr>
      <p:grpSpPr>
        <a:xfrm>
          <a:off x="0" y="0"/>
          <a:ext cx="0" cy="0"/>
          <a:chOff x="0" y="0"/>
          <a:chExt cx="0" cy="0"/>
        </a:xfrm>
      </p:grpSpPr>
      <p:sp>
        <p:nvSpPr>
          <p:cNvPr id="555" name="Google Shape;555;p49"/>
          <p:cNvSpPr/>
          <p:nvPr/>
        </p:nvSpPr>
        <p:spPr>
          <a:xfrm>
            <a:off x="0" y="1364284"/>
            <a:ext cx="9144000" cy="1321315"/>
          </a:xfrm>
          <a:prstGeom prst="rect">
            <a:avLst/>
          </a:prstGeom>
          <a:solidFill>
            <a:srgbClr val="1B305B"/>
          </a:solidFill>
          <a:ln>
            <a:noFill/>
          </a:ln>
        </p:spPr>
        <p:txBody>
          <a:bodyPr spcFirstLastPara="1" wrap="square" lIns="91425" tIns="45700" rIns="720000" bIns="45700" anchor="ctr" anchorCtr="0">
            <a:noAutofit/>
          </a:bodyPr>
          <a:lstStyle/>
          <a:p>
            <a:pPr marL="722313" marR="0" lvl="0" algn="l" rtl="0">
              <a:lnSpc>
                <a:spcPct val="100000"/>
              </a:lnSpc>
              <a:spcBef>
                <a:spcPts val="0"/>
              </a:spcBef>
              <a:spcAft>
                <a:spcPts val="0"/>
              </a:spcAft>
              <a:buClr>
                <a:schemeClr val="lt1"/>
              </a:buClr>
              <a:buSzPts val="2000"/>
              <a:buFont typeface="Arial"/>
              <a:buNone/>
              <a:tabLst>
                <a:tab pos="265113" algn="l"/>
              </a:tabLst>
            </a:pPr>
            <a:r>
              <a:rPr lang="it-IT" sz="2000" u="sng" dirty="0">
                <a:solidFill>
                  <a:schemeClr val="lt1"/>
                </a:solidFill>
              </a:rPr>
              <a:t>Situazione</a:t>
            </a:r>
            <a:endParaRPr lang="it-IT" sz="4400" noProof="0" dirty="0"/>
          </a:p>
          <a:p>
            <a:pPr marL="722313">
              <a:spcBef>
                <a:spcPts val="400"/>
              </a:spcBef>
              <a:buSzPts val="2000"/>
              <a:buNone/>
              <a:tabLst>
                <a:tab pos="265113" algn="l"/>
              </a:tabLst>
            </a:pPr>
            <a:r>
              <a:rPr lang="it-IT" sz="2000" dirty="0">
                <a:solidFill>
                  <a:schemeClr val="lt1"/>
                </a:solidFill>
              </a:rPr>
              <a:t>Un giocatore non ha raggiunto una posizione di in gioco, ma inizia a salire per effettuare un tocco.</a:t>
            </a:r>
            <a:endParaRPr sz="2000" b="0" i="1" u="none" strike="noStrike" cap="none" dirty="0">
              <a:solidFill>
                <a:schemeClr val="bg1"/>
              </a:solidFill>
              <a:latin typeface="Arial"/>
              <a:ea typeface="Arial"/>
              <a:cs typeface="Arial"/>
              <a:sym typeface="Arial"/>
            </a:endParaRPr>
          </a:p>
        </p:txBody>
      </p:sp>
      <p:sp>
        <p:nvSpPr>
          <p:cNvPr id="554" name="Google Shape;554;p49"/>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722313" marR="0" lvl="0" algn="l" rtl="0">
              <a:lnSpc>
                <a:spcPct val="100000"/>
              </a:lnSpc>
              <a:spcBef>
                <a:spcPts val="0"/>
              </a:spcBef>
              <a:spcAft>
                <a:spcPts val="0"/>
              </a:spcAft>
              <a:buClr>
                <a:schemeClr val="dk1"/>
              </a:buClr>
              <a:buSzPts val="4400"/>
              <a:buFont typeface="Arial"/>
              <a:buNone/>
            </a:pPr>
            <a:r>
              <a:rPr lang="it-IT" dirty="0"/>
              <a:t>Scenario</a:t>
            </a:r>
            <a:endParaRPr lang="it-IT" noProof="0" dirty="0"/>
          </a:p>
        </p:txBody>
      </p:sp>
      <p:sp>
        <p:nvSpPr>
          <p:cNvPr id="2" name="TextBox 1">
            <a:extLst>
              <a:ext uri="{FF2B5EF4-FFF2-40B4-BE49-F238E27FC236}">
                <a16:creationId xmlns:a16="http://schemas.microsoft.com/office/drawing/2014/main" id="{11E37970-16C9-4E6A-B200-5185273236BC}"/>
              </a:ext>
            </a:extLst>
          </p:cNvPr>
          <p:cNvSpPr txBox="1"/>
          <p:nvPr/>
        </p:nvSpPr>
        <p:spPr>
          <a:xfrm>
            <a:off x="706029" y="2995858"/>
            <a:ext cx="7731942" cy="2985433"/>
          </a:xfrm>
          <a:prstGeom prst="rect">
            <a:avLst/>
          </a:prstGeom>
          <a:noFill/>
        </p:spPr>
        <p:txBody>
          <a:bodyPr wrap="square" lIns="91440" tIns="45720" rIns="91440" bIns="45720" rtlCol="0" anchor="t">
            <a:spAutoFit/>
          </a:bodyPr>
          <a:lstStyle/>
          <a:p>
            <a:r>
              <a:rPr lang="it-IT" sz="2400" dirty="0"/>
              <a:t>Usa il tuo corpo</a:t>
            </a:r>
          </a:p>
          <a:p>
            <a:r>
              <a:rPr lang="it-IT" sz="2000" dirty="0"/>
              <a:t>	- essere sulla nuova linea di in gioco</a:t>
            </a:r>
          </a:p>
          <a:p>
            <a:endParaRPr lang="it-IT" sz="1200" dirty="0"/>
          </a:p>
          <a:p>
            <a:r>
              <a:rPr lang="it-IT" sz="2400" dirty="0"/>
              <a:t>Comunicazione verbale</a:t>
            </a:r>
          </a:p>
          <a:p>
            <a:r>
              <a:rPr lang="it-IT" sz="2000" dirty="0"/>
              <a:t>	- presto, ‘</a:t>
            </a:r>
            <a:r>
              <a:rPr lang="it-IT" sz="2000" i="1" dirty="0" err="1"/>
              <a:t>onside</a:t>
            </a:r>
            <a:r>
              <a:rPr lang="it-IT" sz="2000" i="1" dirty="0"/>
              <a:t> e con me</a:t>
            </a:r>
            <a:r>
              <a:rPr lang="it-IT" sz="2000" dirty="0"/>
              <a:t>’, ‘</a:t>
            </a:r>
            <a:r>
              <a:rPr lang="it-IT" sz="2000" i="1" dirty="0"/>
              <a:t>9, due passi più</a:t>
            </a:r>
            <a:r>
              <a:rPr lang="it-IT" sz="2000" dirty="0"/>
              <a:t>’, ‘</a:t>
            </a:r>
            <a:r>
              <a:rPr lang="it-IT" sz="2000" i="1" dirty="0"/>
              <a:t>9, no</a:t>
            </a:r>
            <a:r>
              <a:rPr lang="it-IT" sz="2000" dirty="0"/>
              <a:t>!’</a:t>
            </a:r>
          </a:p>
          <a:p>
            <a:endParaRPr lang="it-IT" sz="1200" dirty="0"/>
          </a:p>
          <a:p>
            <a:r>
              <a:rPr lang="it-IT" sz="2400" dirty="0"/>
              <a:t>‘</a:t>
            </a:r>
            <a:r>
              <a:rPr lang="it-IT" sz="2400" i="1" dirty="0"/>
              <a:t>Play on</a:t>
            </a:r>
            <a:r>
              <a:rPr lang="it-IT" sz="2400" dirty="0"/>
              <a:t>.’</a:t>
            </a:r>
          </a:p>
          <a:p>
            <a:endParaRPr lang="it-IT" sz="2800" dirty="0"/>
          </a:p>
          <a:p>
            <a:r>
              <a:rPr lang="it-IT" sz="2400" dirty="0"/>
              <a:t>Dare la penalità. </a:t>
            </a:r>
            <a:r>
              <a:rPr lang="it-IT" sz="2400" dirty="0">
                <a:sym typeface="Wingdings" panose="05000000000000000000" pitchFamily="2" charset="2"/>
              </a:rPr>
              <a:t></a:t>
            </a:r>
            <a:endParaRPr lang="it-IT"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150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150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par>
                          <p:cTn id="15" fill="hold">
                            <p:stCondLst>
                              <p:cond delay="1500"/>
                            </p:stCondLst>
                            <p:childTnLst>
                              <p:par>
                                <p:cTn id="16" presetID="1" presetClass="entr" presetSubtype="0" fill="hold" grpId="0" nodeType="afterEffect">
                                  <p:stCondLst>
                                    <p:cond delay="1500"/>
                                  </p:stCondLst>
                                  <p:childTnLst>
                                    <p:set>
                                      <p:cBhvr>
                                        <p:cTn id="17" dur="1" fill="hold">
                                          <p:stCondLst>
                                            <p:cond delay="0"/>
                                          </p:stCondLst>
                                        </p:cTn>
                                        <p:tgtEl>
                                          <p:spTgt spid="2">
                                            <p:txEl>
                                              <p:pRg st="6" end="6"/>
                                            </p:txEl>
                                          </p:spTgt>
                                        </p:tgtEl>
                                        <p:attrNameLst>
                                          <p:attrName>style.visibility</p:attrName>
                                        </p:attrNameLst>
                                      </p:cBhvr>
                                      <p:to>
                                        <p:strVal val="visible"/>
                                      </p:to>
                                    </p:set>
                                  </p:childTnLst>
                                </p:cTn>
                              </p:par>
                            </p:childTnLst>
                          </p:cTn>
                        </p:par>
                        <p:par>
                          <p:cTn id="18" fill="hold">
                            <p:stCondLst>
                              <p:cond delay="3000"/>
                            </p:stCondLst>
                            <p:childTnLst>
                              <p:par>
                                <p:cTn id="19" presetID="1" presetClass="entr" presetSubtype="0" fill="hold" grpId="0" nodeType="afterEffect">
                                  <p:stCondLst>
                                    <p:cond delay="1500"/>
                                  </p:stCondLst>
                                  <p:childTnLst>
                                    <p:set>
                                      <p:cBhvr>
                                        <p:cTn id="20"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561"/>
        <p:cNvGrpSpPr/>
        <p:nvPr/>
      </p:nvGrpSpPr>
      <p:grpSpPr>
        <a:xfrm>
          <a:off x="0" y="0"/>
          <a:ext cx="0" cy="0"/>
          <a:chOff x="0" y="0"/>
          <a:chExt cx="0" cy="0"/>
        </a:xfrm>
      </p:grpSpPr>
      <p:sp>
        <p:nvSpPr>
          <p:cNvPr id="563" name="Google Shape;563;p50"/>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722313" marR="0" lvl="0" algn="l" rtl="0">
              <a:lnSpc>
                <a:spcPct val="100000"/>
              </a:lnSpc>
              <a:spcBef>
                <a:spcPts val="0"/>
              </a:spcBef>
              <a:spcAft>
                <a:spcPts val="0"/>
              </a:spcAft>
              <a:buClr>
                <a:schemeClr val="dk1"/>
              </a:buClr>
              <a:buSzPts val="4400"/>
              <a:buFont typeface="Arial"/>
              <a:buNone/>
            </a:pPr>
            <a:r>
              <a:rPr lang="it-IT" sz="4400" b="0" i="0" u="none" strike="noStrike" cap="none" dirty="0">
                <a:solidFill>
                  <a:schemeClr val="dk1"/>
                </a:solidFill>
                <a:latin typeface="Arial"/>
                <a:ea typeface="Arial"/>
                <a:cs typeface="Arial"/>
                <a:sym typeface="Arial"/>
              </a:rPr>
              <a:t>Riassunto</a:t>
            </a:r>
            <a:endParaRPr lang="it-IT" dirty="0"/>
          </a:p>
        </p:txBody>
      </p:sp>
      <p:sp>
        <p:nvSpPr>
          <p:cNvPr id="564" name="Google Shape;564;p50"/>
          <p:cNvSpPr txBox="1">
            <a:spLocks noGrp="1"/>
          </p:cNvSpPr>
          <p:nvPr>
            <p:ph type="body" idx="1"/>
          </p:nvPr>
        </p:nvSpPr>
        <p:spPr>
          <a:xfrm>
            <a:off x="0" y="1357982"/>
            <a:ext cx="9143999" cy="4471318"/>
          </a:xfrm>
          <a:prstGeom prst="rect">
            <a:avLst/>
          </a:prstGeom>
          <a:solidFill>
            <a:srgbClr val="1B305B"/>
          </a:solidFill>
          <a:ln>
            <a:noFill/>
          </a:ln>
        </p:spPr>
        <p:txBody>
          <a:bodyPr spcFirstLastPara="1" wrap="square" lIns="91425" tIns="45700" rIns="756000" bIns="45700" anchor="ctr" anchorCtr="0">
            <a:noAutofit/>
          </a:bodyPr>
          <a:lstStyle/>
          <a:p>
            <a:pPr marL="722313" lvl="0">
              <a:spcBef>
                <a:spcPts val="0"/>
              </a:spcBef>
              <a:buSzPts val="2800"/>
              <a:buNone/>
            </a:pPr>
            <a:r>
              <a:rPr lang="it-IT" sz="2000" dirty="0">
                <a:solidFill>
                  <a:srgbClr val="FFFFFF"/>
                </a:solidFill>
              </a:rPr>
              <a:t>Ogni azione di comunicazione ha risultati, positivi o negativi. </a:t>
            </a:r>
          </a:p>
          <a:p>
            <a:pPr marL="722313" lvl="0">
              <a:spcBef>
                <a:spcPts val="0"/>
              </a:spcBef>
              <a:buSzPts val="2800"/>
              <a:buNone/>
            </a:pPr>
            <a:endParaRPr lang="it-IT" sz="2000" dirty="0">
              <a:solidFill>
                <a:srgbClr val="FFFFFF"/>
              </a:solidFill>
            </a:endParaRPr>
          </a:p>
          <a:p>
            <a:pPr marL="722313" lvl="0">
              <a:spcBef>
                <a:spcPts val="0"/>
              </a:spcBef>
              <a:buSzPts val="2800"/>
              <a:buNone/>
            </a:pPr>
            <a:r>
              <a:rPr lang="it-IT" sz="2000" dirty="0">
                <a:solidFill>
                  <a:srgbClr val="FFFFFF"/>
                </a:solidFill>
              </a:rPr>
              <a:t>Come arbitri dobbiamo identificarli presto per gestirli in maniera efficace.</a:t>
            </a:r>
          </a:p>
          <a:p>
            <a:pPr marL="722313" marR="0" lvl="0" algn="l" rtl="0">
              <a:lnSpc>
                <a:spcPct val="100000"/>
              </a:lnSpc>
              <a:spcBef>
                <a:spcPts val="560"/>
              </a:spcBef>
              <a:spcAft>
                <a:spcPts val="0"/>
              </a:spcAft>
              <a:buClr>
                <a:schemeClr val="dk1"/>
              </a:buClr>
              <a:buSzPts val="2800"/>
              <a:buFont typeface="Arial"/>
              <a:buNone/>
            </a:pPr>
            <a:endParaRPr lang="it-IT" sz="2000" b="0" i="0" u="none" strike="noStrike" cap="none" dirty="0">
              <a:solidFill>
                <a:srgbClr val="FFFFFF"/>
              </a:solidFill>
              <a:latin typeface="Arial"/>
              <a:ea typeface="Arial"/>
              <a:cs typeface="Arial"/>
              <a:sym typeface="Arial"/>
            </a:endParaRPr>
          </a:p>
          <a:p>
            <a:pPr marL="722313">
              <a:spcBef>
                <a:spcPts val="560"/>
              </a:spcBef>
              <a:buSzPts val="2800"/>
              <a:buNone/>
            </a:pPr>
            <a:r>
              <a:rPr lang="it-IT" sz="2000" dirty="0">
                <a:solidFill>
                  <a:srgbClr val="FFFFFF"/>
                </a:solidFill>
              </a:rPr>
              <a:t>Alcuni tipi di comunicazione sono più utilizzati di altri, alcuni sono più efficaci, altri meno. </a:t>
            </a:r>
          </a:p>
          <a:p>
            <a:pPr marL="722313">
              <a:spcBef>
                <a:spcPts val="560"/>
              </a:spcBef>
              <a:buSzPts val="2800"/>
              <a:buNone/>
            </a:pPr>
            <a:endParaRPr lang="it-IT" sz="2000" dirty="0">
              <a:solidFill>
                <a:srgbClr val="FFFFFF"/>
              </a:solidFill>
            </a:endParaRPr>
          </a:p>
          <a:p>
            <a:pPr marL="722313">
              <a:spcBef>
                <a:spcPts val="560"/>
              </a:spcBef>
              <a:buSzPts val="2800"/>
              <a:buNone/>
            </a:pPr>
            <a:r>
              <a:rPr lang="it-IT" sz="2000" dirty="0">
                <a:solidFill>
                  <a:srgbClr val="FFFFFF"/>
                </a:solidFill>
              </a:rPr>
              <a:t>E' importante capirli ed usarli collettivamente.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64">
                                            <p:bg/>
                                          </p:spTgt>
                                        </p:tgtEl>
                                        <p:attrNameLst>
                                          <p:attrName>style.visibility</p:attrName>
                                        </p:attrNameLst>
                                      </p:cBhvr>
                                      <p:to>
                                        <p:strVal val="visible"/>
                                      </p:to>
                                    </p:set>
                                    <p:animEffect transition="in" filter="wipe(up)">
                                      <p:cBhvr>
                                        <p:cTn id="7" dur="500"/>
                                        <p:tgtEl>
                                          <p:spTgt spid="564">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64">
                                            <p:txEl>
                                              <p:pRg st="0" end="0"/>
                                            </p:txEl>
                                          </p:spTgt>
                                        </p:tgtEl>
                                        <p:attrNameLst>
                                          <p:attrName>style.visibility</p:attrName>
                                        </p:attrNameLst>
                                      </p:cBhvr>
                                      <p:to>
                                        <p:strVal val="visible"/>
                                      </p:to>
                                    </p:set>
                                    <p:animEffect transition="in" filter="wipe(up)">
                                      <p:cBhvr>
                                        <p:cTn id="12" dur="500"/>
                                        <p:tgtEl>
                                          <p:spTgt spid="56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564">
                                            <p:txEl>
                                              <p:pRg st="2" end="2"/>
                                            </p:txEl>
                                          </p:spTgt>
                                        </p:tgtEl>
                                        <p:attrNameLst>
                                          <p:attrName>style.visibility</p:attrName>
                                        </p:attrNameLst>
                                      </p:cBhvr>
                                      <p:to>
                                        <p:strVal val="visible"/>
                                      </p:to>
                                    </p:set>
                                    <p:animEffect transition="in" filter="wipe(up)">
                                      <p:cBhvr>
                                        <p:cTn id="17" dur="500"/>
                                        <p:tgtEl>
                                          <p:spTgt spid="56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564">
                                            <p:txEl>
                                              <p:pRg st="4" end="4"/>
                                            </p:txEl>
                                          </p:spTgt>
                                        </p:tgtEl>
                                        <p:attrNameLst>
                                          <p:attrName>style.visibility</p:attrName>
                                        </p:attrNameLst>
                                      </p:cBhvr>
                                      <p:to>
                                        <p:strVal val="visible"/>
                                      </p:to>
                                    </p:set>
                                    <p:animEffect transition="in" filter="wipe(up)">
                                      <p:cBhvr>
                                        <p:cTn id="22" dur="500"/>
                                        <p:tgtEl>
                                          <p:spTgt spid="564">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564">
                                            <p:txEl>
                                              <p:pRg st="6" end="6"/>
                                            </p:txEl>
                                          </p:spTgt>
                                        </p:tgtEl>
                                        <p:attrNameLst>
                                          <p:attrName>style.visibility</p:attrName>
                                        </p:attrNameLst>
                                      </p:cBhvr>
                                      <p:to>
                                        <p:strVal val="visible"/>
                                      </p:to>
                                    </p:set>
                                    <p:animEffect transition="in" filter="wipe(up)">
                                      <p:cBhvr>
                                        <p:cTn id="27" dur="500"/>
                                        <p:tgtEl>
                                          <p:spTgt spid="56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4" grpId="0" uiExpand="1" build="p"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9"/>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4410"/>
              <a:buFont typeface="Calibri"/>
              <a:buNone/>
            </a:pPr>
            <a:r>
              <a:rPr lang="it-IT" sz="4410" b="1" i="0" u="none" strike="noStrike" cap="none" noProof="0" dirty="0">
                <a:solidFill>
                  <a:schemeClr val="dk1"/>
                </a:solidFill>
                <a:latin typeface="Calibri"/>
                <a:ea typeface="Calibri"/>
                <a:cs typeface="Calibri"/>
                <a:sym typeface="Calibri"/>
              </a:rPr>
              <a:t>MODULO 9</a:t>
            </a:r>
            <a:br>
              <a:rPr lang="it-IT" sz="4410" b="1" i="0" u="none" strike="noStrike" cap="none" noProof="0" dirty="0">
                <a:solidFill>
                  <a:schemeClr val="dk1"/>
                </a:solidFill>
                <a:latin typeface="Arial"/>
                <a:ea typeface="Arial"/>
                <a:cs typeface="Arial"/>
                <a:sym typeface="Arial"/>
              </a:rPr>
            </a:br>
            <a:br>
              <a:rPr lang="it-IT" sz="3600" b="1" i="0" u="none" strike="noStrike" cap="none" noProof="0" dirty="0">
                <a:solidFill>
                  <a:schemeClr val="dk1"/>
                </a:solidFill>
                <a:latin typeface="Arial"/>
                <a:ea typeface="Arial"/>
                <a:cs typeface="Arial"/>
                <a:sym typeface="Arial"/>
              </a:rPr>
            </a:br>
            <a:r>
              <a:rPr lang="it-IT" sz="3600" b="1" i="0" u="none" strike="noStrike" cap="none" noProof="0" dirty="0">
                <a:solidFill>
                  <a:schemeClr val="dk1"/>
                </a:solidFill>
                <a:latin typeface="Calibri"/>
                <a:ea typeface="Calibri"/>
                <a:cs typeface="Calibri"/>
                <a:sym typeface="Calibri"/>
              </a:rPr>
              <a:t>Altre Cose</a:t>
            </a:r>
            <a:endParaRPr lang="it-IT" noProof="0"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10"/>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r>
              <a:rPr lang="it-IT" dirty="0"/>
              <a:t>Preparazione – Il materiale</a:t>
            </a:r>
            <a:endParaRPr lang="it-IT" noProof="0" dirty="0"/>
          </a:p>
        </p:txBody>
      </p:sp>
      <p:sp>
        <p:nvSpPr>
          <p:cNvPr id="159" name="Google Shape;159;p10"/>
          <p:cNvSpPr/>
          <p:nvPr/>
        </p:nvSpPr>
        <p:spPr>
          <a:xfrm>
            <a:off x="-2" y="1348773"/>
            <a:ext cx="9143999" cy="1401651"/>
          </a:xfrm>
          <a:prstGeom prst="rect">
            <a:avLst/>
          </a:prstGeom>
          <a:solidFill>
            <a:srgbClr val="1B305B"/>
          </a:solidFill>
          <a:ln>
            <a:noFill/>
          </a:ln>
        </p:spPr>
        <p:txBody>
          <a:bodyPr spcFirstLastPara="1" wrap="square" lIns="91425" tIns="45700" rIns="91425" bIns="45700" anchor="ctr" anchorCtr="0">
            <a:noAutofit/>
          </a:bodyPr>
          <a:lstStyle/>
          <a:p>
            <a:pPr marL="1071563" lvl="1" indent="-342900">
              <a:buClr>
                <a:schemeClr val="lt1"/>
              </a:buClr>
              <a:buSzPts val="2160"/>
              <a:buFont typeface="Arial"/>
              <a:buChar char="•"/>
            </a:pPr>
            <a:r>
              <a:rPr lang="it-IT" sz="2400" dirty="0">
                <a:solidFill>
                  <a:schemeClr val="bg1"/>
                </a:solidFill>
                <a:sym typeface="Calibri"/>
              </a:rPr>
              <a:t>Di cosa abbiamo bisogno per iniziare una partita?</a:t>
            </a:r>
            <a:endParaRPr lang="it-IT" sz="2400" dirty="0">
              <a:solidFill>
                <a:schemeClr val="bg1"/>
              </a:solidFill>
            </a:endParaRPr>
          </a:p>
        </p:txBody>
      </p:sp>
      <p:sp>
        <p:nvSpPr>
          <p:cNvPr id="160" name="Google Shape;160;p10"/>
          <p:cNvSpPr txBox="1"/>
          <p:nvPr/>
        </p:nvSpPr>
        <p:spPr>
          <a:xfrm>
            <a:off x="-2" y="3043988"/>
            <a:ext cx="9143999" cy="1938952"/>
          </a:xfrm>
          <a:prstGeom prst="rect">
            <a:avLst/>
          </a:prstGeom>
          <a:noFill/>
          <a:ln>
            <a:noFill/>
          </a:ln>
        </p:spPr>
        <p:txBody>
          <a:bodyPr spcFirstLastPara="1" wrap="square" lIns="91425" tIns="45700" rIns="91425" bIns="45700" anchor="t" anchorCtr="0">
            <a:spAutoFit/>
          </a:bodyPr>
          <a:lstStyle/>
          <a:p>
            <a:pPr marL="1071563" lvl="3" indent="-349250">
              <a:buSzPts val="2400"/>
              <a:buFont typeface="Arial"/>
              <a:buChar char="•"/>
            </a:pPr>
            <a:r>
              <a:rPr lang="it-IT" sz="2400" dirty="0"/>
              <a:t>Un fischietto (+ uno in sostituzione)</a:t>
            </a:r>
          </a:p>
          <a:p>
            <a:pPr marL="1071563" marR="0" lvl="3" indent="-349250" algn="l" rtl="0">
              <a:lnSpc>
                <a:spcPct val="100000"/>
              </a:lnSpc>
              <a:spcBef>
                <a:spcPts val="0"/>
              </a:spcBef>
              <a:spcAft>
                <a:spcPts val="0"/>
              </a:spcAft>
              <a:buClr>
                <a:srgbClr val="000000"/>
              </a:buClr>
              <a:buSzPts val="2400"/>
              <a:buFont typeface="Arial"/>
              <a:buChar char="•"/>
            </a:pPr>
            <a:r>
              <a:rPr lang="it-IT" sz="2400" dirty="0"/>
              <a:t>La Divisa </a:t>
            </a:r>
            <a:r>
              <a:rPr lang="it-IT" sz="1800" dirty="0"/>
              <a:t>(almeno non una maglia di gioco)</a:t>
            </a:r>
            <a:endParaRPr lang="it-IT" sz="1800" b="0" i="0" u="none" strike="noStrike" cap="none" dirty="0">
              <a:solidFill>
                <a:srgbClr val="000000"/>
              </a:solidFill>
            </a:endParaRPr>
          </a:p>
          <a:p>
            <a:pPr marL="1071563" indent="-349250">
              <a:buSzPts val="2400"/>
              <a:buFont typeface="Arial"/>
              <a:buChar char="•"/>
            </a:pPr>
            <a:r>
              <a:rPr lang="it-IT" sz="2400" dirty="0"/>
              <a:t>2 borracce </a:t>
            </a:r>
            <a:r>
              <a:rPr lang="it-IT" sz="1800" dirty="0"/>
              <a:t>(una per lato del campo)</a:t>
            </a:r>
          </a:p>
          <a:p>
            <a:pPr marL="1071563" marR="0" lvl="0" indent="-349250" algn="l" rtl="0">
              <a:lnSpc>
                <a:spcPct val="100000"/>
              </a:lnSpc>
              <a:spcBef>
                <a:spcPts val="0"/>
              </a:spcBef>
              <a:spcAft>
                <a:spcPts val="0"/>
              </a:spcAft>
              <a:buClr>
                <a:srgbClr val="000000"/>
              </a:buClr>
              <a:buSzPts val="2400"/>
              <a:buFont typeface="Arial"/>
              <a:buChar char="•"/>
            </a:pPr>
            <a:r>
              <a:rPr lang="it-IT" sz="2400" b="0" i="0" u="none" strike="noStrike" cap="none" dirty="0">
                <a:solidFill>
                  <a:srgbClr val="000000"/>
                </a:solidFill>
                <a:sym typeface="Arial"/>
              </a:rPr>
              <a:t>Moneta per il </a:t>
            </a:r>
            <a:r>
              <a:rPr lang="it-IT" sz="2400" dirty="0"/>
              <a:t>sorteggio</a:t>
            </a:r>
            <a:endParaRPr lang="it-IT" sz="2400" b="0" i="0" u="none" strike="noStrike" cap="none" dirty="0">
              <a:solidFill>
                <a:srgbClr val="000000"/>
              </a:solidFill>
            </a:endParaRPr>
          </a:p>
          <a:p>
            <a:pPr marL="1071563" indent="-349250">
              <a:buSzPts val="2400"/>
              <a:buFont typeface="Arial"/>
              <a:buChar char="•"/>
            </a:pPr>
            <a:r>
              <a:rPr lang="it-IT" sz="2400" dirty="0"/>
              <a:t>Orologio (+ </a:t>
            </a:r>
            <a:r>
              <a:rPr lang="it-IT" sz="2400" dirty="0" err="1"/>
              <a:t>copripolso</a:t>
            </a:r>
            <a:r>
              <a:rPr lang="it-IT" sz="2400" dirty="0"/>
              <a:t> a copertura)</a:t>
            </a:r>
            <a:endParaRPr lang="it-IT" b="0" i="0" u="none" strike="noStrike" cap="none" dirty="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0">
                                            <p:txEl>
                                              <p:pRg st="0" end="0"/>
                                            </p:txEl>
                                          </p:spTgt>
                                        </p:tgtEl>
                                        <p:attrNameLst>
                                          <p:attrName>style.visibility</p:attrName>
                                        </p:attrNameLst>
                                      </p:cBhvr>
                                      <p:to>
                                        <p:strVal val="visible"/>
                                      </p:to>
                                    </p:set>
                                    <p:animEffect transition="in" filter="fade">
                                      <p:cBhvr>
                                        <p:cTn id="7" dur="500"/>
                                        <p:tgtEl>
                                          <p:spTgt spid="160">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0">
                                            <p:txEl>
                                              <p:pRg st="1" end="1"/>
                                            </p:txEl>
                                          </p:spTgt>
                                        </p:tgtEl>
                                        <p:attrNameLst>
                                          <p:attrName>style.visibility</p:attrName>
                                        </p:attrNameLst>
                                      </p:cBhvr>
                                      <p:to>
                                        <p:strVal val="visible"/>
                                      </p:to>
                                    </p:set>
                                    <p:animEffect transition="in" filter="fade">
                                      <p:cBhvr>
                                        <p:cTn id="11" dur="500"/>
                                        <p:tgtEl>
                                          <p:spTgt spid="160">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60">
                                            <p:txEl>
                                              <p:pRg st="2" end="2"/>
                                            </p:txEl>
                                          </p:spTgt>
                                        </p:tgtEl>
                                        <p:attrNameLst>
                                          <p:attrName>style.visibility</p:attrName>
                                        </p:attrNameLst>
                                      </p:cBhvr>
                                      <p:to>
                                        <p:strVal val="visible"/>
                                      </p:to>
                                    </p:set>
                                    <p:animEffect transition="in" filter="fade">
                                      <p:cBhvr>
                                        <p:cTn id="16" dur="500"/>
                                        <p:tgtEl>
                                          <p:spTgt spid="160">
                                            <p:txEl>
                                              <p:pRg st="2" end="2"/>
                                            </p:txEl>
                                          </p:spTgt>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60">
                                            <p:txEl>
                                              <p:pRg st="3" end="3"/>
                                            </p:txEl>
                                          </p:spTgt>
                                        </p:tgtEl>
                                        <p:attrNameLst>
                                          <p:attrName>style.visibility</p:attrName>
                                        </p:attrNameLst>
                                      </p:cBhvr>
                                      <p:to>
                                        <p:strVal val="visible"/>
                                      </p:to>
                                    </p:set>
                                    <p:animEffect transition="in" filter="fade">
                                      <p:cBhvr>
                                        <p:cTn id="20" dur="500"/>
                                        <p:tgtEl>
                                          <p:spTgt spid="160">
                                            <p:txEl>
                                              <p:pRg st="3" end="3"/>
                                            </p:txEl>
                                          </p:spTgt>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160">
                                            <p:txEl>
                                              <p:pRg st="4" end="4"/>
                                            </p:txEl>
                                          </p:spTgt>
                                        </p:tgtEl>
                                        <p:attrNameLst>
                                          <p:attrName>style.visibility</p:attrName>
                                        </p:attrNameLst>
                                      </p:cBhvr>
                                      <p:to>
                                        <p:strVal val="visible"/>
                                      </p:to>
                                    </p:set>
                                    <p:animEffect transition="in" filter="fade">
                                      <p:cBhvr>
                                        <p:cTn id="24" dur="500"/>
                                        <p:tgtEl>
                                          <p:spTgt spid="16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 grpId="0" uiExpand="1"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11"/>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r>
              <a:rPr lang="it-IT" dirty="0"/>
              <a:t>Preparazione </a:t>
            </a:r>
            <a:r>
              <a:rPr lang="it-IT" sz="4400" b="0" i="0" u="none" strike="noStrike" cap="none" noProof="0" dirty="0">
                <a:latin typeface="Arial"/>
                <a:ea typeface="Arial"/>
                <a:cs typeface="Arial"/>
                <a:sym typeface="Arial"/>
              </a:rPr>
              <a:t>– </a:t>
            </a:r>
            <a:r>
              <a:rPr lang="it-IT" dirty="0"/>
              <a:t>La Mente</a:t>
            </a:r>
            <a:endParaRPr lang="it-IT" noProof="0" dirty="0"/>
          </a:p>
        </p:txBody>
      </p:sp>
      <p:sp>
        <p:nvSpPr>
          <p:cNvPr id="166" name="Google Shape;166;p11"/>
          <p:cNvSpPr/>
          <p:nvPr/>
        </p:nvSpPr>
        <p:spPr>
          <a:xfrm>
            <a:off x="0" y="1350798"/>
            <a:ext cx="9144000" cy="3333665"/>
          </a:xfrm>
          <a:prstGeom prst="rect">
            <a:avLst/>
          </a:prstGeom>
          <a:solidFill>
            <a:srgbClr val="1B305B"/>
          </a:solidFill>
          <a:ln>
            <a:noFill/>
          </a:ln>
        </p:spPr>
        <p:txBody>
          <a:bodyPr spcFirstLastPara="1" wrap="square" lIns="91425" tIns="45700" rIns="91425" bIns="45700" anchor="ctr" anchorCtr="0">
            <a:noAutofit/>
          </a:bodyPr>
          <a:lstStyle/>
          <a:p>
            <a:pPr marL="457200" lvl="1">
              <a:buSzPts val="2400"/>
            </a:pPr>
            <a:r>
              <a:rPr lang="it-IT" sz="2800" b="0" i="1" u="none" strike="noStrike" cap="none" dirty="0">
                <a:solidFill>
                  <a:schemeClr val="lt1"/>
                </a:solidFill>
                <a:latin typeface="Calibri"/>
                <a:ea typeface="Calibri"/>
                <a:cs typeface="Calibri"/>
                <a:sym typeface="Calibri"/>
              </a:rPr>
              <a:t>La forza della squadra è </a:t>
            </a:r>
            <a:r>
              <a:rPr lang="it-IT" sz="2800" i="1" dirty="0">
                <a:solidFill>
                  <a:schemeClr val="lt1"/>
                </a:solidFill>
                <a:latin typeface="Calibri"/>
                <a:ea typeface="Calibri"/>
                <a:cs typeface="Calibri"/>
                <a:sym typeface="Calibri"/>
              </a:rPr>
              <a:t>ogni</a:t>
            </a:r>
            <a:r>
              <a:rPr lang="it-IT" sz="2800" b="0" i="1" u="none" strike="noStrike" cap="none" dirty="0">
                <a:solidFill>
                  <a:schemeClr val="lt1"/>
                </a:solidFill>
                <a:latin typeface="Calibri"/>
                <a:ea typeface="Calibri"/>
                <a:cs typeface="Calibri"/>
                <a:sym typeface="Calibri"/>
              </a:rPr>
              <a:t> singolo membro.</a:t>
            </a:r>
          </a:p>
          <a:p>
            <a:pPr marL="457200" marR="0" lvl="1" indent="0" algn="l" rtl="0">
              <a:lnSpc>
                <a:spcPct val="100000"/>
              </a:lnSpc>
              <a:spcBef>
                <a:spcPts val="0"/>
              </a:spcBef>
              <a:spcAft>
                <a:spcPts val="0"/>
              </a:spcAft>
              <a:buClr>
                <a:srgbClr val="000000"/>
              </a:buClr>
              <a:buSzPts val="2400"/>
              <a:buFont typeface="Arial"/>
              <a:buNone/>
            </a:pPr>
            <a:r>
              <a:rPr lang="it-IT" sz="2800" b="0" i="1" u="none" strike="noStrike" cap="none" dirty="0">
                <a:solidFill>
                  <a:schemeClr val="lt1"/>
                </a:solidFill>
                <a:latin typeface="Calibri"/>
                <a:ea typeface="Calibri"/>
                <a:cs typeface="Calibri"/>
                <a:sym typeface="Calibri"/>
              </a:rPr>
              <a:t>La forza di ogni membro è la squadra.</a:t>
            </a:r>
            <a:endParaRPr lang="it-IT" sz="2800" b="0" i="1" u="none" strike="noStrike" cap="none" dirty="0">
              <a:solidFill>
                <a:schemeClr val="lt1"/>
              </a:solidFill>
              <a:latin typeface="Calibri"/>
              <a:ea typeface="Calibri"/>
              <a:cs typeface="Calibri"/>
            </a:endParaRPr>
          </a:p>
          <a:p>
            <a:pPr marL="457200" marR="0" lvl="1" indent="0" algn="l" rtl="0">
              <a:lnSpc>
                <a:spcPct val="100000"/>
              </a:lnSpc>
              <a:spcBef>
                <a:spcPts val="0"/>
              </a:spcBef>
              <a:spcAft>
                <a:spcPts val="0"/>
              </a:spcAft>
              <a:buClr>
                <a:srgbClr val="000000"/>
              </a:buClr>
              <a:buSzPts val="2400"/>
              <a:buFont typeface="Arial"/>
              <a:buNone/>
            </a:pPr>
            <a:endParaRPr lang="en-GB" sz="2800" b="0" i="0" u="none" strike="noStrike" cap="none" dirty="0">
              <a:solidFill>
                <a:schemeClr val="lt1"/>
              </a:solidFill>
              <a:latin typeface="Calibri"/>
              <a:ea typeface="Calibri"/>
              <a:cs typeface="Calibri"/>
              <a:sym typeface="Calibri"/>
            </a:endParaRPr>
          </a:p>
          <a:p>
            <a:pPr marL="457200" lvl="1">
              <a:buSzPts val="2400"/>
            </a:pPr>
            <a:r>
              <a:rPr lang="en-GB" sz="2800" b="0" i="0" u="none" strike="noStrike" cap="none" dirty="0">
                <a:solidFill>
                  <a:schemeClr val="lt1"/>
                </a:solidFill>
                <a:latin typeface="Calibri"/>
                <a:ea typeface="Calibri"/>
                <a:cs typeface="Calibri"/>
                <a:sym typeface="Calibri"/>
              </a:rPr>
              <a:t>The strength of the team is each individual member.</a:t>
            </a:r>
            <a:r>
              <a:rPr lang="en-GB" sz="2800" dirty="0">
                <a:solidFill>
                  <a:schemeClr val="lt1"/>
                </a:solidFill>
                <a:latin typeface="Calibri"/>
                <a:ea typeface="Calibri"/>
                <a:cs typeface="Calibri"/>
                <a:sym typeface="Calibri"/>
              </a:rPr>
              <a:t> </a:t>
            </a:r>
            <a:r>
              <a:rPr lang="en-GB" sz="2800" b="0" i="0" u="none" strike="noStrike" cap="none" dirty="0">
                <a:solidFill>
                  <a:schemeClr val="lt1"/>
                </a:solidFill>
                <a:latin typeface="Calibri"/>
                <a:ea typeface="Calibri"/>
                <a:cs typeface="Calibri"/>
                <a:sym typeface="Calibri"/>
              </a:rPr>
              <a:t> </a:t>
            </a:r>
          </a:p>
          <a:p>
            <a:pPr marL="457200" lvl="1">
              <a:buSzPts val="2400"/>
            </a:pPr>
            <a:r>
              <a:rPr lang="en-GB" sz="2800" b="0" i="0" u="none" strike="noStrike" cap="none" dirty="0">
                <a:solidFill>
                  <a:schemeClr val="lt1"/>
                </a:solidFill>
                <a:latin typeface="Calibri"/>
                <a:ea typeface="Calibri"/>
                <a:cs typeface="Calibri"/>
                <a:sym typeface="Calibri"/>
              </a:rPr>
              <a:t>The strength of each member is the team.</a:t>
            </a:r>
            <a:endParaRPr lang="en-GB" sz="1600" b="0" i="0" u="none" strike="noStrike" cap="none" dirty="0">
              <a:solidFill>
                <a:schemeClr val="lt1"/>
              </a:solidFill>
              <a:latin typeface="Arial"/>
              <a:ea typeface="Arial"/>
              <a:cs typeface="Arial"/>
              <a:sym typeface="Arial"/>
            </a:endParaRPr>
          </a:p>
          <a:p>
            <a:pPr marL="457200" marR="0" lvl="1" indent="0" algn="r" rtl="0">
              <a:lnSpc>
                <a:spcPct val="100000"/>
              </a:lnSpc>
              <a:spcBef>
                <a:spcPts val="0"/>
              </a:spcBef>
              <a:spcAft>
                <a:spcPts val="0"/>
              </a:spcAft>
              <a:buClr>
                <a:srgbClr val="000000"/>
              </a:buClr>
              <a:buSzPts val="2400"/>
              <a:buFont typeface="Arial"/>
              <a:buNone/>
            </a:pPr>
            <a:r>
              <a:rPr lang="en-GB" sz="1800" b="0" i="1" u="none" strike="noStrike" cap="none" dirty="0">
                <a:solidFill>
                  <a:schemeClr val="lt1"/>
                </a:solidFill>
                <a:latin typeface="Calibri"/>
                <a:ea typeface="Calibri"/>
                <a:cs typeface="Calibri"/>
                <a:sym typeface="Calibri"/>
              </a:rPr>
              <a:t>Phil Jackson</a:t>
            </a:r>
            <a:br>
              <a:rPr lang="en-GB" sz="1800" b="0" i="1" u="none" strike="noStrike" cap="none" dirty="0">
                <a:latin typeface="Calibri"/>
                <a:ea typeface="Calibri"/>
                <a:cs typeface="Calibri"/>
              </a:rPr>
            </a:br>
            <a:r>
              <a:rPr lang="en-GB" sz="1800" b="0" i="1" u="none" strike="noStrike" cap="none" dirty="0">
                <a:solidFill>
                  <a:schemeClr val="lt1"/>
                </a:solidFill>
                <a:latin typeface="Calibri"/>
                <a:ea typeface="Calibri"/>
                <a:cs typeface="Calibri"/>
                <a:sym typeface="Calibri"/>
              </a:rPr>
              <a:t>(Elite NBA coach)</a:t>
            </a:r>
            <a:endParaRPr lang="en-GB" sz="1800" b="0" i="0" u="none" strike="noStrike" cap="none" dirty="0">
              <a:solidFill>
                <a:schemeClr val="lt1"/>
              </a:solidFill>
              <a:latin typeface="Arial"/>
              <a:ea typeface="Arial"/>
              <a:cs typeface="Arial"/>
              <a:sym typeface="Arial"/>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12"/>
          <p:cNvSpPr/>
          <p:nvPr/>
        </p:nvSpPr>
        <p:spPr>
          <a:xfrm>
            <a:off x="-1" y="1346311"/>
            <a:ext cx="9143999" cy="2080623"/>
          </a:xfrm>
          <a:prstGeom prst="rect">
            <a:avLst/>
          </a:prstGeom>
          <a:solidFill>
            <a:srgbClr val="1B305B"/>
          </a:solidFill>
          <a:ln>
            <a:noFill/>
          </a:ln>
        </p:spPr>
        <p:txBody>
          <a:bodyPr spcFirstLastPara="1" wrap="square" lIns="91425" tIns="45700" rIns="91425" bIns="45700" anchor="ctr" anchorCtr="0">
            <a:noAutofit/>
          </a:bodyPr>
          <a:lstStyle/>
          <a:p>
            <a:pPr marL="1071563" indent="-361950">
              <a:buClr>
                <a:schemeClr val="lt1"/>
              </a:buClr>
              <a:buSzPts val="2800"/>
              <a:buFont typeface="Arial"/>
              <a:buChar char="•"/>
            </a:pPr>
            <a:r>
              <a:rPr lang="it-IT" sz="2800" dirty="0">
                <a:solidFill>
                  <a:schemeClr val="lt1"/>
                </a:solidFill>
              </a:rPr>
              <a:t>Dove suoi compagni di squadra?</a:t>
            </a:r>
          </a:p>
          <a:p>
            <a:pPr marL="1071563" indent="-361950">
              <a:buClr>
                <a:schemeClr val="lt1"/>
              </a:buClr>
              <a:buSzPts val="2800"/>
              <a:buFont typeface="Arial"/>
              <a:buChar char="•"/>
            </a:pPr>
            <a:r>
              <a:rPr lang="it-IT" sz="2800" dirty="0">
                <a:solidFill>
                  <a:schemeClr val="lt1"/>
                </a:solidFill>
              </a:rPr>
              <a:t>Qual è il lato per il cartellino?</a:t>
            </a:r>
            <a:endParaRPr lang="it-IT" sz="1400" b="0" i="0" u="none" strike="noStrike" cap="none" dirty="0">
              <a:solidFill>
                <a:schemeClr val="lt1"/>
              </a:solidFill>
              <a:sym typeface="Arial"/>
            </a:endParaRPr>
          </a:p>
          <a:p>
            <a:pPr marL="1071563" indent="-361950">
              <a:buClr>
                <a:schemeClr val="lt1"/>
              </a:buClr>
              <a:buSzPts val="2800"/>
              <a:buFont typeface="Arial"/>
              <a:buChar char="•"/>
            </a:pPr>
            <a:r>
              <a:rPr lang="it-IT" sz="2800" dirty="0">
                <a:solidFill>
                  <a:schemeClr val="lt1"/>
                </a:solidFill>
              </a:rPr>
              <a:t>Quando e come ci cambiamo? 
Chi fa il controllo dei giocatori e del campo</a:t>
            </a:r>
            <a:r>
              <a:rPr lang="it-IT" sz="2800" b="0" i="0" u="none" strike="noStrike" cap="none" dirty="0">
                <a:solidFill>
                  <a:schemeClr val="lt1"/>
                </a:solidFill>
                <a:sym typeface="Arial"/>
              </a:rPr>
              <a:t>?</a:t>
            </a:r>
            <a:endParaRPr lang="it-IT" sz="1400" b="0" i="0" u="none" strike="noStrike" cap="none" dirty="0">
              <a:solidFill>
                <a:schemeClr val="lt1"/>
              </a:solidFill>
              <a:sym typeface="Arial"/>
            </a:endParaRPr>
          </a:p>
        </p:txBody>
      </p:sp>
      <p:sp>
        <p:nvSpPr>
          <p:cNvPr id="173" name="Google Shape;173;p12"/>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a:buSzPts val="3600"/>
            </a:pPr>
            <a:r>
              <a:rPr lang="it-IT" sz="3600" dirty="0">
                <a:latin typeface="+mj-lt"/>
                <a:ea typeface="Calibri"/>
                <a:cs typeface="Calibri"/>
                <a:sym typeface="Calibri"/>
              </a:rPr>
              <a:t>Preparazione – La Squadra Arbitrale </a:t>
            </a:r>
            <a:endParaRPr lang="it-IT" dirty="0">
              <a:latin typeface="+mj-lt"/>
            </a:endParaRPr>
          </a:p>
        </p:txBody>
      </p:sp>
      <p:grpSp>
        <p:nvGrpSpPr>
          <p:cNvPr id="174" name="Google Shape;174;p12"/>
          <p:cNvGrpSpPr/>
          <p:nvPr/>
        </p:nvGrpSpPr>
        <p:grpSpPr>
          <a:xfrm>
            <a:off x="1035153" y="3518928"/>
            <a:ext cx="4412688" cy="2876521"/>
            <a:chOff x="1764248" y="2220297"/>
            <a:chExt cx="5760000" cy="4279570"/>
          </a:xfrm>
        </p:grpSpPr>
        <p:grpSp>
          <p:nvGrpSpPr>
            <p:cNvPr id="175" name="Google Shape;175;p12"/>
            <p:cNvGrpSpPr/>
            <p:nvPr/>
          </p:nvGrpSpPr>
          <p:grpSpPr>
            <a:xfrm>
              <a:off x="1764248" y="2564904"/>
              <a:ext cx="5760000" cy="3600000"/>
              <a:chOff x="1331913" y="2927349"/>
              <a:chExt cx="5760000" cy="3600000"/>
            </a:xfrm>
          </p:grpSpPr>
          <p:sp>
            <p:nvSpPr>
              <p:cNvPr id="176" name="Google Shape;176;p12"/>
              <p:cNvSpPr/>
              <p:nvPr/>
            </p:nvSpPr>
            <p:spPr>
              <a:xfrm>
                <a:off x="1331913" y="2927349"/>
                <a:ext cx="5760000" cy="3600000"/>
              </a:xfrm>
              <a:prstGeom prst="rect">
                <a:avLst/>
              </a:prstGeom>
              <a:solidFill>
                <a:srgbClr val="92D050"/>
              </a:solidFill>
              <a:ln w="2857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lang="it-IT" sz="1400" b="0" i="0" u="none" strike="noStrike" cap="none">
                  <a:solidFill>
                    <a:srgbClr val="000000"/>
                  </a:solidFill>
                  <a:latin typeface="Arial"/>
                  <a:ea typeface="Arial"/>
                  <a:cs typeface="Arial"/>
                  <a:sym typeface="Arial"/>
                </a:endParaRPr>
              </a:p>
            </p:txBody>
          </p:sp>
          <p:sp>
            <p:nvSpPr>
              <p:cNvPr id="177" name="Google Shape;177;p12"/>
              <p:cNvSpPr/>
              <p:nvPr/>
            </p:nvSpPr>
            <p:spPr>
              <a:xfrm>
                <a:off x="1691913" y="2927349"/>
                <a:ext cx="5040000" cy="3600000"/>
              </a:xfrm>
              <a:prstGeom prst="rect">
                <a:avLst/>
              </a:prstGeom>
              <a:noFill/>
              <a:ln w="2857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lang="it-IT" sz="1400" b="0" i="0" u="none" strike="noStrike" cap="none">
                  <a:solidFill>
                    <a:srgbClr val="000000"/>
                  </a:solidFill>
                  <a:latin typeface="Arial"/>
                  <a:ea typeface="Arial"/>
                  <a:cs typeface="Arial"/>
                  <a:sym typeface="Arial"/>
                </a:endParaRPr>
              </a:p>
            </p:txBody>
          </p:sp>
          <p:sp>
            <p:nvSpPr>
              <p:cNvPr id="178" name="Google Shape;178;p12"/>
              <p:cNvSpPr/>
              <p:nvPr/>
            </p:nvSpPr>
            <p:spPr>
              <a:xfrm>
                <a:off x="2051913" y="2927349"/>
                <a:ext cx="4320000" cy="3600000"/>
              </a:xfrm>
              <a:prstGeom prst="rect">
                <a:avLst/>
              </a:prstGeom>
              <a:noFill/>
              <a:ln w="28575" cap="flat" cmpd="sng">
                <a:solidFill>
                  <a:schemeClr val="dk1"/>
                </a:solidFill>
                <a:prstDash val="lgDash"/>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lang="it-IT" sz="1400" b="0" i="0" u="none" strike="noStrike" cap="none">
                  <a:solidFill>
                    <a:srgbClr val="000000"/>
                  </a:solidFill>
                  <a:latin typeface="Arial"/>
                  <a:ea typeface="Arial"/>
                  <a:cs typeface="Arial"/>
                  <a:sym typeface="Arial"/>
                </a:endParaRPr>
              </a:p>
            </p:txBody>
          </p:sp>
          <p:sp>
            <p:nvSpPr>
              <p:cNvPr id="179" name="Google Shape;179;p12"/>
              <p:cNvSpPr/>
              <p:nvPr/>
            </p:nvSpPr>
            <p:spPr>
              <a:xfrm>
                <a:off x="3491913" y="2927349"/>
                <a:ext cx="1440000" cy="3600000"/>
              </a:xfrm>
              <a:prstGeom prst="rect">
                <a:avLst/>
              </a:prstGeom>
              <a:noFill/>
              <a:ln w="28575" cap="flat" cmpd="sng">
                <a:solidFill>
                  <a:schemeClr val="dk1"/>
                </a:solidFill>
                <a:prstDash val="lgDash"/>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lang="it-IT" sz="1400" b="0" i="0" u="none" strike="noStrike" cap="none">
                  <a:solidFill>
                    <a:srgbClr val="000000"/>
                  </a:solidFill>
                  <a:latin typeface="Arial"/>
                  <a:ea typeface="Arial"/>
                  <a:cs typeface="Arial"/>
                  <a:sym typeface="Arial"/>
                </a:endParaRPr>
              </a:p>
            </p:txBody>
          </p:sp>
          <p:sp>
            <p:nvSpPr>
              <p:cNvPr id="180" name="Google Shape;180;p12"/>
              <p:cNvSpPr/>
              <p:nvPr/>
            </p:nvSpPr>
            <p:spPr>
              <a:xfrm>
                <a:off x="4211913" y="2927349"/>
                <a:ext cx="0" cy="3600000"/>
              </a:xfrm>
              <a:prstGeom prst="rect">
                <a:avLst/>
              </a:prstGeom>
              <a:noFill/>
              <a:ln w="2857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lang="it-IT" sz="1400" b="0" i="0" u="none" strike="noStrike" cap="none">
                  <a:solidFill>
                    <a:srgbClr val="000000"/>
                  </a:solidFill>
                  <a:latin typeface="Arial"/>
                  <a:ea typeface="Arial"/>
                  <a:cs typeface="Arial"/>
                  <a:sym typeface="Arial"/>
                </a:endParaRPr>
              </a:p>
            </p:txBody>
          </p:sp>
        </p:grpSp>
        <p:sp>
          <p:nvSpPr>
            <p:cNvPr id="181" name="Google Shape;181;p12"/>
            <p:cNvSpPr/>
            <p:nvPr/>
          </p:nvSpPr>
          <p:spPr>
            <a:xfrm>
              <a:off x="3924247" y="6283867"/>
              <a:ext cx="1440000" cy="216000"/>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lang="it-IT" sz="1100" b="0" i="0" u="none" strike="noStrike" cap="none">
                <a:solidFill>
                  <a:schemeClr val="dk1"/>
                </a:solidFill>
                <a:latin typeface="Arial"/>
                <a:ea typeface="Arial"/>
                <a:cs typeface="Arial"/>
                <a:sym typeface="Arial"/>
              </a:endParaRPr>
            </a:p>
          </p:txBody>
        </p:sp>
        <p:sp>
          <p:nvSpPr>
            <p:cNvPr id="182" name="Google Shape;182;p12"/>
            <p:cNvSpPr/>
            <p:nvPr/>
          </p:nvSpPr>
          <p:spPr>
            <a:xfrm>
              <a:off x="3924248" y="2220297"/>
              <a:ext cx="1440000" cy="216000"/>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lang="it-IT" sz="1100" b="0" i="0" u="none" strike="noStrike" cap="none">
                <a:solidFill>
                  <a:schemeClr val="dk1"/>
                </a:solidFill>
                <a:latin typeface="Arial"/>
                <a:ea typeface="Arial"/>
                <a:cs typeface="Arial"/>
                <a:sym typeface="Arial"/>
              </a:endParaRPr>
            </a:p>
          </p:txBody>
        </p:sp>
      </p:grpSp>
      <p:sp>
        <p:nvSpPr>
          <p:cNvPr id="183" name="Google Shape;183;p12"/>
          <p:cNvSpPr/>
          <p:nvPr/>
        </p:nvSpPr>
        <p:spPr>
          <a:xfrm>
            <a:off x="5438963" y="3741678"/>
            <a:ext cx="173868" cy="686117"/>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lang="it-IT" sz="1100" b="0" i="0" u="none" strike="noStrike" cap="none">
              <a:solidFill>
                <a:schemeClr val="dk1"/>
              </a:solidFill>
              <a:latin typeface="Arial"/>
              <a:ea typeface="Arial"/>
              <a:cs typeface="Arial"/>
              <a:sym typeface="Arial"/>
            </a:endParaRPr>
          </a:p>
        </p:txBody>
      </p:sp>
      <p:sp>
        <p:nvSpPr>
          <p:cNvPr id="184" name="Google Shape;184;p12"/>
          <p:cNvSpPr/>
          <p:nvPr/>
        </p:nvSpPr>
        <p:spPr>
          <a:xfrm>
            <a:off x="5453953" y="5495856"/>
            <a:ext cx="173868" cy="686117"/>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lang="it-IT" sz="1100" b="0" i="0" u="none" strike="noStrike" cap="none">
              <a:solidFill>
                <a:schemeClr val="dk1"/>
              </a:solidFill>
              <a:latin typeface="Arial"/>
              <a:ea typeface="Arial"/>
              <a:cs typeface="Arial"/>
              <a:sym typeface="Arial"/>
            </a:endParaRPr>
          </a:p>
        </p:txBody>
      </p:sp>
      <p:sp>
        <p:nvSpPr>
          <p:cNvPr id="185" name="Google Shape;185;p12"/>
          <p:cNvSpPr/>
          <p:nvPr/>
        </p:nvSpPr>
        <p:spPr>
          <a:xfrm>
            <a:off x="850470" y="3741678"/>
            <a:ext cx="173868" cy="686117"/>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lang="it-IT" sz="1100" b="0" i="0" u="none" strike="noStrike" cap="none">
              <a:solidFill>
                <a:schemeClr val="dk1"/>
              </a:solidFill>
              <a:latin typeface="Arial"/>
              <a:ea typeface="Arial"/>
              <a:cs typeface="Arial"/>
              <a:sym typeface="Arial"/>
            </a:endParaRPr>
          </a:p>
        </p:txBody>
      </p:sp>
      <p:sp>
        <p:nvSpPr>
          <p:cNvPr id="186" name="Google Shape;186;p12"/>
          <p:cNvSpPr/>
          <p:nvPr/>
        </p:nvSpPr>
        <p:spPr>
          <a:xfrm>
            <a:off x="844912" y="5495856"/>
            <a:ext cx="173868" cy="686117"/>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lang="it-IT" sz="1100" b="0" i="0" u="none" strike="noStrike" cap="none">
              <a:solidFill>
                <a:schemeClr val="dk1"/>
              </a:solidFill>
              <a:latin typeface="Arial"/>
              <a:ea typeface="Arial"/>
              <a:cs typeface="Arial"/>
              <a:sym typeface="Arial"/>
            </a:endParaRPr>
          </a:p>
        </p:txBody>
      </p:sp>
      <p:sp>
        <p:nvSpPr>
          <p:cNvPr id="2" name="TextBox 1">
            <a:extLst>
              <a:ext uri="{FF2B5EF4-FFF2-40B4-BE49-F238E27FC236}">
                <a16:creationId xmlns:a16="http://schemas.microsoft.com/office/drawing/2014/main" id="{B1A32001-7FA6-48E4-B247-4DEA58DEACBE}"/>
              </a:ext>
            </a:extLst>
          </p:cNvPr>
          <p:cNvSpPr txBox="1"/>
          <p:nvPr/>
        </p:nvSpPr>
        <p:spPr>
          <a:xfrm>
            <a:off x="6155539" y="3849915"/>
            <a:ext cx="2751319" cy="923330"/>
          </a:xfrm>
          <a:prstGeom prst="rect">
            <a:avLst/>
          </a:prstGeom>
          <a:noFill/>
        </p:spPr>
        <p:txBody>
          <a:bodyPr wrap="square" lIns="91440" tIns="45720" rIns="91440" bIns="45720" rtlCol="0" anchor="t">
            <a:spAutoFit/>
          </a:bodyPr>
          <a:lstStyle/>
          <a:p>
            <a:r>
              <a:rPr lang="it-IT" sz="1800" b="1" dirty="0"/>
              <a:t>**Un consiglio*</a:t>
            </a:r>
            <a:r>
              <a:rPr lang="it-IT" sz="1800" dirty="0"/>
              <a:t>* </a:t>
            </a:r>
          </a:p>
          <a:p>
            <a:r>
              <a:rPr lang="it-IT" sz="1800" dirty="0"/>
              <a:t>Se siete in due pensate di avere un 'box unico’.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13"/>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a:buSzPts val="3600"/>
            </a:pPr>
            <a:r>
              <a:rPr lang="it-IT" sz="3600" dirty="0"/>
              <a:t>Preparazione </a:t>
            </a:r>
            <a:r>
              <a:rPr lang="it-IT" sz="3600" b="0" i="0" u="none" strike="noStrike" cap="none" noProof="0" dirty="0">
                <a:latin typeface="Arial"/>
                <a:ea typeface="Arial"/>
                <a:cs typeface="Arial"/>
                <a:sym typeface="Arial"/>
              </a:rPr>
              <a:t>– Il Tuo Corpo</a:t>
            </a:r>
            <a:endParaRPr lang="it-IT" noProof="0" dirty="0"/>
          </a:p>
        </p:txBody>
      </p:sp>
      <p:pic>
        <p:nvPicPr>
          <p:cNvPr id="193" name="Google Shape;193;p13" descr="http://www.betterrugbycoaching.com/images/rugby-drill-content/rugby_drill_image224.gif"/>
          <p:cNvPicPr preferRelativeResize="0"/>
          <p:nvPr/>
        </p:nvPicPr>
        <p:blipFill rotWithShape="1">
          <a:blip r:embed="rId3">
            <a:alphaModFix/>
          </a:blip>
          <a:srcRect/>
          <a:stretch/>
        </p:blipFill>
        <p:spPr>
          <a:xfrm>
            <a:off x="2128625" y="2508364"/>
            <a:ext cx="4886750" cy="3282775"/>
          </a:xfrm>
          <a:prstGeom prst="rect">
            <a:avLst/>
          </a:prstGeom>
          <a:noFill/>
          <a:ln>
            <a:noFill/>
          </a:ln>
        </p:spPr>
      </p:pic>
      <p:sp>
        <p:nvSpPr>
          <p:cNvPr id="194" name="Google Shape;194;p13"/>
          <p:cNvSpPr/>
          <p:nvPr/>
        </p:nvSpPr>
        <p:spPr>
          <a:xfrm>
            <a:off x="-1" y="1347531"/>
            <a:ext cx="9143999" cy="746093"/>
          </a:xfrm>
          <a:prstGeom prst="rect">
            <a:avLst/>
          </a:prstGeom>
          <a:solidFill>
            <a:srgbClr val="1B305B"/>
          </a:solidFill>
          <a:ln>
            <a:noFill/>
          </a:ln>
        </p:spPr>
        <p:txBody>
          <a:bodyPr spcFirstLastPara="1" wrap="square" lIns="91425" tIns="45700" rIns="91425" bIns="45700" anchor="ctr" anchorCtr="0">
            <a:noAutofit/>
          </a:bodyPr>
          <a:lstStyle/>
          <a:p>
            <a:pPr marL="1071563" marR="0" lvl="0" indent="-336550" algn="l" rtl="0">
              <a:lnSpc>
                <a:spcPct val="100000"/>
              </a:lnSpc>
              <a:spcBef>
                <a:spcPts val="0"/>
              </a:spcBef>
              <a:spcAft>
                <a:spcPts val="0"/>
              </a:spcAft>
              <a:buClr>
                <a:schemeClr val="lt1"/>
              </a:buClr>
              <a:buSzPts val="2400"/>
              <a:buFont typeface="Arial"/>
              <a:buChar char="•"/>
            </a:pPr>
            <a:r>
              <a:rPr lang="it-IT" sz="2400" dirty="0">
                <a:solidFill>
                  <a:schemeClr val="lt1"/>
                </a:solidFill>
              </a:rPr>
              <a:t>Riscaldamento personale </a:t>
            </a:r>
            <a:endParaRPr lang="it-IT" sz="1000" b="0" i="0" u="none" strike="noStrike" cap="none" dirty="0">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64"/>
        <p:cNvGrpSpPr/>
        <p:nvPr/>
      </p:nvGrpSpPr>
      <p:grpSpPr>
        <a:xfrm>
          <a:off x="0" y="0"/>
          <a:ext cx="0" cy="0"/>
          <a:chOff x="0" y="0"/>
          <a:chExt cx="0" cy="0"/>
        </a:xfrm>
      </p:grpSpPr>
      <p:sp>
        <p:nvSpPr>
          <p:cNvPr id="666" name="Google Shape;666;p63"/>
          <p:cNvSpPr/>
          <p:nvPr/>
        </p:nvSpPr>
        <p:spPr>
          <a:xfrm>
            <a:off x="645458" y="4827082"/>
            <a:ext cx="1532965" cy="605117"/>
          </a:xfrm>
          <a:prstGeom prst="roundRect">
            <a:avLst>
              <a:gd name="adj" fmla="val 16667"/>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GB" sz="1400" b="0" i="0" u="none" strike="noStrike" cap="none">
                <a:solidFill>
                  <a:schemeClr val="lt1"/>
                </a:solidFill>
                <a:latin typeface="Arial"/>
                <a:ea typeface="Arial"/>
                <a:cs typeface="Arial"/>
                <a:sym typeface="Arial"/>
              </a:rPr>
              <a:t>Referee L1</a:t>
            </a:r>
            <a:endParaRPr sz="1400" b="0" i="0" u="none" strike="noStrike" cap="none">
              <a:solidFill>
                <a:srgbClr val="000000"/>
              </a:solidFill>
              <a:latin typeface="Arial"/>
              <a:ea typeface="Arial"/>
              <a:cs typeface="Arial"/>
              <a:sym typeface="Arial"/>
            </a:endParaRPr>
          </a:p>
        </p:txBody>
      </p:sp>
      <p:sp>
        <p:nvSpPr>
          <p:cNvPr id="667" name="Google Shape;667;p63"/>
          <p:cNvSpPr/>
          <p:nvPr/>
        </p:nvSpPr>
        <p:spPr>
          <a:xfrm>
            <a:off x="645459" y="3944059"/>
            <a:ext cx="1532965" cy="605117"/>
          </a:xfrm>
          <a:prstGeom prst="roundRect">
            <a:avLst>
              <a:gd name="adj" fmla="val 16667"/>
            </a:avLst>
          </a:prstGeom>
          <a:solidFill>
            <a:schemeClr val="accent3"/>
          </a:solidFill>
          <a:ln w="25400" cap="flat" cmpd="sng">
            <a:solidFill>
              <a:srgbClr val="71884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GB" sz="1400" b="0" i="0" u="none" strike="noStrike" cap="none">
                <a:solidFill>
                  <a:schemeClr val="lt1"/>
                </a:solidFill>
                <a:latin typeface="Arial"/>
                <a:ea typeface="Arial"/>
                <a:cs typeface="Arial"/>
                <a:sym typeface="Arial"/>
              </a:rPr>
              <a:t>Referee L2</a:t>
            </a:r>
            <a:endParaRPr sz="1400" b="0" i="0" u="none" strike="noStrike" cap="none">
              <a:solidFill>
                <a:srgbClr val="000000"/>
              </a:solidFill>
              <a:latin typeface="Arial"/>
              <a:ea typeface="Arial"/>
              <a:cs typeface="Arial"/>
              <a:sym typeface="Arial"/>
            </a:endParaRPr>
          </a:p>
        </p:txBody>
      </p:sp>
      <p:sp>
        <p:nvSpPr>
          <p:cNvPr id="668" name="Google Shape;668;p63"/>
          <p:cNvSpPr/>
          <p:nvPr/>
        </p:nvSpPr>
        <p:spPr>
          <a:xfrm>
            <a:off x="645459" y="3061035"/>
            <a:ext cx="1532965" cy="605117"/>
          </a:xfrm>
          <a:prstGeom prst="roundRect">
            <a:avLst>
              <a:gd name="adj" fmla="val 16667"/>
            </a:avLst>
          </a:prstGeom>
          <a:solidFill>
            <a:srgbClr val="FFFF00"/>
          </a:solidFill>
          <a:ln w="25400" cap="flat" cmpd="sng">
            <a:solidFill>
              <a:srgbClr val="FFC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GB" sz="1400" b="0" i="0" u="none" strike="noStrike" cap="none">
                <a:solidFill>
                  <a:schemeClr val="dk1"/>
                </a:solidFill>
                <a:latin typeface="Arial"/>
                <a:ea typeface="Arial"/>
                <a:cs typeface="Arial"/>
                <a:sym typeface="Arial"/>
              </a:rPr>
              <a:t>Referee L3</a:t>
            </a:r>
            <a:endParaRPr sz="1400" b="0" i="0" u="none" strike="noStrike" cap="none">
              <a:solidFill>
                <a:srgbClr val="000000"/>
              </a:solidFill>
              <a:latin typeface="Arial"/>
              <a:ea typeface="Arial"/>
              <a:cs typeface="Arial"/>
              <a:sym typeface="Arial"/>
            </a:endParaRPr>
          </a:p>
        </p:txBody>
      </p:sp>
      <p:sp>
        <p:nvSpPr>
          <p:cNvPr id="669" name="Google Shape;669;p63"/>
          <p:cNvSpPr/>
          <p:nvPr/>
        </p:nvSpPr>
        <p:spPr>
          <a:xfrm>
            <a:off x="645459" y="2178011"/>
            <a:ext cx="1532965" cy="605117"/>
          </a:xfrm>
          <a:prstGeom prst="roundRect">
            <a:avLst>
              <a:gd name="adj" fmla="val 16667"/>
            </a:avLst>
          </a:prstGeom>
          <a:solidFill>
            <a:srgbClr val="FF0000"/>
          </a:solidFill>
          <a:ln w="25400" cap="flat"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GB" sz="1400" b="0" i="0" u="none" strike="noStrike" cap="none">
                <a:solidFill>
                  <a:schemeClr val="lt1"/>
                </a:solidFill>
                <a:latin typeface="Arial"/>
                <a:ea typeface="Arial"/>
                <a:cs typeface="Arial"/>
                <a:sym typeface="Arial"/>
              </a:rPr>
              <a:t>Referee L4</a:t>
            </a:r>
            <a:endParaRPr sz="1400" b="0" i="0" u="none" strike="noStrike" cap="none">
              <a:solidFill>
                <a:srgbClr val="000000"/>
              </a:solidFill>
              <a:latin typeface="Arial"/>
              <a:ea typeface="Arial"/>
              <a:cs typeface="Arial"/>
              <a:sym typeface="Arial"/>
            </a:endParaRPr>
          </a:p>
        </p:txBody>
      </p:sp>
      <p:sp>
        <p:nvSpPr>
          <p:cNvPr id="670" name="Google Shape;670;p63"/>
          <p:cNvSpPr/>
          <p:nvPr/>
        </p:nvSpPr>
        <p:spPr>
          <a:xfrm>
            <a:off x="645458" y="1294987"/>
            <a:ext cx="1532965" cy="605117"/>
          </a:xfrm>
          <a:prstGeom prst="roundRect">
            <a:avLst>
              <a:gd name="adj" fmla="val 16667"/>
            </a:avLst>
          </a:prstGeom>
          <a:solidFill>
            <a:schemeClr val="dk1"/>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GB" sz="1400" b="0" i="0" u="none" strike="noStrike" cap="none" dirty="0">
                <a:solidFill>
                  <a:schemeClr val="lt1"/>
                </a:solidFill>
                <a:latin typeface="Arial"/>
                <a:ea typeface="Arial"/>
                <a:cs typeface="Arial"/>
                <a:sym typeface="Arial"/>
              </a:rPr>
              <a:t>Referee L5</a:t>
            </a:r>
            <a:endParaRPr sz="1400" b="0" i="0" u="none" strike="noStrike" cap="none" dirty="0">
              <a:solidFill>
                <a:srgbClr val="000000"/>
              </a:solidFill>
              <a:latin typeface="Arial"/>
              <a:ea typeface="Arial"/>
              <a:cs typeface="Arial"/>
              <a:sym typeface="Arial"/>
            </a:endParaRPr>
          </a:p>
        </p:txBody>
      </p:sp>
      <p:cxnSp>
        <p:nvCxnSpPr>
          <p:cNvPr id="671" name="Google Shape;671;p63"/>
          <p:cNvCxnSpPr>
            <a:stCxn id="666" idx="0"/>
            <a:endCxn id="667" idx="2"/>
          </p:cNvCxnSpPr>
          <p:nvPr/>
        </p:nvCxnSpPr>
        <p:spPr>
          <a:xfrm flipV="1">
            <a:off x="1411941" y="4549176"/>
            <a:ext cx="1" cy="277906"/>
          </a:xfrm>
          <a:prstGeom prst="straightConnector1">
            <a:avLst/>
          </a:prstGeom>
          <a:noFill/>
          <a:ln w="9525" cap="flat" cmpd="sng">
            <a:solidFill>
              <a:srgbClr val="4A7DBA"/>
            </a:solidFill>
            <a:prstDash val="solid"/>
            <a:round/>
            <a:headEnd type="none" w="sm" len="sm"/>
            <a:tailEnd type="triangle" w="med" len="med"/>
          </a:ln>
        </p:spPr>
      </p:cxnSp>
      <p:cxnSp>
        <p:nvCxnSpPr>
          <p:cNvPr id="672" name="Google Shape;672;p63"/>
          <p:cNvCxnSpPr>
            <a:stCxn id="667" idx="0"/>
            <a:endCxn id="668" idx="2"/>
          </p:cNvCxnSpPr>
          <p:nvPr/>
        </p:nvCxnSpPr>
        <p:spPr>
          <a:xfrm rot="10800000">
            <a:off x="1411942" y="3666259"/>
            <a:ext cx="0" cy="277800"/>
          </a:xfrm>
          <a:prstGeom prst="straightConnector1">
            <a:avLst/>
          </a:prstGeom>
          <a:noFill/>
          <a:ln w="9525" cap="flat" cmpd="sng">
            <a:solidFill>
              <a:srgbClr val="4A7DBA"/>
            </a:solidFill>
            <a:prstDash val="solid"/>
            <a:round/>
            <a:headEnd type="none" w="sm" len="sm"/>
            <a:tailEnd type="triangle" w="med" len="med"/>
          </a:ln>
        </p:spPr>
      </p:cxnSp>
      <p:cxnSp>
        <p:nvCxnSpPr>
          <p:cNvPr id="673" name="Google Shape;673;p63"/>
          <p:cNvCxnSpPr>
            <a:stCxn id="668" idx="0"/>
            <a:endCxn id="669" idx="2"/>
          </p:cNvCxnSpPr>
          <p:nvPr/>
        </p:nvCxnSpPr>
        <p:spPr>
          <a:xfrm rot="10800000">
            <a:off x="1411942" y="2783235"/>
            <a:ext cx="0" cy="277800"/>
          </a:xfrm>
          <a:prstGeom prst="straightConnector1">
            <a:avLst/>
          </a:prstGeom>
          <a:noFill/>
          <a:ln w="9525" cap="flat" cmpd="sng">
            <a:solidFill>
              <a:srgbClr val="4A7DBA"/>
            </a:solidFill>
            <a:prstDash val="solid"/>
            <a:round/>
            <a:headEnd type="none" w="sm" len="sm"/>
            <a:tailEnd type="triangle" w="med" len="med"/>
          </a:ln>
        </p:spPr>
      </p:cxnSp>
      <p:cxnSp>
        <p:nvCxnSpPr>
          <p:cNvPr id="674" name="Google Shape;674;p63"/>
          <p:cNvCxnSpPr>
            <a:stCxn id="669" idx="0"/>
            <a:endCxn id="670" idx="2"/>
          </p:cNvCxnSpPr>
          <p:nvPr/>
        </p:nvCxnSpPr>
        <p:spPr>
          <a:xfrm rot="10800000">
            <a:off x="1411942" y="1900211"/>
            <a:ext cx="0" cy="277800"/>
          </a:xfrm>
          <a:prstGeom prst="straightConnector1">
            <a:avLst/>
          </a:prstGeom>
          <a:noFill/>
          <a:ln w="9525" cap="flat" cmpd="sng">
            <a:solidFill>
              <a:srgbClr val="4A7DBA"/>
            </a:solidFill>
            <a:prstDash val="solid"/>
            <a:round/>
            <a:headEnd type="none" w="sm" len="sm"/>
            <a:tailEnd type="triangle" w="med" len="med"/>
          </a:ln>
        </p:spPr>
      </p:cxnSp>
      <p:sp>
        <p:nvSpPr>
          <p:cNvPr id="675" name="Google Shape;675;p63"/>
          <p:cNvSpPr/>
          <p:nvPr/>
        </p:nvSpPr>
        <p:spPr>
          <a:xfrm>
            <a:off x="2944906" y="4827082"/>
            <a:ext cx="1532965" cy="605117"/>
          </a:xfrm>
          <a:prstGeom prst="roundRect">
            <a:avLst>
              <a:gd name="adj" fmla="val 16667"/>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GB" sz="1400" b="0" i="0" u="none" strike="noStrike" cap="none">
                <a:solidFill>
                  <a:schemeClr val="lt1"/>
                </a:solidFill>
                <a:latin typeface="Arial"/>
                <a:ea typeface="Arial"/>
                <a:cs typeface="Arial"/>
                <a:sym typeface="Arial"/>
              </a:rPr>
              <a:t>Coach L1</a:t>
            </a:r>
            <a:endParaRPr sz="1400" b="0" i="0" u="none" strike="noStrike" cap="none">
              <a:solidFill>
                <a:srgbClr val="000000"/>
              </a:solidFill>
              <a:latin typeface="Arial"/>
              <a:ea typeface="Arial"/>
              <a:cs typeface="Arial"/>
              <a:sym typeface="Arial"/>
            </a:endParaRPr>
          </a:p>
        </p:txBody>
      </p:sp>
      <p:sp>
        <p:nvSpPr>
          <p:cNvPr id="676" name="Google Shape;676;p63"/>
          <p:cNvSpPr/>
          <p:nvPr/>
        </p:nvSpPr>
        <p:spPr>
          <a:xfrm>
            <a:off x="2944906" y="3944058"/>
            <a:ext cx="1532965" cy="605117"/>
          </a:xfrm>
          <a:prstGeom prst="roundRect">
            <a:avLst>
              <a:gd name="adj" fmla="val 16667"/>
            </a:avLst>
          </a:prstGeom>
          <a:solidFill>
            <a:schemeClr val="accent3"/>
          </a:solidFill>
          <a:ln w="25400" cap="flat" cmpd="sng">
            <a:solidFill>
              <a:srgbClr val="71884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GB" sz="1400" b="0" i="0" u="none" strike="noStrike" cap="none">
                <a:solidFill>
                  <a:schemeClr val="lt1"/>
                </a:solidFill>
                <a:latin typeface="Arial"/>
                <a:ea typeface="Arial"/>
                <a:cs typeface="Arial"/>
                <a:sym typeface="Arial"/>
              </a:rPr>
              <a:t>Coach L2</a:t>
            </a:r>
            <a:endParaRPr sz="1400" b="0" i="0" u="none" strike="noStrike" cap="none">
              <a:solidFill>
                <a:srgbClr val="000000"/>
              </a:solidFill>
              <a:latin typeface="Arial"/>
              <a:ea typeface="Arial"/>
              <a:cs typeface="Arial"/>
              <a:sym typeface="Arial"/>
            </a:endParaRPr>
          </a:p>
        </p:txBody>
      </p:sp>
      <p:sp>
        <p:nvSpPr>
          <p:cNvPr id="677" name="Google Shape;677;p63"/>
          <p:cNvSpPr/>
          <p:nvPr/>
        </p:nvSpPr>
        <p:spPr>
          <a:xfrm>
            <a:off x="2944906" y="3061034"/>
            <a:ext cx="1532965" cy="605117"/>
          </a:xfrm>
          <a:prstGeom prst="roundRect">
            <a:avLst>
              <a:gd name="adj" fmla="val 16667"/>
            </a:avLst>
          </a:prstGeom>
          <a:solidFill>
            <a:srgbClr val="FFFF00"/>
          </a:solidFill>
          <a:ln w="25400" cap="flat" cmpd="sng">
            <a:solidFill>
              <a:srgbClr val="FFC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GB" sz="1400" b="0" i="0" u="none" strike="noStrike" cap="none">
                <a:solidFill>
                  <a:schemeClr val="dk1"/>
                </a:solidFill>
                <a:latin typeface="Arial"/>
                <a:ea typeface="Arial"/>
                <a:cs typeface="Arial"/>
                <a:sym typeface="Arial"/>
              </a:rPr>
              <a:t>Coach L3</a:t>
            </a:r>
            <a:endParaRPr sz="1400" b="0" i="0" u="none" strike="noStrike" cap="none">
              <a:solidFill>
                <a:srgbClr val="000000"/>
              </a:solidFill>
              <a:latin typeface="Arial"/>
              <a:ea typeface="Arial"/>
              <a:cs typeface="Arial"/>
              <a:sym typeface="Arial"/>
            </a:endParaRPr>
          </a:p>
        </p:txBody>
      </p:sp>
      <p:sp>
        <p:nvSpPr>
          <p:cNvPr id="678" name="Google Shape;678;p63"/>
          <p:cNvSpPr/>
          <p:nvPr/>
        </p:nvSpPr>
        <p:spPr>
          <a:xfrm>
            <a:off x="2944906" y="2178010"/>
            <a:ext cx="1532965" cy="605117"/>
          </a:xfrm>
          <a:prstGeom prst="roundRect">
            <a:avLst>
              <a:gd name="adj" fmla="val 16667"/>
            </a:avLst>
          </a:prstGeom>
          <a:solidFill>
            <a:srgbClr val="FF0000"/>
          </a:solidFill>
          <a:ln w="25400" cap="flat"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GB" sz="1400" b="0" i="0" u="none" strike="noStrike" cap="none">
                <a:solidFill>
                  <a:schemeClr val="lt1"/>
                </a:solidFill>
                <a:latin typeface="Arial"/>
                <a:ea typeface="Arial"/>
                <a:cs typeface="Arial"/>
                <a:sym typeface="Arial"/>
              </a:rPr>
              <a:t>Coach L4</a:t>
            </a:r>
            <a:endParaRPr sz="1400" b="0" i="0" u="none" strike="noStrike" cap="none">
              <a:solidFill>
                <a:srgbClr val="000000"/>
              </a:solidFill>
              <a:latin typeface="Arial"/>
              <a:ea typeface="Arial"/>
              <a:cs typeface="Arial"/>
              <a:sym typeface="Arial"/>
            </a:endParaRPr>
          </a:p>
        </p:txBody>
      </p:sp>
      <p:sp>
        <p:nvSpPr>
          <p:cNvPr id="679" name="Google Shape;679;p63"/>
          <p:cNvSpPr/>
          <p:nvPr/>
        </p:nvSpPr>
        <p:spPr>
          <a:xfrm>
            <a:off x="2944905" y="1294986"/>
            <a:ext cx="1532965" cy="605117"/>
          </a:xfrm>
          <a:prstGeom prst="roundRect">
            <a:avLst>
              <a:gd name="adj" fmla="val 16667"/>
            </a:avLst>
          </a:prstGeom>
          <a:solidFill>
            <a:schemeClr val="dk1"/>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GB" sz="1400" b="0" i="0" u="none" strike="noStrike" cap="none">
                <a:solidFill>
                  <a:schemeClr val="lt1"/>
                </a:solidFill>
                <a:latin typeface="Arial"/>
                <a:ea typeface="Arial"/>
                <a:cs typeface="Arial"/>
                <a:sym typeface="Arial"/>
              </a:rPr>
              <a:t>Coach L5</a:t>
            </a:r>
            <a:endParaRPr sz="1400" b="0" i="0" u="none" strike="noStrike" cap="none">
              <a:solidFill>
                <a:srgbClr val="000000"/>
              </a:solidFill>
              <a:latin typeface="Arial"/>
              <a:ea typeface="Arial"/>
              <a:cs typeface="Arial"/>
              <a:sym typeface="Arial"/>
            </a:endParaRPr>
          </a:p>
        </p:txBody>
      </p:sp>
      <p:cxnSp>
        <p:nvCxnSpPr>
          <p:cNvPr id="680" name="Google Shape;680;p63"/>
          <p:cNvCxnSpPr>
            <a:stCxn id="675" idx="0"/>
            <a:endCxn id="676" idx="2"/>
          </p:cNvCxnSpPr>
          <p:nvPr/>
        </p:nvCxnSpPr>
        <p:spPr>
          <a:xfrm rot="10800000">
            <a:off x="3711389" y="4549282"/>
            <a:ext cx="0" cy="277800"/>
          </a:xfrm>
          <a:prstGeom prst="straightConnector1">
            <a:avLst/>
          </a:prstGeom>
          <a:noFill/>
          <a:ln w="9525" cap="flat" cmpd="sng">
            <a:solidFill>
              <a:srgbClr val="4A7DBA"/>
            </a:solidFill>
            <a:prstDash val="solid"/>
            <a:round/>
            <a:headEnd type="none" w="sm" len="sm"/>
            <a:tailEnd type="triangle" w="med" len="med"/>
          </a:ln>
        </p:spPr>
      </p:cxnSp>
      <p:cxnSp>
        <p:nvCxnSpPr>
          <p:cNvPr id="681" name="Google Shape;681;p63"/>
          <p:cNvCxnSpPr>
            <a:stCxn id="676" idx="0"/>
            <a:endCxn id="677" idx="2"/>
          </p:cNvCxnSpPr>
          <p:nvPr/>
        </p:nvCxnSpPr>
        <p:spPr>
          <a:xfrm rot="10800000">
            <a:off x="3711389" y="3666258"/>
            <a:ext cx="0" cy="277800"/>
          </a:xfrm>
          <a:prstGeom prst="straightConnector1">
            <a:avLst/>
          </a:prstGeom>
          <a:noFill/>
          <a:ln w="9525" cap="flat" cmpd="sng">
            <a:solidFill>
              <a:srgbClr val="4A7DBA"/>
            </a:solidFill>
            <a:prstDash val="solid"/>
            <a:round/>
            <a:headEnd type="none" w="sm" len="sm"/>
            <a:tailEnd type="triangle" w="med" len="med"/>
          </a:ln>
        </p:spPr>
      </p:cxnSp>
      <p:cxnSp>
        <p:nvCxnSpPr>
          <p:cNvPr id="682" name="Google Shape;682;p63"/>
          <p:cNvCxnSpPr>
            <a:stCxn id="677" idx="0"/>
            <a:endCxn id="678" idx="2"/>
          </p:cNvCxnSpPr>
          <p:nvPr/>
        </p:nvCxnSpPr>
        <p:spPr>
          <a:xfrm rot="10800000">
            <a:off x="3711389" y="2783234"/>
            <a:ext cx="0" cy="277800"/>
          </a:xfrm>
          <a:prstGeom prst="straightConnector1">
            <a:avLst/>
          </a:prstGeom>
          <a:noFill/>
          <a:ln w="9525" cap="flat" cmpd="sng">
            <a:solidFill>
              <a:srgbClr val="4A7DBA"/>
            </a:solidFill>
            <a:prstDash val="solid"/>
            <a:round/>
            <a:headEnd type="none" w="sm" len="sm"/>
            <a:tailEnd type="triangle" w="med" len="med"/>
          </a:ln>
        </p:spPr>
      </p:cxnSp>
      <p:cxnSp>
        <p:nvCxnSpPr>
          <p:cNvPr id="683" name="Google Shape;683;p63"/>
          <p:cNvCxnSpPr>
            <a:stCxn id="678" idx="0"/>
            <a:endCxn id="679" idx="2"/>
          </p:cNvCxnSpPr>
          <p:nvPr/>
        </p:nvCxnSpPr>
        <p:spPr>
          <a:xfrm rot="10800000">
            <a:off x="3711389" y="1900210"/>
            <a:ext cx="0" cy="277800"/>
          </a:xfrm>
          <a:prstGeom prst="straightConnector1">
            <a:avLst/>
          </a:prstGeom>
          <a:noFill/>
          <a:ln w="9525" cap="flat" cmpd="sng">
            <a:solidFill>
              <a:srgbClr val="4A7DBA"/>
            </a:solidFill>
            <a:prstDash val="solid"/>
            <a:round/>
            <a:headEnd type="none" w="sm" len="sm"/>
            <a:tailEnd type="triangle" w="med" len="med"/>
          </a:ln>
        </p:spPr>
      </p:cxnSp>
      <p:sp>
        <p:nvSpPr>
          <p:cNvPr id="684" name="Google Shape;684;p63"/>
          <p:cNvSpPr/>
          <p:nvPr/>
        </p:nvSpPr>
        <p:spPr>
          <a:xfrm>
            <a:off x="5141259" y="4827082"/>
            <a:ext cx="1532965" cy="605117"/>
          </a:xfrm>
          <a:prstGeom prst="roundRect">
            <a:avLst>
              <a:gd name="adj" fmla="val 16667"/>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GB" sz="1400" b="0" i="0" u="none" strike="noStrike" cap="none">
                <a:solidFill>
                  <a:schemeClr val="lt1"/>
                </a:solidFill>
                <a:latin typeface="Arial"/>
                <a:ea typeface="Arial"/>
                <a:cs typeface="Arial"/>
                <a:sym typeface="Arial"/>
              </a:rPr>
              <a:t>Presenter L1</a:t>
            </a:r>
            <a:endParaRPr sz="1400" b="0" i="0" u="none" strike="noStrike" cap="none">
              <a:solidFill>
                <a:srgbClr val="000000"/>
              </a:solidFill>
              <a:latin typeface="Arial"/>
              <a:ea typeface="Arial"/>
              <a:cs typeface="Arial"/>
              <a:sym typeface="Arial"/>
            </a:endParaRPr>
          </a:p>
        </p:txBody>
      </p:sp>
      <p:sp>
        <p:nvSpPr>
          <p:cNvPr id="685" name="Google Shape;685;p63"/>
          <p:cNvSpPr/>
          <p:nvPr/>
        </p:nvSpPr>
        <p:spPr>
          <a:xfrm>
            <a:off x="5141259" y="3944058"/>
            <a:ext cx="1532965" cy="605117"/>
          </a:xfrm>
          <a:prstGeom prst="roundRect">
            <a:avLst>
              <a:gd name="adj" fmla="val 16667"/>
            </a:avLst>
          </a:prstGeom>
          <a:solidFill>
            <a:schemeClr val="accent3"/>
          </a:solidFill>
          <a:ln w="25400" cap="flat" cmpd="sng">
            <a:solidFill>
              <a:srgbClr val="71884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GB" sz="1400" b="0" i="0" u="none" strike="noStrike" cap="none" dirty="0">
                <a:solidFill>
                  <a:schemeClr val="lt1"/>
                </a:solidFill>
                <a:latin typeface="Arial"/>
                <a:ea typeface="Arial"/>
                <a:cs typeface="Arial"/>
                <a:sym typeface="Arial"/>
              </a:rPr>
              <a:t>Presenter L2</a:t>
            </a:r>
            <a:endParaRPr sz="1400" b="0" i="0" u="none" strike="noStrike" cap="none" dirty="0">
              <a:solidFill>
                <a:srgbClr val="000000"/>
              </a:solidFill>
              <a:latin typeface="Arial"/>
              <a:ea typeface="Arial"/>
              <a:cs typeface="Arial"/>
              <a:sym typeface="Arial"/>
            </a:endParaRPr>
          </a:p>
        </p:txBody>
      </p:sp>
      <p:sp>
        <p:nvSpPr>
          <p:cNvPr id="686" name="Google Shape;686;p63"/>
          <p:cNvSpPr/>
          <p:nvPr/>
        </p:nvSpPr>
        <p:spPr>
          <a:xfrm>
            <a:off x="5141259" y="3061034"/>
            <a:ext cx="1532965" cy="605117"/>
          </a:xfrm>
          <a:prstGeom prst="roundRect">
            <a:avLst>
              <a:gd name="adj" fmla="val 16667"/>
            </a:avLst>
          </a:prstGeom>
          <a:solidFill>
            <a:srgbClr val="FFFF00"/>
          </a:solidFill>
          <a:ln w="25400" cap="flat" cmpd="sng">
            <a:solidFill>
              <a:srgbClr val="FFC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GB" sz="1400" b="0" i="0" u="none" strike="noStrike" cap="none">
                <a:solidFill>
                  <a:schemeClr val="dk1"/>
                </a:solidFill>
                <a:latin typeface="Arial"/>
                <a:ea typeface="Arial"/>
                <a:cs typeface="Arial"/>
                <a:sym typeface="Arial"/>
              </a:rPr>
              <a:t>Presenter L3</a:t>
            </a:r>
            <a:endParaRPr sz="1400" b="0" i="0" u="none" strike="noStrike" cap="none">
              <a:solidFill>
                <a:srgbClr val="000000"/>
              </a:solidFill>
              <a:latin typeface="Arial"/>
              <a:ea typeface="Arial"/>
              <a:cs typeface="Arial"/>
              <a:sym typeface="Arial"/>
            </a:endParaRPr>
          </a:p>
        </p:txBody>
      </p:sp>
      <p:cxnSp>
        <p:nvCxnSpPr>
          <p:cNvPr id="687" name="Google Shape;687;p63"/>
          <p:cNvCxnSpPr>
            <a:stCxn id="684" idx="0"/>
            <a:endCxn id="685" idx="2"/>
          </p:cNvCxnSpPr>
          <p:nvPr/>
        </p:nvCxnSpPr>
        <p:spPr>
          <a:xfrm rot="10800000">
            <a:off x="5907742" y="4549282"/>
            <a:ext cx="0" cy="277800"/>
          </a:xfrm>
          <a:prstGeom prst="straightConnector1">
            <a:avLst/>
          </a:prstGeom>
          <a:noFill/>
          <a:ln w="9525" cap="flat" cmpd="sng">
            <a:solidFill>
              <a:srgbClr val="4A7DBA"/>
            </a:solidFill>
            <a:prstDash val="solid"/>
            <a:round/>
            <a:headEnd type="none" w="sm" len="sm"/>
            <a:tailEnd type="triangle" w="med" len="med"/>
          </a:ln>
        </p:spPr>
      </p:cxnSp>
      <p:cxnSp>
        <p:nvCxnSpPr>
          <p:cNvPr id="688" name="Google Shape;688;p63"/>
          <p:cNvCxnSpPr>
            <a:stCxn id="685" idx="0"/>
            <a:endCxn id="686" idx="2"/>
          </p:cNvCxnSpPr>
          <p:nvPr/>
        </p:nvCxnSpPr>
        <p:spPr>
          <a:xfrm rot="10800000">
            <a:off x="5907742" y="3666258"/>
            <a:ext cx="0" cy="277800"/>
          </a:xfrm>
          <a:prstGeom prst="straightConnector1">
            <a:avLst/>
          </a:prstGeom>
          <a:noFill/>
          <a:ln w="9525" cap="flat" cmpd="sng">
            <a:solidFill>
              <a:srgbClr val="4A7DBA"/>
            </a:solidFill>
            <a:prstDash val="solid"/>
            <a:round/>
            <a:headEnd type="none" w="sm" len="sm"/>
            <a:tailEnd type="triangle" w="med" len="med"/>
          </a:ln>
        </p:spPr>
      </p:cxnSp>
      <p:sp>
        <p:nvSpPr>
          <p:cNvPr id="690" name="Google Shape;690;p63"/>
          <p:cNvSpPr/>
          <p:nvPr/>
        </p:nvSpPr>
        <p:spPr>
          <a:xfrm>
            <a:off x="7287880" y="4028284"/>
            <a:ext cx="1532965" cy="605117"/>
          </a:xfrm>
          <a:prstGeom prst="roundRect">
            <a:avLst>
              <a:gd name="adj" fmla="val 16667"/>
            </a:avLst>
          </a:prstGeom>
          <a:gradFill>
            <a:gsLst>
              <a:gs pos="0">
                <a:srgbClr val="7F5AAB"/>
              </a:gs>
              <a:gs pos="100000">
                <a:srgbClr val="C7AEED"/>
              </a:gs>
            </a:gsLst>
            <a:lin ang="16200000" scaled="0"/>
          </a:gradFill>
          <a:ln>
            <a:noFill/>
          </a:ln>
          <a:effectLst>
            <a:outerShdw blurRad="40000" dist="23000" dir="5400000" rotWithShape="0">
              <a:srgbClr val="000000">
                <a:alpha val="3450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GB" sz="1400" b="0" i="0" u="none" strike="noStrike" cap="none">
                <a:solidFill>
                  <a:schemeClr val="dk1"/>
                </a:solidFill>
                <a:latin typeface="Arial"/>
                <a:ea typeface="Arial"/>
                <a:cs typeface="Arial"/>
                <a:sym typeface="Arial"/>
              </a:rPr>
              <a:t>NDR</a:t>
            </a:r>
            <a:endParaRPr sz="1400" b="0" i="0" u="none" strike="noStrike" cap="none">
              <a:solidFill>
                <a:srgbClr val="000000"/>
              </a:solidFill>
              <a:latin typeface="Arial"/>
              <a:ea typeface="Arial"/>
              <a:cs typeface="Arial"/>
              <a:sym typeface="Arial"/>
            </a:endParaRPr>
          </a:p>
        </p:txBody>
      </p:sp>
      <p:sp>
        <p:nvSpPr>
          <p:cNvPr id="691" name="Google Shape;691;p63"/>
          <p:cNvSpPr/>
          <p:nvPr/>
        </p:nvSpPr>
        <p:spPr>
          <a:xfrm>
            <a:off x="7287881" y="1304079"/>
            <a:ext cx="1532965" cy="605117"/>
          </a:xfrm>
          <a:prstGeom prst="roundRect">
            <a:avLst>
              <a:gd name="adj" fmla="val 16667"/>
            </a:avLst>
          </a:prstGeom>
          <a:gradFill>
            <a:gsLst>
              <a:gs pos="0">
                <a:srgbClr val="7F5AAB"/>
              </a:gs>
              <a:gs pos="100000">
                <a:srgbClr val="C7AEED"/>
              </a:gs>
            </a:gsLst>
            <a:lin ang="16200000" scaled="0"/>
          </a:gradFill>
          <a:ln>
            <a:noFill/>
          </a:ln>
          <a:effectLst>
            <a:outerShdw blurRad="40000" dist="23000" dir="5400000" rotWithShape="0">
              <a:srgbClr val="000000">
                <a:alpha val="3450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GB" sz="1400" b="0" i="0" u="none" strike="noStrike" cap="none">
                <a:solidFill>
                  <a:schemeClr val="dk1"/>
                </a:solidFill>
                <a:latin typeface="Arial"/>
                <a:ea typeface="Arial"/>
                <a:cs typeface="Arial"/>
                <a:sym typeface="Arial"/>
              </a:rPr>
              <a:t>EDR</a:t>
            </a:r>
            <a:endParaRPr sz="1400" b="0" i="0" u="none" strike="noStrike" cap="none">
              <a:solidFill>
                <a:srgbClr val="000000"/>
              </a:solidFill>
              <a:latin typeface="Arial"/>
              <a:ea typeface="Arial"/>
              <a:cs typeface="Arial"/>
              <a:sym typeface="Arial"/>
            </a:endParaRPr>
          </a:p>
        </p:txBody>
      </p:sp>
      <p:sp>
        <p:nvSpPr>
          <p:cNvPr id="692" name="Google Shape;692;p63"/>
          <p:cNvSpPr txBox="1"/>
          <p:nvPr/>
        </p:nvSpPr>
        <p:spPr>
          <a:xfrm>
            <a:off x="645458" y="5731339"/>
            <a:ext cx="1532965" cy="307777"/>
          </a:xfrm>
          <a:prstGeom prst="rect">
            <a:avLst/>
          </a:prstGeom>
          <a:solidFill>
            <a:schemeClr val="lt1"/>
          </a:solidFill>
          <a:ln w="25400" cap="flat" cmpd="sng">
            <a:solidFill>
              <a:schemeClr val="accent5"/>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GB" sz="1400" b="0" i="0" u="none" strike="noStrike" cap="none">
                <a:solidFill>
                  <a:schemeClr val="dk1"/>
                </a:solidFill>
                <a:latin typeface="Arial"/>
                <a:ea typeface="Arial"/>
                <a:cs typeface="Arial"/>
                <a:sym typeface="Arial"/>
              </a:rPr>
              <a:t>Referee</a:t>
            </a:r>
            <a:endParaRPr sz="1400" b="0" i="0" u="none" strike="noStrike" cap="none">
              <a:solidFill>
                <a:srgbClr val="000000"/>
              </a:solidFill>
              <a:latin typeface="Arial"/>
              <a:ea typeface="Arial"/>
              <a:cs typeface="Arial"/>
              <a:sym typeface="Arial"/>
            </a:endParaRPr>
          </a:p>
        </p:txBody>
      </p:sp>
      <p:sp>
        <p:nvSpPr>
          <p:cNvPr id="693" name="Google Shape;693;p63"/>
          <p:cNvSpPr txBox="1"/>
          <p:nvPr/>
        </p:nvSpPr>
        <p:spPr>
          <a:xfrm>
            <a:off x="2944905" y="5731339"/>
            <a:ext cx="1532965" cy="307777"/>
          </a:xfrm>
          <a:prstGeom prst="rect">
            <a:avLst/>
          </a:prstGeom>
          <a:solidFill>
            <a:schemeClr val="lt1"/>
          </a:solidFill>
          <a:ln w="25400" cap="flat" cmpd="sng">
            <a:solidFill>
              <a:schemeClr val="accent5"/>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GB" sz="1400" b="0" i="0" u="none" strike="noStrike" cap="none">
                <a:solidFill>
                  <a:schemeClr val="dk1"/>
                </a:solidFill>
                <a:latin typeface="Arial"/>
                <a:ea typeface="Arial"/>
                <a:cs typeface="Arial"/>
                <a:sym typeface="Arial"/>
              </a:rPr>
              <a:t>Coach</a:t>
            </a:r>
            <a:endParaRPr sz="1400" b="0" i="0" u="none" strike="noStrike" cap="none">
              <a:solidFill>
                <a:srgbClr val="000000"/>
              </a:solidFill>
              <a:latin typeface="Arial"/>
              <a:ea typeface="Arial"/>
              <a:cs typeface="Arial"/>
              <a:sym typeface="Arial"/>
            </a:endParaRPr>
          </a:p>
        </p:txBody>
      </p:sp>
      <p:sp>
        <p:nvSpPr>
          <p:cNvPr id="694" name="Google Shape;694;p63"/>
          <p:cNvSpPr txBox="1"/>
          <p:nvPr/>
        </p:nvSpPr>
        <p:spPr>
          <a:xfrm>
            <a:off x="5141257" y="5731339"/>
            <a:ext cx="1532965" cy="307777"/>
          </a:xfrm>
          <a:prstGeom prst="rect">
            <a:avLst/>
          </a:prstGeom>
          <a:solidFill>
            <a:schemeClr val="lt1"/>
          </a:solidFill>
          <a:ln w="25400" cap="flat" cmpd="sng">
            <a:solidFill>
              <a:schemeClr val="accent5"/>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GB" sz="1400" b="0" i="0" u="none" strike="noStrike" cap="none">
                <a:solidFill>
                  <a:schemeClr val="dk1"/>
                </a:solidFill>
                <a:latin typeface="Arial"/>
                <a:ea typeface="Arial"/>
                <a:cs typeface="Arial"/>
                <a:sym typeface="Arial"/>
              </a:rPr>
              <a:t>Presenter</a:t>
            </a:r>
            <a:endParaRPr sz="1400" b="0" i="0" u="none" strike="noStrike" cap="none">
              <a:solidFill>
                <a:schemeClr val="dk1"/>
              </a:solidFill>
              <a:latin typeface="Arial"/>
              <a:ea typeface="Arial"/>
              <a:cs typeface="Arial"/>
              <a:sym typeface="Arial"/>
            </a:endParaRPr>
          </a:p>
        </p:txBody>
      </p:sp>
      <p:cxnSp>
        <p:nvCxnSpPr>
          <p:cNvPr id="695" name="Google Shape;695;p63"/>
          <p:cNvCxnSpPr/>
          <p:nvPr/>
        </p:nvCxnSpPr>
        <p:spPr>
          <a:xfrm>
            <a:off x="2570673" y="1142083"/>
            <a:ext cx="0" cy="4966041"/>
          </a:xfrm>
          <a:prstGeom prst="straightConnector1">
            <a:avLst/>
          </a:prstGeom>
          <a:noFill/>
          <a:ln w="9525" cap="flat" cmpd="sng">
            <a:solidFill>
              <a:srgbClr val="4A7DBA"/>
            </a:solidFill>
            <a:prstDash val="dash"/>
            <a:round/>
            <a:headEnd type="none" w="sm" len="sm"/>
            <a:tailEnd type="none" w="sm" len="sm"/>
          </a:ln>
        </p:spPr>
      </p:cxnSp>
      <p:cxnSp>
        <p:nvCxnSpPr>
          <p:cNvPr id="696" name="Google Shape;696;p63"/>
          <p:cNvCxnSpPr/>
          <p:nvPr/>
        </p:nvCxnSpPr>
        <p:spPr>
          <a:xfrm>
            <a:off x="4853797" y="1099028"/>
            <a:ext cx="0" cy="4966041"/>
          </a:xfrm>
          <a:prstGeom prst="straightConnector1">
            <a:avLst/>
          </a:prstGeom>
          <a:noFill/>
          <a:ln w="9525" cap="flat" cmpd="sng">
            <a:solidFill>
              <a:srgbClr val="4A7DBA"/>
            </a:solidFill>
            <a:prstDash val="dash"/>
            <a:round/>
            <a:headEnd type="none" w="sm" len="sm"/>
            <a:tailEnd type="none" w="sm" len="sm"/>
          </a:ln>
        </p:spPr>
      </p:cxnSp>
      <p:cxnSp>
        <p:nvCxnSpPr>
          <p:cNvPr id="697" name="Google Shape;697;p63"/>
          <p:cNvCxnSpPr/>
          <p:nvPr/>
        </p:nvCxnSpPr>
        <p:spPr>
          <a:xfrm>
            <a:off x="6924137" y="1142082"/>
            <a:ext cx="0" cy="4966041"/>
          </a:xfrm>
          <a:prstGeom prst="straightConnector1">
            <a:avLst/>
          </a:prstGeom>
          <a:noFill/>
          <a:ln w="9525" cap="flat" cmpd="sng">
            <a:solidFill>
              <a:srgbClr val="4A7DBA"/>
            </a:solidFill>
            <a:prstDash val="dash"/>
            <a:round/>
            <a:headEnd type="none" w="sm" len="sm"/>
            <a:tailEnd type="none" w="sm" len="sm"/>
          </a:ln>
        </p:spPr>
      </p:cxnSp>
      <p:sp>
        <p:nvSpPr>
          <p:cNvPr id="2" name="Title 1">
            <a:extLst>
              <a:ext uri="{FF2B5EF4-FFF2-40B4-BE49-F238E27FC236}">
                <a16:creationId xmlns:a16="http://schemas.microsoft.com/office/drawing/2014/main" id="{74DE321B-C344-45BD-918D-23F3EA924D79}"/>
              </a:ext>
            </a:extLst>
          </p:cNvPr>
          <p:cNvSpPr>
            <a:spLocks noGrp="1"/>
          </p:cNvSpPr>
          <p:nvPr>
            <p:ph type="title"/>
          </p:nvPr>
        </p:nvSpPr>
        <p:spPr/>
        <p:txBody>
          <a:bodyPr/>
          <a:lstStyle/>
          <a:p>
            <a:r>
              <a:rPr lang="it-IT" dirty="0"/>
              <a:t>Carriera arbitrale EFT</a:t>
            </a:r>
          </a:p>
        </p:txBody>
      </p:sp>
    </p:spTree>
    <p:extLst>
      <p:ext uri="{BB962C8B-B14F-4D97-AF65-F5344CB8AC3E}">
        <p14:creationId xmlns:p14="http://schemas.microsoft.com/office/powerpoint/2010/main" val="81220169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 name="Text Placeholder 1">
            <a:extLst>
              <a:ext uri="{FF2B5EF4-FFF2-40B4-BE49-F238E27FC236}">
                <a16:creationId xmlns:a16="http://schemas.microsoft.com/office/drawing/2014/main" id="{77839675-37C1-471F-981A-72EE22072357}"/>
              </a:ext>
            </a:extLst>
          </p:cNvPr>
          <p:cNvSpPr>
            <a:spLocks noGrp="1"/>
          </p:cNvSpPr>
          <p:nvPr>
            <p:ph type="body" idx="1"/>
          </p:nvPr>
        </p:nvSpPr>
        <p:spPr/>
        <p:txBody>
          <a:bodyPr/>
          <a:lstStyle/>
          <a:p>
            <a:endParaRPr lang="it-IT" dirty="0"/>
          </a:p>
        </p:txBody>
      </p:sp>
      <p:pic>
        <p:nvPicPr>
          <p:cNvPr id="258" name="Google Shape;258;p17"/>
          <p:cNvPicPr preferRelativeResize="0">
            <a:picLocks noChangeAspect="1"/>
          </p:cNvPicPr>
          <p:nvPr/>
        </p:nvPicPr>
        <p:blipFill rotWithShape="1">
          <a:blip r:embed="rId3">
            <a:alphaModFix/>
          </a:blip>
          <a:srcRect l="91" t="16554" r="-91" b="-5647"/>
          <a:stretch/>
        </p:blipFill>
        <p:spPr>
          <a:xfrm>
            <a:off x="-11284" y="1371598"/>
            <a:ext cx="9183372" cy="3934328"/>
          </a:xfrm>
          <a:prstGeom prst="rect">
            <a:avLst/>
          </a:prstGeom>
          <a:noFill/>
          <a:ln>
            <a:noFill/>
          </a:ln>
        </p:spPr>
      </p:pic>
      <p:sp>
        <p:nvSpPr>
          <p:cNvPr id="259" name="Google Shape;259;p17"/>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722313" marR="0" lvl="0" algn="l" rtl="0">
              <a:lnSpc>
                <a:spcPct val="100000"/>
              </a:lnSpc>
              <a:spcBef>
                <a:spcPts val="0"/>
              </a:spcBef>
              <a:spcAft>
                <a:spcPts val="0"/>
              </a:spcAft>
              <a:buClr>
                <a:schemeClr val="dk1"/>
              </a:buClr>
              <a:buSzPts val="3600"/>
              <a:buFont typeface="Calibri"/>
              <a:buNone/>
            </a:pPr>
            <a:r>
              <a:rPr lang="it-IT" noProof="0" dirty="0">
                <a:latin typeface="+mj-lt"/>
                <a:cs typeface="Calibri"/>
                <a:sym typeface="Calibri"/>
              </a:rPr>
              <a:t>Inizio della Partita</a:t>
            </a:r>
            <a:endParaRPr lang="it-IT" sz="5400" noProof="0" dirty="0">
              <a:latin typeface="+mj-lt"/>
            </a:endParaRPr>
          </a:p>
        </p:txBody>
      </p:sp>
      <p:sp>
        <p:nvSpPr>
          <p:cNvPr id="260" name="Google Shape;260;p17"/>
          <p:cNvSpPr/>
          <p:nvPr/>
        </p:nvSpPr>
        <p:spPr>
          <a:xfrm>
            <a:off x="0" y="1370013"/>
            <a:ext cx="9144000" cy="3683250"/>
          </a:xfrm>
          <a:prstGeom prst="rect">
            <a:avLst/>
          </a:prstGeom>
          <a:solidFill>
            <a:srgbClr val="FFFFFF">
              <a:alpha val="5294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1" name="Google Shape;261;p17"/>
          <p:cNvSpPr/>
          <p:nvPr/>
        </p:nvSpPr>
        <p:spPr>
          <a:xfrm>
            <a:off x="921569" y="4154048"/>
            <a:ext cx="7272900" cy="1215000"/>
          </a:xfrm>
          <a:prstGeom prst="rect">
            <a:avLst/>
          </a:prstGeom>
          <a:solidFill>
            <a:srgbClr val="1B305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en-GB" sz="2800" dirty="0" err="1">
                <a:solidFill>
                  <a:srgbClr val="FFFFFF"/>
                </a:solidFill>
              </a:rPr>
              <a:t>L’impronta</a:t>
            </a:r>
            <a:r>
              <a:rPr lang="en-GB" sz="2800" dirty="0">
                <a:solidFill>
                  <a:srgbClr val="FFFFFF"/>
                </a:solidFill>
              </a:rPr>
              <a:t> </a:t>
            </a:r>
            <a:r>
              <a:rPr lang="en-GB" sz="2800" dirty="0" err="1">
                <a:solidFill>
                  <a:srgbClr val="FFFFFF"/>
                </a:solidFill>
              </a:rPr>
              <a:t>dell’arbitro</a:t>
            </a:r>
            <a:endParaRPr sz="1400" b="0" i="0" u="none" strike="noStrike" cap="none" dirty="0">
              <a:solidFill>
                <a:srgbClr val="FFFFFF"/>
              </a:solidFill>
              <a:latin typeface="Arial"/>
              <a:ea typeface="Arial"/>
              <a:cs typeface="Arial"/>
              <a:sym typeface="Arial"/>
            </a:endParaRPr>
          </a:p>
        </p:txBody>
      </p:sp>
    </p:spTree>
    <p:extLst>
      <p:ext uri="{BB962C8B-B14F-4D97-AF65-F5344CB8AC3E}">
        <p14:creationId xmlns:p14="http://schemas.microsoft.com/office/powerpoint/2010/main" val="2296067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58"/>
                                        </p:tgtEl>
                                        <p:attrNameLst>
                                          <p:attrName>style.visibility</p:attrName>
                                        </p:attrNameLst>
                                      </p:cBhvr>
                                      <p:to>
                                        <p:strVal val="visible"/>
                                      </p:to>
                                    </p:set>
                                    <p:animEffect transition="in" filter="fade">
                                      <p:cBhvr>
                                        <p:cTn id="7" dur="2000"/>
                                        <p:tgtEl>
                                          <p:spTgt spid="258"/>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261"/>
                                        </p:tgtEl>
                                        <p:attrNameLst>
                                          <p:attrName>style.visibility</p:attrName>
                                        </p:attrNameLst>
                                      </p:cBhvr>
                                      <p:to>
                                        <p:strVal val="visible"/>
                                      </p:to>
                                    </p:set>
                                    <p:animEffect transition="in" filter="fade">
                                      <p:cBhvr>
                                        <p:cTn id="11" dur="2000"/>
                                        <p:tgtEl>
                                          <p:spTgt spid="261"/>
                                        </p:tgtEl>
                                      </p:cBhvr>
                                    </p:animEffect>
                                  </p:childTnLst>
                                </p:cTn>
                              </p:par>
                            </p:childTnLst>
                          </p:cTn>
                        </p:par>
                        <p:par>
                          <p:cTn id="12" fill="hold">
                            <p:stCondLst>
                              <p:cond delay="4000"/>
                            </p:stCondLst>
                            <p:childTnLst>
                              <p:par>
                                <p:cTn id="13" presetID="10" presetClass="entr" presetSubtype="0" fill="hold" grpId="0" nodeType="afterEffect">
                                  <p:stCondLst>
                                    <p:cond delay="2000"/>
                                  </p:stCondLst>
                                  <p:childTnLst>
                                    <p:set>
                                      <p:cBhvr>
                                        <p:cTn id="14" dur="1" fill="hold">
                                          <p:stCondLst>
                                            <p:cond delay="0"/>
                                          </p:stCondLst>
                                        </p:cTn>
                                        <p:tgtEl>
                                          <p:spTgt spid="260"/>
                                        </p:tgtEl>
                                        <p:attrNameLst>
                                          <p:attrName>style.visibility</p:attrName>
                                        </p:attrNameLst>
                                      </p:cBhvr>
                                      <p:to>
                                        <p:strVal val="visible"/>
                                      </p:to>
                                    </p:set>
                                    <p:animEffect transition="in" filter="fade">
                                      <p:cBhvr>
                                        <p:cTn id="15" dur="2000"/>
                                        <p:tgtEl>
                                          <p:spTgt spid="2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0" grpId="0" animBg="1"/>
      <p:bldP spid="261"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483"/>
        <p:cNvGrpSpPr/>
        <p:nvPr/>
      </p:nvGrpSpPr>
      <p:grpSpPr>
        <a:xfrm>
          <a:off x="0" y="0"/>
          <a:ext cx="0" cy="0"/>
          <a:chOff x="0" y="0"/>
          <a:chExt cx="0" cy="0"/>
        </a:xfrm>
      </p:grpSpPr>
      <p:pic>
        <p:nvPicPr>
          <p:cNvPr id="484" name="Google Shape;484;p40"/>
          <p:cNvPicPr preferRelativeResize="0"/>
          <p:nvPr/>
        </p:nvPicPr>
        <p:blipFill>
          <a:blip r:embed="rId3">
            <a:alphaModFix/>
          </a:blip>
          <a:stretch>
            <a:fillRect/>
          </a:stretch>
        </p:blipFill>
        <p:spPr>
          <a:xfrm>
            <a:off x="3627799" y="1365330"/>
            <a:ext cx="5138475" cy="3529202"/>
          </a:xfrm>
          <a:prstGeom prst="rect">
            <a:avLst/>
          </a:prstGeom>
          <a:noFill/>
          <a:ln>
            <a:noFill/>
          </a:ln>
        </p:spPr>
      </p:pic>
      <p:sp>
        <p:nvSpPr>
          <p:cNvPr id="485" name="Google Shape;485;p40"/>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buSzPts val="3600"/>
            </a:pPr>
            <a:r>
              <a:rPr lang="it-IT" dirty="0">
                <a:latin typeface="+mj-lt"/>
                <a:ea typeface="Calibri"/>
                <a:cs typeface="Calibri"/>
                <a:sym typeface="Calibri"/>
              </a:rPr>
              <a:t>Posizionamento</a:t>
            </a:r>
            <a:endParaRPr lang="it-IT" sz="5400" dirty="0">
              <a:latin typeface="+mj-lt"/>
            </a:endParaRPr>
          </a:p>
        </p:txBody>
      </p:sp>
      <p:sp>
        <p:nvSpPr>
          <p:cNvPr id="486" name="Google Shape;486;p40"/>
          <p:cNvSpPr/>
          <p:nvPr/>
        </p:nvSpPr>
        <p:spPr>
          <a:xfrm>
            <a:off x="3627799" y="1377358"/>
            <a:ext cx="5138475" cy="3529200"/>
          </a:xfrm>
          <a:prstGeom prst="rect">
            <a:avLst/>
          </a:prstGeom>
          <a:solidFill>
            <a:srgbClr val="17365D">
              <a:alpha val="52941"/>
            </a:srgbClr>
          </a:solidFill>
          <a:ln>
            <a:noFill/>
          </a:ln>
        </p:spPr>
        <p:txBody>
          <a:bodyPr spcFirstLastPara="1" wrap="square" lIns="91425" tIns="45700" rIns="91425" bIns="45700" anchor="ctr" anchorCtr="0">
            <a:noAutofit/>
          </a:bodyPr>
          <a:lstStyle/>
          <a:p>
            <a:pPr marL="457200" lvl="1">
              <a:buSzPts val="2400"/>
            </a:pPr>
            <a:r>
              <a:rPr lang="it-IT" sz="2400" dirty="0">
                <a:solidFill>
                  <a:schemeClr val="lt1"/>
                </a:solidFill>
              </a:rPr>
              <a:t>Ci sono tre situazioni in cui il posizionamento dell'arbitro è fondamentale per la partita
</a:t>
            </a:r>
            <a:endParaRPr lang="it-IT" sz="2400" b="0" i="0" u="none" strike="noStrike" cap="none" dirty="0">
              <a:solidFill>
                <a:schemeClr val="lt1"/>
              </a:solidFill>
              <a:latin typeface="Calibri"/>
              <a:ea typeface="Calibri"/>
              <a:cs typeface="Calibri"/>
              <a:sym typeface="Calibri"/>
            </a:endParaRPr>
          </a:p>
          <a:p>
            <a:pPr marL="914400" lvl="5" indent="-457200">
              <a:buClr>
                <a:schemeClr val="lt1"/>
              </a:buClr>
              <a:buSzPts val="2160"/>
              <a:buFont typeface="Calibri"/>
              <a:buAutoNum type="arabicPeriod"/>
            </a:pPr>
            <a:r>
              <a:rPr lang="it-IT" sz="2400" dirty="0">
                <a:solidFill>
                  <a:schemeClr val="lt1"/>
                </a:solidFill>
                <a:latin typeface="Calibri"/>
                <a:ea typeface="Calibri"/>
                <a:cs typeface="Calibri"/>
                <a:sym typeface="Calibri"/>
              </a:rPr>
              <a:t>linea di in gioco, 7m (controllo)</a:t>
            </a:r>
            <a:endParaRPr lang="it-IT" sz="2400" dirty="0">
              <a:solidFill>
                <a:schemeClr val="lt1"/>
              </a:solidFill>
              <a:latin typeface="Calibri"/>
              <a:ea typeface="Calibri"/>
              <a:cs typeface="Calibri"/>
            </a:endParaRPr>
          </a:p>
          <a:p>
            <a:pPr marL="914400" lvl="5" indent="-457200">
              <a:buClr>
                <a:schemeClr val="lt1"/>
              </a:buClr>
              <a:buSzPts val="2160"/>
              <a:buAutoNum type="arabicPeriod"/>
            </a:pPr>
            <a:r>
              <a:rPr lang="it-IT" sz="2400" dirty="0">
                <a:solidFill>
                  <a:schemeClr val="lt1"/>
                </a:solidFill>
                <a:latin typeface="Calibri"/>
                <a:ea typeface="Calibri"/>
                <a:cs typeface="Calibri"/>
                <a:sym typeface="Calibri"/>
              </a:rPr>
              <a:t>linea di meta</a:t>
            </a:r>
            <a:endParaRPr lang="it-IT" sz="2400" b="0" i="0" u="none" strike="noStrike" cap="none" dirty="0">
              <a:solidFill>
                <a:schemeClr val="lt1"/>
              </a:solidFill>
              <a:latin typeface="Calibri"/>
              <a:ea typeface="Calibri"/>
              <a:cs typeface="Calibri"/>
            </a:endParaRPr>
          </a:p>
          <a:p>
            <a:pPr marL="914400" marR="0" lvl="5" indent="-457200" algn="l" rtl="0">
              <a:lnSpc>
                <a:spcPct val="100000"/>
              </a:lnSpc>
              <a:spcBef>
                <a:spcPts val="0"/>
              </a:spcBef>
              <a:spcAft>
                <a:spcPts val="0"/>
              </a:spcAft>
              <a:buClr>
                <a:schemeClr val="lt1"/>
              </a:buClr>
              <a:buSzPts val="2160"/>
              <a:buFont typeface="Calibri"/>
              <a:buAutoNum type="arabicPeriod"/>
            </a:pPr>
            <a:r>
              <a:rPr lang="it-IT" sz="2400" dirty="0">
                <a:solidFill>
                  <a:schemeClr val="lt1"/>
                </a:solidFill>
                <a:latin typeface="Calibri"/>
                <a:ea typeface="Calibri"/>
                <a:cs typeface="Calibri"/>
                <a:sym typeface="Calibri"/>
              </a:rPr>
              <a:t>linea laterale</a:t>
            </a:r>
            <a:endParaRPr lang="it-IT" sz="2400" b="0" i="0" u="none" strike="noStrike" cap="none" dirty="0">
              <a:solidFill>
                <a:schemeClr val="lt1"/>
              </a:solidFill>
              <a:latin typeface="Calibri"/>
              <a:ea typeface="Calibri"/>
              <a:cs typeface="Calibri"/>
              <a:sym typeface="Calibri"/>
            </a:endParaRPr>
          </a:p>
        </p:txBody>
      </p:sp>
      <p:grpSp>
        <p:nvGrpSpPr>
          <p:cNvPr id="487" name="Google Shape;487;p40"/>
          <p:cNvGrpSpPr/>
          <p:nvPr/>
        </p:nvGrpSpPr>
        <p:grpSpPr>
          <a:xfrm rot="5400000">
            <a:off x="-306239" y="1849906"/>
            <a:ext cx="4281054" cy="3336073"/>
            <a:chOff x="1764248" y="2220297"/>
            <a:chExt cx="5760000" cy="4279570"/>
          </a:xfrm>
        </p:grpSpPr>
        <p:grpSp>
          <p:nvGrpSpPr>
            <p:cNvPr id="488" name="Google Shape;488;p40"/>
            <p:cNvGrpSpPr/>
            <p:nvPr/>
          </p:nvGrpSpPr>
          <p:grpSpPr>
            <a:xfrm>
              <a:off x="1764248" y="2564904"/>
              <a:ext cx="5760000" cy="3600000"/>
              <a:chOff x="1331913" y="2927349"/>
              <a:chExt cx="5760000" cy="3600000"/>
            </a:xfrm>
          </p:grpSpPr>
          <p:sp>
            <p:nvSpPr>
              <p:cNvPr id="489" name="Google Shape;489;p40"/>
              <p:cNvSpPr/>
              <p:nvPr/>
            </p:nvSpPr>
            <p:spPr>
              <a:xfrm>
                <a:off x="1331913" y="2927349"/>
                <a:ext cx="5760000" cy="3600000"/>
              </a:xfrm>
              <a:prstGeom prst="rect">
                <a:avLst/>
              </a:prstGeom>
              <a:solidFill>
                <a:srgbClr val="92D050"/>
              </a:solidFill>
              <a:ln w="2857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lang="it-IT" sz="1400" b="0" i="0" u="none" strike="noStrike" cap="none">
                  <a:solidFill>
                    <a:srgbClr val="000000"/>
                  </a:solidFill>
                  <a:latin typeface="Arial"/>
                  <a:ea typeface="Arial"/>
                  <a:cs typeface="Arial"/>
                  <a:sym typeface="Arial"/>
                </a:endParaRPr>
              </a:p>
            </p:txBody>
          </p:sp>
          <p:sp>
            <p:nvSpPr>
              <p:cNvPr id="490" name="Google Shape;490;p40"/>
              <p:cNvSpPr/>
              <p:nvPr/>
            </p:nvSpPr>
            <p:spPr>
              <a:xfrm>
                <a:off x="1691913" y="2927349"/>
                <a:ext cx="5040000" cy="3600000"/>
              </a:xfrm>
              <a:prstGeom prst="rect">
                <a:avLst/>
              </a:prstGeom>
              <a:noFill/>
              <a:ln w="2857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lang="it-IT" sz="1400" b="0" i="0" u="none" strike="noStrike" cap="none">
                  <a:solidFill>
                    <a:srgbClr val="000000"/>
                  </a:solidFill>
                  <a:latin typeface="Arial"/>
                  <a:ea typeface="Arial"/>
                  <a:cs typeface="Arial"/>
                  <a:sym typeface="Arial"/>
                </a:endParaRPr>
              </a:p>
            </p:txBody>
          </p:sp>
          <p:sp>
            <p:nvSpPr>
              <p:cNvPr id="491" name="Google Shape;491;p40"/>
              <p:cNvSpPr/>
              <p:nvPr/>
            </p:nvSpPr>
            <p:spPr>
              <a:xfrm>
                <a:off x="2051913" y="2927349"/>
                <a:ext cx="4320000" cy="3600000"/>
              </a:xfrm>
              <a:prstGeom prst="rect">
                <a:avLst/>
              </a:prstGeom>
              <a:noFill/>
              <a:ln w="28575" cap="flat" cmpd="sng">
                <a:solidFill>
                  <a:schemeClr val="dk1"/>
                </a:solidFill>
                <a:prstDash val="lgDash"/>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lang="it-IT" sz="1400" b="0" i="0" u="none" strike="noStrike" cap="none">
                  <a:solidFill>
                    <a:srgbClr val="000000"/>
                  </a:solidFill>
                  <a:latin typeface="Arial"/>
                  <a:ea typeface="Arial"/>
                  <a:cs typeface="Arial"/>
                  <a:sym typeface="Arial"/>
                </a:endParaRPr>
              </a:p>
            </p:txBody>
          </p:sp>
          <p:sp>
            <p:nvSpPr>
              <p:cNvPr id="492" name="Google Shape;492;p40"/>
              <p:cNvSpPr/>
              <p:nvPr/>
            </p:nvSpPr>
            <p:spPr>
              <a:xfrm>
                <a:off x="3491913" y="2927349"/>
                <a:ext cx="1440000" cy="3600000"/>
              </a:xfrm>
              <a:prstGeom prst="rect">
                <a:avLst/>
              </a:prstGeom>
              <a:noFill/>
              <a:ln w="28575" cap="flat" cmpd="sng">
                <a:solidFill>
                  <a:schemeClr val="dk1"/>
                </a:solidFill>
                <a:prstDash val="lgDash"/>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lang="it-IT" sz="1400" b="0" i="0" u="none" strike="noStrike" cap="none">
                  <a:solidFill>
                    <a:srgbClr val="000000"/>
                  </a:solidFill>
                  <a:latin typeface="Arial"/>
                  <a:ea typeface="Arial"/>
                  <a:cs typeface="Arial"/>
                  <a:sym typeface="Arial"/>
                </a:endParaRPr>
              </a:p>
            </p:txBody>
          </p:sp>
          <p:sp>
            <p:nvSpPr>
              <p:cNvPr id="493" name="Google Shape;493;p40"/>
              <p:cNvSpPr/>
              <p:nvPr/>
            </p:nvSpPr>
            <p:spPr>
              <a:xfrm>
                <a:off x="4211913" y="2927349"/>
                <a:ext cx="0" cy="3600000"/>
              </a:xfrm>
              <a:prstGeom prst="rect">
                <a:avLst/>
              </a:prstGeom>
              <a:noFill/>
              <a:ln w="2857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lang="it-IT" sz="1400" b="0" i="0" u="none" strike="noStrike" cap="none">
                  <a:solidFill>
                    <a:srgbClr val="000000"/>
                  </a:solidFill>
                  <a:latin typeface="Arial"/>
                  <a:ea typeface="Arial"/>
                  <a:cs typeface="Arial"/>
                  <a:sym typeface="Arial"/>
                </a:endParaRPr>
              </a:p>
            </p:txBody>
          </p:sp>
        </p:grpSp>
        <p:sp>
          <p:nvSpPr>
            <p:cNvPr id="494" name="Google Shape;494;p40"/>
            <p:cNvSpPr/>
            <p:nvPr/>
          </p:nvSpPr>
          <p:spPr>
            <a:xfrm>
              <a:off x="3924247" y="6283867"/>
              <a:ext cx="1440000" cy="216000"/>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lang="it-IT" sz="1100" b="0" i="0" u="none" strike="noStrike" cap="none">
                <a:solidFill>
                  <a:schemeClr val="dk1"/>
                </a:solidFill>
                <a:latin typeface="Arial"/>
                <a:ea typeface="Arial"/>
                <a:cs typeface="Arial"/>
                <a:sym typeface="Arial"/>
              </a:endParaRPr>
            </a:p>
          </p:txBody>
        </p:sp>
        <p:sp>
          <p:nvSpPr>
            <p:cNvPr id="495" name="Google Shape;495;p40"/>
            <p:cNvSpPr/>
            <p:nvPr/>
          </p:nvSpPr>
          <p:spPr>
            <a:xfrm>
              <a:off x="3924248" y="2220297"/>
              <a:ext cx="1440000" cy="216000"/>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lang="it-IT" sz="1100" b="0" i="0" u="none" strike="noStrike" cap="none">
                <a:solidFill>
                  <a:schemeClr val="dk1"/>
                </a:solidFill>
                <a:latin typeface="Arial"/>
                <a:ea typeface="Arial"/>
                <a:cs typeface="Arial"/>
                <a:sym typeface="Arial"/>
              </a:endParaRPr>
            </a:p>
          </p:txBody>
        </p:sp>
      </p:grpSp>
    </p:spTree>
    <p:extLst>
      <p:ext uri="{BB962C8B-B14F-4D97-AF65-F5344CB8AC3E}">
        <p14:creationId xmlns:p14="http://schemas.microsoft.com/office/powerpoint/2010/main" val="135823638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sp>
        <p:nvSpPr>
          <p:cNvPr id="434" name="Google Shape;434;p35"/>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722313" marR="0" lvl="0" algn="l" rtl="0">
              <a:lnSpc>
                <a:spcPct val="100000"/>
              </a:lnSpc>
              <a:spcBef>
                <a:spcPts val="0"/>
              </a:spcBef>
              <a:spcAft>
                <a:spcPts val="0"/>
              </a:spcAft>
              <a:buClr>
                <a:schemeClr val="dk1"/>
              </a:buClr>
              <a:buSzPts val="3600"/>
              <a:buFont typeface="Calibri"/>
              <a:buNone/>
            </a:pPr>
            <a:r>
              <a:rPr lang="it-IT" dirty="0">
                <a:latin typeface="+mj-lt"/>
                <a:cs typeface="Calibri"/>
                <a:sym typeface="Calibri"/>
              </a:rPr>
              <a:t>Cambiamo</a:t>
            </a:r>
            <a:endParaRPr lang="it-IT" sz="5400" dirty="0">
              <a:latin typeface="+mj-lt"/>
            </a:endParaRPr>
          </a:p>
        </p:txBody>
      </p:sp>
      <p:sp>
        <p:nvSpPr>
          <p:cNvPr id="435" name="Google Shape;435;p35"/>
          <p:cNvSpPr/>
          <p:nvPr/>
        </p:nvSpPr>
        <p:spPr>
          <a:xfrm>
            <a:off x="-1" y="1363752"/>
            <a:ext cx="9135372" cy="661000"/>
          </a:xfrm>
          <a:prstGeom prst="rect">
            <a:avLst/>
          </a:prstGeom>
          <a:solidFill>
            <a:srgbClr val="1B305B"/>
          </a:solidFill>
          <a:ln>
            <a:noFill/>
          </a:ln>
        </p:spPr>
        <p:txBody>
          <a:bodyPr spcFirstLastPara="1" wrap="square" lIns="91425" tIns="45700" rIns="91425" bIns="45700" anchor="ctr" anchorCtr="0">
            <a:noAutofit/>
          </a:bodyPr>
          <a:lstStyle/>
          <a:p>
            <a:pPr marL="722313" marR="0" lvl="0" algn="l" rtl="0">
              <a:lnSpc>
                <a:spcPct val="100000"/>
              </a:lnSpc>
              <a:spcBef>
                <a:spcPts val="0"/>
              </a:spcBef>
              <a:spcAft>
                <a:spcPts val="0"/>
              </a:spcAft>
              <a:buClr>
                <a:srgbClr val="000000"/>
              </a:buClr>
              <a:buSzPts val="2800"/>
              <a:buFont typeface="Arial"/>
              <a:buNone/>
            </a:pPr>
            <a:r>
              <a:rPr lang="it-IT" sz="2800" dirty="0">
                <a:solidFill>
                  <a:srgbClr val="FFFFFF"/>
                </a:solidFill>
              </a:rPr>
              <a:t>Dove</a:t>
            </a:r>
            <a:r>
              <a:rPr lang="it-IT" sz="2800" b="0" i="0" u="none" strike="noStrike" cap="none" dirty="0">
                <a:solidFill>
                  <a:srgbClr val="FFFFFF"/>
                </a:solidFill>
                <a:latin typeface="Arial"/>
                <a:ea typeface="Arial"/>
                <a:cs typeface="Arial"/>
                <a:sym typeface="Arial"/>
              </a:rPr>
              <a:t>?</a:t>
            </a:r>
            <a:endParaRPr lang="it-IT" sz="1400" b="0" i="0" u="none" strike="noStrike" cap="none" dirty="0">
              <a:solidFill>
                <a:srgbClr val="FFFFFF"/>
              </a:solidFill>
              <a:latin typeface="Arial"/>
              <a:ea typeface="Arial"/>
              <a:cs typeface="Arial"/>
              <a:sym typeface="Arial"/>
            </a:endParaRPr>
          </a:p>
        </p:txBody>
      </p:sp>
      <p:grpSp>
        <p:nvGrpSpPr>
          <p:cNvPr id="436" name="Google Shape;436;p35"/>
          <p:cNvGrpSpPr/>
          <p:nvPr/>
        </p:nvGrpSpPr>
        <p:grpSpPr>
          <a:xfrm>
            <a:off x="2369718" y="2457240"/>
            <a:ext cx="4420523" cy="2419747"/>
            <a:chOff x="1331913" y="2927349"/>
            <a:chExt cx="5760000" cy="3600000"/>
          </a:xfrm>
        </p:grpSpPr>
        <p:sp>
          <p:nvSpPr>
            <p:cNvPr id="437" name="Google Shape;437;p35"/>
            <p:cNvSpPr/>
            <p:nvPr/>
          </p:nvSpPr>
          <p:spPr>
            <a:xfrm>
              <a:off x="1331913" y="2927349"/>
              <a:ext cx="5760000" cy="3600000"/>
            </a:xfrm>
            <a:prstGeom prst="rect">
              <a:avLst/>
            </a:prstGeom>
            <a:solidFill>
              <a:srgbClr val="92D050"/>
            </a:solidFill>
            <a:ln w="2857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lang="it-IT" sz="1400" b="0" i="0" u="none" strike="noStrike" cap="none">
                <a:solidFill>
                  <a:srgbClr val="000000"/>
                </a:solidFill>
                <a:latin typeface="Arial"/>
                <a:ea typeface="Arial"/>
                <a:cs typeface="Arial"/>
                <a:sym typeface="Arial"/>
              </a:endParaRPr>
            </a:p>
          </p:txBody>
        </p:sp>
        <p:sp>
          <p:nvSpPr>
            <p:cNvPr id="438" name="Google Shape;438;p35"/>
            <p:cNvSpPr/>
            <p:nvPr/>
          </p:nvSpPr>
          <p:spPr>
            <a:xfrm>
              <a:off x="1691913" y="2927349"/>
              <a:ext cx="5040000" cy="3600000"/>
            </a:xfrm>
            <a:prstGeom prst="rect">
              <a:avLst/>
            </a:prstGeom>
            <a:noFill/>
            <a:ln w="2857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lang="it-IT" sz="1400" b="0" i="0" u="none" strike="noStrike" cap="none">
                <a:solidFill>
                  <a:srgbClr val="000000"/>
                </a:solidFill>
                <a:latin typeface="Arial"/>
                <a:ea typeface="Arial"/>
                <a:cs typeface="Arial"/>
                <a:sym typeface="Arial"/>
              </a:endParaRPr>
            </a:p>
          </p:txBody>
        </p:sp>
        <p:sp>
          <p:nvSpPr>
            <p:cNvPr id="439" name="Google Shape;439;p35"/>
            <p:cNvSpPr/>
            <p:nvPr/>
          </p:nvSpPr>
          <p:spPr>
            <a:xfrm>
              <a:off x="2051913" y="2927349"/>
              <a:ext cx="4320000" cy="3600000"/>
            </a:xfrm>
            <a:prstGeom prst="rect">
              <a:avLst/>
            </a:prstGeom>
            <a:noFill/>
            <a:ln w="28575" cap="flat" cmpd="sng">
              <a:solidFill>
                <a:schemeClr val="dk1"/>
              </a:solidFill>
              <a:prstDash val="lgDash"/>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lang="it-IT" sz="1400" b="0" i="0" u="none" strike="noStrike" cap="none">
                <a:solidFill>
                  <a:srgbClr val="000000"/>
                </a:solidFill>
                <a:latin typeface="Arial"/>
                <a:ea typeface="Arial"/>
                <a:cs typeface="Arial"/>
                <a:sym typeface="Arial"/>
              </a:endParaRPr>
            </a:p>
          </p:txBody>
        </p:sp>
        <p:sp>
          <p:nvSpPr>
            <p:cNvPr id="440" name="Google Shape;440;p35"/>
            <p:cNvSpPr/>
            <p:nvPr/>
          </p:nvSpPr>
          <p:spPr>
            <a:xfrm>
              <a:off x="3491913" y="2927349"/>
              <a:ext cx="1440000" cy="3600000"/>
            </a:xfrm>
            <a:prstGeom prst="rect">
              <a:avLst/>
            </a:prstGeom>
            <a:noFill/>
            <a:ln w="28575" cap="flat" cmpd="sng">
              <a:solidFill>
                <a:schemeClr val="dk1"/>
              </a:solidFill>
              <a:prstDash val="lgDash"/>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lang="it-IT" sz="1400" b="0" i="0" u="none" strike="noStrike" cap="none">
                <a:solidFill>
                  <a:srgbClr val="000000"/>
                </a:solidFill>
                <a:latin typeface="Arial"/>
                <a:ea typeface="Arial"/>
                <a:cs typeface="Arial"/>
                <a:sym typeface="Arial"/>
              </a:endParaRPr>
            </a:p>
          </p:txBody>
        </p:sp>
        <p:sp>
          <p:nvSpPr>
            <p:cNvPr id="441" name="Google Shape;441;p35"/>
            <p:cNvSpPr/>
            <p:nvPr/>
          </p:nvSpPr>
          <p:spPr>
            <a:xfrm>
              <a:off x="4211913" y="2927349"/>
              <a:ext cx="0" cy="3600000"/>
            </a:xfrm>
            <a:prstGeom prst="rect">
              <a:avLst/>
            </a:prstGeom>
            <a:noFill/>
            <a:ln w="2857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lang="it-IT" sz="1400" b="0" i="0" u="none" strike="noStrike" cap="none">
                <a:solidFill>
                  <a:srgbClr val="000000"/>
                </a:solidFill>
                <a:latin typeface="Arial"/>
                <a:ea typeface="Arial"/>
                <a:cs typeface="Arial"/>
                <a:sym typeface="Arial"/>
              </a:endParaRPr>
            </a:p>
          </p:txBody>
        </p:sp>
      </p:grpSp>
      <p:sp>
        <p:nvSpPr>
          <p:cNvPr id="442" name="Google Shape;442;p35"/>
          <p:cNvSpPr/>
          <p:nvPr/>
        </p:nvSpPr>
        <p:spPr>
          <a:xfrm>
            <a:off x="4024476" y="4956948"/>
            <a:ext cx="1103172" cy="145185"/>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lang="it-IT" sz="1100" b="0" i="0" u="none" strike="noStrike" cap="none">
              <a:solidFill>
                <a:schemeClr val="dk1"/>
              </a:solidFill>
              <a:latin typeface="Arial"/>
              <a:ea typeface="Arial"/>
              <a:cs typeface="Arial"/>
              <a:sym typeface="Arial"/>
            </a:endParaRPr>
          </a:p>
        </p:txBody>
      </p:sp>
      <p:sp>
        <p:nvSpPr>
          <p:cNvPr id="443" name="Google Shape;443;p35"/>
          <p:cNvSpPr/>
          <p:nvPr/>
        </p:nvSpPr>
        <p:spPr>
          <a:xfrm>
            <a:off x="4024477" y="2225612"/>
            <a:ext cx="1103172" cy="145185"/>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lang="it-IT" sz="1100" b="0" i="0" u="none" strike="noStrike" cap="none">
              <a:solidFill>
                <a:schemeClr val="dk1"/>
              </a:solidFill>
              <a:latin typeface="Arial"/>
              <a:ea typeface="Arial"/>
              <a:cs typeface="Arial"/>
              <a:sym typeface="Arial"/>
            </a:endParaRPr>
          </a:p>
        </p:txBody>
      </p:sp>
      <p:grpSp>
        <p:nvGrpSpPr>
          <p:cNvPr id="444" name="Google Shape;444;p35"/>
          <p:cNvGrpSpPr/>
          <p:nvPr/>
        </p:nvGrpSpPr>
        <p:grpSpPr>
          <a:xfrm>
            <a:off x="850044" y="2444786"/>
            <a:ext cx="5666845" cy="2438769"/>
            <a:chOff x="477064" y="2901988"/>
            <a:chExt cx="5666845" cy="2438769"/>
          </a:xfrm>
        </p:grpSpPr>
        <p:grpSp>
          <p:nvGrpSpPr>
            <p:cNvPr id="445" name="Google Shape;445;p35"/>
            <p:cNvGrpSpPr/>
            <p:nvPr/>
          </p:nvGrpSpPr>
          <p:grpSpPr>
            <a:xfrm>
              <a:off x="477064" y="2901988"/>
              <a:ext cx="5666845" cy="2438769"/>
              <a:chOff x="477064" y="2901988"/>
              <a:chExt cx="5666845" cy="2438769"/>
            </a:xfrm>
          </p:grpSpPr>
          <p:sp>
            <p:nvSpPr>
              <p:cNvPr id="446" name="Google Shape;446;p35"/>
              <p:cNvSpPr/>
              <p:nvPr/>
            </p:nvSpPr>
            <p:spPr>
              <a:xfrm>
                <a:off x="2282807" y="2917078"/>
                <a:ext cx="3861102" cy="586468"/>
              </a:xfrm>
              <a:prstGeom prst="rect">
                <a:avLst/>
              </a:prstGeom>
              <a:solidFill>
                <a:schemeClr val="lt1">
                  <a:alpha val="70000"/>
                </a:schemeClr>
              </a:solidFill>
              <a:ln w="25400" cap="flat" cmpd="sng">
                <a:solidFill>
                  <a:schemeClr val="accent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lang="it-IT" sz="1400" b="0" i="0" u="none" strike="noStrike" cap="none">
                  <a:solidFill>
                    <a:schemeClr val="dk1"/>
                  </a:solidFill>
                  <a:latin typeface="Arial"/>
                  <a:ea typeface="Arial"/>
                  <a:cs typeface="Arial"/>
                  <a:sym typeface="Arial"/>
                </a:endParaRPr>
              </a:p>
            </p:txBody>
          </p:sp>
          <p:cxnSp>
            <p:nvCxnSpPr>
              <p:cNvPr id="447" name="Google Shape;447;p35"/>
              <p:cNvCxnSpPr/>
              <p:nvPr/>
            </p:nvCxnSpPr>
            <p:spPr>
              <a:xfrm>
                <a:off x="1851866" y="2901988"/>
                <a:ext cx="8627" cy="618491"/>
              </a:xfrm>
              <a:prstGeom prst="straightConnector1">
                <a:avLst/>
              </a:prstGeom>
              <a:noFill/>
              <a:ln w="9525" cap="flat" cmpd="sng">
                <a:solidFill>
                  <a:srgbClr val="4A7DBA"/>
                </a:solidFill>
                <a:prstDash val="solid"/>
                <a:round/>
                <a:headEnd type="triangle" w="med" len="med"/>
                <a:tailEnd type="triangle" w="med" len="med"/>
              </a:ln>
            </p:spPr>
          </p:cxnSp>
          <p:sp>
            <p:nvSpPr>
              <p:cNvPr id="448" name="Google Shape;448;p35"/>
              <p:cNvSpPr txBox="1"/>
              <p:nvPr/>
            </p:nvSpPr>
            <p:spPr>
              <a:xfrm>
                <a:off x="477064" y="2949623"/>
                <a:ext cx="1349569" cy="52318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it-IT" sz="1400" b="0" i="0" u="none" strike="noStrike" cap="none">
                    <a:solidFill>
                      <a:srgbClr val="000000"/>
                    </a:solidFill>
                    <a:latin typeface="Arial"/>
                    <a:ea typeface="Arial"/>
                    <a:cs typeface="Arial"/>
                    <a:sym typeface="Arial"/>
                  </a:rPr>
                  <a:t>10m </a:t>
                </a:r>
                <a:r>
                  <a:rPr lang="it-IT"/>
                  <a:t>dalla</a:t>
                </a:r>
                <a:r>
                  <a:rPr lang="it-IT" sz="1400" b="0" i="0" u="none" strike="noStrike" cap="none">
                    <a:solidFill>
                      <a:srgbClr val="000000"/>
                    </a:solidFill>
                    <a:latin typeface="Arial"/>
                    <a:ea typeface="Arial"/>
                    <a:cs typeface="Arial"/>
                    <a:sym typeface="Arial"/>
                  </a:rPr>
                  <a:t> </a:t>
                </a:r>
                <a:r>
                  <a:rPr lang="it-IT" sz="1400" b="0" i="0" u="none" strike="noStrike" cap="none" dirty="0">
                    <a:solidFill>
                      <a:srgbClr val="000000"/>
                    </a:solidFill>
                    <a:latin typeface="Arial"/>
                    <a:ea typeface="Arial"/>
                    <a:cs typeface="Arial"/>
                    <a:sym typeface="Arial"/>
                  </a:rPr>
                  <a:t>linea laterale</a:t>
                </a:r>
              </a:p>
            </p:txBody>
          </p:sp>
          <p:sp>
            <p:nvSpPr>
              <p:cNvPr id="449" name="Google Shape;449;p35"/>
              <p:cNvSpPr/>
              <p:nvPr/>
            </p:nvSpPr>
            <p:spPr>
              <a:xfrm>
                <a:off x="2282806" y="4754289"/>
                <a:ext cx="3861102" cy="586468"/>
              </a:xfrm>
              <a:prstGeom prst="rect">
                <a:avLst/>
              </a:prstGeom>
              <a:solidFill>
                <a:schemeClr val="lt1">
                  <a:alpha val="70000"/>
                </a:schemeClr>
              </a:solidFill>
              <a:ln w="25400" cap="flat" cmpd="sng">
                <a:solidFill>
                  <a:schemeClr val="accent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lang="it-IT" sz="1400" b="0" i="0" u="none" strike="noStrike" cap="none">
                  <a:solidFill>
                    <a:schemeClr val="dk1"/>
                  </a:solidFill>
                  <a:latin typeface="Arial"/>
                  <a:ea typeface="Arial"/>
                  <a:cs typeface="Arial"/>
                  <a:sym typeface="Arial"/>
                </a:endParaRPr>
              </a:p>
            </p:txBody>
          </p:sp>
        </p:grpSp>
        <p:sp>
          <p:nvSpPr>
            <p:cNvPr id="450" name="Google Shape;450;p35"/>
            <p:cNvSpPr txBox="1"/>
            <p:nvPr/>
          </p:nvSpPr>
          <p:spPr>
            <a:xfrm>
              <a:off x="2831482" y="2946534"/>
              <a:ext cx="2743200" cy="46166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it-IT" sz="2400" b="1" i="0" u="none" strike="noStrike" cap="none">
                  <a:solidFill>
                    <a:schemeClr val="accent2"/>
                  </a:solidFill>
                  <a:latin typeface="Arial"/>
                  <a:ea typeface="Arial"/>
                  <a:cs typeface="Arial"/>
                  <a:sym typeface="Arial"/>
                </a:rPr>
                <a:t>Area di cambio</a:t>
              </a:r>
              <a:endParaRPr lang="it-IT" sz="1400" b="0" i="0" u="none" strike="noStrike" cap="none">
                <a:solidFill>
                  <a:srgbClr val="000000"/>
                </a:solidFill>
                <a:latin typeface="Arial"/>
                <a:ea typeface="Arial"/>
                <a:cs typeface="Arial"/>
                <a:sym typeface="Arial"/>
              </a:endParaRPr>
            </a:p>
          </p:txBody>
        </p:sp>
        <p:sp>
          <p:nvSpPr>
            <p:cNvPr id="451" name="Google Shape;451;p35"/>
            <p:cNvSpPr txBox="1"/>
            <p:nvPr/>
          </p:nvSpPr>
          <p:spPr>
            <a:xfrm>
              <a:off x="2831482" y="4842395"/>
              <a:ext cx="2743200" cy="46166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it-IT" sz="2400" b="1" i="0" u="none" strike="noStrike" cap="none" dirty="0">
                  <a:solidFill>
                    <a:schemeClr val="accent2"/>
                  </a:solidFill>
                  <a:latin typeface="Arial"/>
                  <a:ea typeface="Arial"/>
                  <a:cs typeface="Arial"/>
                  <a:sym typeface="Arial"/>
                </a:rPr>
                <a:t>Area di cambio</a:t>
              </a:r>
              <a:endParaRPr lang="it-IT" sz="1400" b="0" i="0" u="none" strike="noStrike" cap="none" dirty="0">
                <a:solidFill>
                  <a:srgbClr val="000000"/>
                </a:solidFill>
                <a:latin typeface="Arial"/>
                <a:ea typeface="Arial"/>
                <a:cs typeface="Arial"/>
                <a:sym typeface="Arial"/>
              </a:endParaRPr>
            </a:p>
          </p:txBody>
        </p:sp>
      </p:grpSp>
    </p:spTree>
    <p:extLst>
      <p:ext uri="{BB962C8B-B14F-4D97-AF65-F5344CB8AC3E}">
        <p14:creationId xmlns:p14="http://schemas.microsoft.com/office/powerpoint/2010/main" val="1483070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sp>
        <p:nvSpPr>
          <p:cNvPr id="353" name="Google Shape;353;p27"/>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a:buSzPts val="3600"/>
            </a:pPr>
            <a:r>
              <a:rPr lang="it-IT" sz="4000" dirty="0">
                <a:latin typeface="+mj-lt"/>
                <a:cs typeface="Calibri"/>
                <a:sym typeface="Calibri"/>
              </a:rPr>
              <a:t>Cambio di Possesso - e poi?</a:t>
            </a:r>
            <a:endParaRPr lang="it-IT" sz="4800" dirty="0">
              <a:latin typeface="+mj-lt"/>
            </a:endParaRPr>
          </a:p>
        </p:txBody>
      </p:sp>
      <p:graphicFrame>
        <p:nvGraphicFramePr>
          <p:cNvPr id="354" name="Google Shape;354;p27"/>
          <p:cNvGraphicFramePr/>
          <p:nvPr>
            <p:extLst>
              <p:ext uri="{D42A27DB-BD31-4B8C-83A1-F6EECF244321}">
                <p14:modId xmlns:p14="http://schemas.microsoft.com/office/powerpoint/2010/main" val="3919306034"/>
              </p:ext>
            </p:extLst>
          </p:nvPr>
        </p:nvGraphicFramePr>
        <p:xfrm>
          <a:off x="683568" y="1362436"/>
          <a:ext cx="7812000" cy="4176000"/>
        </p:xfrm>
        <a:graphic>
          <a:graphicData uri="http://schemas.openxmlformats.org/drawingml/2006/table">
            <a:tbl>
              <a:tblPr firstRow="1" bandRow="1">
                <a:noFill/>
                <a:tableStyleId>{704E4C4B-8976-4367-85D6-4B4D3CE8483E}</a:tableStyleId>
              </a:tblPr>
              <a:tblGrid>
                <a:gridCol w="3600000">
                  <a:extLst>
                    <a:ext uri="{9D8B030D-6E8A-4147-A177-3AD203B41FA5}">
                      <a16:colId xmlns:a16="http://schemas.microsoft.com/office/drawing/2014/main" val="20000"/>
                    </a:ext>
                  </a:extLst>
                </a:gridCol>
                <a:gridCol w="612523">
                  <a:extLst>
                    <a:ext uri="{9D8B030D-6E8A-4147-A177-3AD203B41FA5}">
                      <a16:colId xmlns:a16="http://schemas.microsoft.com/office/drawing/2014/main" val="20001"/>
                    </a:ext>
                  </a:extLst>
                </a:gridCol>
                <a:gridCol w="3599477">
                  <a:extLst>
                    <a:ext uri="{9D8B030D-6E8A-4147-A177-3AD203B41FA5}">
                      <a16:colId xmlns:a16="http://schemas.microsoft.com/office/drawing/2014/main" val="20002"/>
                    </a:ext>
                  </a:extLst>
                </a:gridCol>
              </a:tblGrid>
              <a:tr h="936000">
                <a:tc>
                  <a:txBody>
                    <a:bodyPr/>
                    <a:lstStyle/>
                    <a:p>
                      <a:pPr marL="0" marR="0" lvl="0" indent="0" algn="ctr" rtl="0">
                        <a:lnSpc>
                          <a:spcPct val="100000"/>
                        </a:lnSpc>
                        <a:spcBef>
                          <a:spcPts val="0"/>
                        </a:spcBef>
                        <a:spcAft>
                          <a:spcPts val="0"/>
                        </a:spcAft>
                        <a:buClr>
                          <a:srgbClr val="000000"/>
                        </a:buClr>
                        <a:buSzPts val="2800"/>
                        <a:buFont typeface="Arial"/>
                        <a:buNone/>
                      </a:pPr>
                      <a:r>
                        <a:rPr lang="it-IT" sz="2800" b="0" u="none" strike="noStrike" cap="none" noProof="0" dirty="0">
                          <a:latin typeface="Calibri"/>
                          <a:cs typeface="Calibri"/>
                          <a:sym typeface="Calibri"/>
                        </a:rPr>
                        <a:t>I giocatori</a:t>
                      </a:r>
                      <a:endParaRPr lang="it-IT" sz="1400" u="none" strike="noStrike" cap="none" noProof="0" dirty="0"/>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1B305B"/>
                    </a:solidFill>
                  </a:tcPr>
                </a:tc>
                <a:tc>
                  <a:txBody>
                    <a:bodyPr/>
                    <a:lstStyle/>
                    <a:p>
                      <a:pPr marL="0" marR="0" lvl="0" indent="0" algn="ctr" rtl="0">
                        <a:lnSpc>
                          <a:spcPct val="100000"/>
                        </a:lnSpc>
                        <a:spcBef>
                          <a:spcPts val="0"/>
                        </a:spcBef>
                        <a:spcAft>
                          <a:spcPts val="0"/>
                        </a:spcAft>
                        <a:buClr>
                          <a:srgbClr val="000000"/>
                        </a:buClr>
                        <a:buSzPts val="2800"/>
                        <a:buFont typeface="Arial"/>
                        <a:buNone/>
                      </a:pPr>
                      <a:endParaRPr lang="it-IT" sz="2800" b="0" u="none" strike="noStrike" cap="none" noProof="0">
                        <a:latin typeface="Calibri"/>
                        <a:ea typeface="Calibri"/>
                        <a:cs typeface="Calibri"/>
                        <a:sym typeface="Calibri"/>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800"/>
                        <a:buFont typeface="Arial"/>
                        <a:buNone/>
                      </a:pPr>
                      <a:r>
                        <a:rPr lang="it-IT" sz="2800" b="0" u="none" strike="noStrike" cap="none" noProof="0" dirty="0">
                          <a:latin typeface="Calibri"/>
                          <a:ea typeface="Calibri"/>
                          <a:cs typeface="Calibri"/>
                        </a:rPr>
                        <a:t>Agli</a:t>
                      </a:r>
                      <a:r>
                        <a:rPr lang="it-IT" sz="2800" b="0" u="none" strike="noStrike" cap="none" noProof="0" dirty="0">
                          <a:latin typeface="Calibri"/>
                          <a:ea typeface="Calibri"/>
                          <a:cs typeface="Calibri"/>
                          <a:sym typeface="Calibri"/>
                        </a:rPr>
                        <a:t> arbitri</a:t>
                      </a: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1B305B"/>
                    </a:solidFill>
                  </a:tcPr>
                </a:tc>
                <a:extLst>
                  <a:ext uri="{0D108BD9-81ED-4DB2-BD59-A6C34878D82A}">
                    <a16:rowId xmlns:a16="http://schemas.microsoft.com/office/drawing/2014/main" val="10000"/>
                  </a:ext>
                </a:extLst>
              </a:tr>
              <a:tr h="1080000">
                <a:tc>
                  <a:txBody>
                    <a:bodyPr/>
                    <a:lstStyle/>
                    <a:p>
                      <a:pPr marL="457200" marR="0" lvl="0" indent="-457200" algn="l" rtl="0">
                        <a:lnSpc>
                          <a:spcPct val="100000"/>
                        </a:lnSpc>
                        <a:spcBef>
                          <a:spcPts val="0"/>
                        </a:spcBef>
                        <a:spcAft>
                          <a:spcPts val="0"/>
                        </a:spcAft>
                        <a:buClr>
                          <a:schemeClr val="dk1"/>
                        </a:buClr>
                        <a:buSzPts val="2800"/>
                        <a:buFont typeface="Arial"/>
                        <a:buChar char="•"/>
                      </a:pPr>
                      <a:r>
                        <a:rPr lang="it-IT" sz="2800" b="0" u="none" strike="noStrike" cap="none" noProof="0">
                          <a:solidFill>
                            <a:schemeClr val="dk1"/>
                          </a:solidFill>
                          <a:latin typeface="Calibri"/>
                          <a:ea typeface="Calibri"/>
                          <a:cs typeface="Calibri"/>
                          <a:sym typeface="Calibri"/>
                        </a:rPr>
                        <a:t>Rollball…</a:t>
                      </a:r>
                      <a:endParaRPr lang="it-IT" sz="1400" u="none" strike="noStrike" cap="none" noProof="0"/>
                    </a:p>
                    <a:p>
                      <a:pPr marL="0" marR="0" lvl="0" indent="0" algn="l" rtl="0">
                        <a:lnSpc>
                          <a:spcPct val="100000"/>
                        </a:lnSpc>
                        <a:spcBef>
                          <a:spcPts val="0"/>
                        </a:spcBef>
                        <a:spcAft>
                          <a:spcPts val="0"/>
                        </a:spcAft>
                        <a:buClr>
                          <a:srgbClr val="000000"/>
                        </a:buClr>
                        <a:buSzPts val="2800"/>
                        <a:buFont typeface="Arial"/>
                        <a:buNone/>
                      </a:pPr>
                      <a:r>
                        <a:rPr lang="it-IT" sz="2800" b="0" u="none" strike="noStrike" cap="none" noProof="0">
                          <a:solidFill>
                            <a:schemeClr val="dk1"/>
                          </a:solidFill>
                          <a:latin typeface="Calibri"/>
                          <a:ea typeface="Calibri"/>
                          <a:cs typeface="Calibri"/>
                          <a:sym typeface="Calibri"/>
                        </a:rPr>
                        <a:t>              …sul punto</a:t>
                      </a:r>
                    </a:p>
                  </a:txBody>
                  <a:tcPr marL="91450" marR="91450" marT="45725"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2800"/>
                        <a:buFont typeface="Arial"/>
                        <a:buNone/>
                      </a:pPr>
                      <a:endParaRPr lang="it-IT" sz="2800" b="0" u="none" strike="noStrike" cap="none" noProof="0">
                        <a:solidFill>
                          <a:schemeClr val="dk1"/>
                        </a:solidFill>
                        <a:latin typeface="Calibri"/>
                        <a:ea typeface="Calibri"/>
                        <a:cs typeface="Calibri"/>
                        <a:sym typeface="Calibri"/>
                      </a:endParaRPr>
                    </a:p>
                  </a:txBody>
                  <a:tcPr marL="91450" marR="91450" marT="45725"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2800"/>
                        <a:buFont typeface="Arial"/>
                        <a:buNone/>
                      </a:pPr>
                      <a:r>
                        <a:rPr lang="it-IT" sz="2800" b="0" i="1" u="none" strike="noStrike" cap="none" noProof="0">
                          <a:solidFill>
                            <a:schemeClr val="dk1"/>
                          </a:solidFill>
                          <a:latin typeface="Calibri"/>
                          <a:ea typeface="Calibri"/>
                          <a:cs typeface="Calibri"/>
                          <a:sym typeface="Calibri"/>
                        </a:rPr>
                        <a:t>Dov’è il punto?</a:t>
                      </a: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1080000">
                <a:tc>
                  <a:txBody>
                    <a:bodyPr/>
                    <a:lstStyle/>
                    <a:p>
                      <a:pPr marL="457200" marR="0" lvl="0" indent="-457200" algn="l" rtl="0">
                        <a:lnSpc>
                          <a:spcPct val="100000"/>
                        </a:lnSpc>
                        <a:spcBef>
                          <a:spcPts val="0"/>
                        </a:spcBef>
                        <a:spcAft>
                          <a:spcPts val="0"/>
                        </a:spcAft>
                        <a:buClr>
                          <a:schemeClr val="dk1"/>
                        </a:buClr>
                        <a:buSzPts val="2800"/>
                        <a:buFont typeface="Arial"/>
                        <a:buChar char="•"/>
                      </a:pPr>
                      <a:r>
                        <a:rPr lang="it-IT" sz="2800" b="0" u="none" strike="noStrike" cap="none" noProof="0">
                          <a:solidFill>
                            <a:schemeClr val="dk1"/>
                          </a:solidFill>
                          <a:latin typeface="Calibri"/>
                          <a:ea typeface="Calibri"/>
                          <a:cs typeface="Calibri"/>
                          <a:sym typeface="Calibri"/>
                        </a:rPr>
                        <a:t>Riavvia il conto dei tocchi</a:t>
                      </a: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2800"/>
                        <a:buFont typeface="Arial"/>
                        <a:buNone/>
                      </a:pPr>
                      <a:endParaRPr lang="it-IT" sz="2800" b="0" u="none" strike="noStrike" cap="none" noProof="0">
                        <a:solidFill>
                          <a:schemeClr val="dk1"/>
                        </a:solidFill>
                        <a:latin typeface="Calibri"/>
                        <a:ea typeface="Calibri"/>
                        <a:cs typeface="Calibri"/>
                        <a:sym typeface="Calibri"/>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2800"/>
                        <a:buFont typeface="Arial"/>
                        <a:buNone/>
                      </a:pPr>
                      <a:r>
                        <a:rPr lang="it-IT" sz="2800" b="0" i="1" u="none" strike="noStrike" cap="none" noProof="0">
                          <a:solidFill>
                            <a:schemeClr val="dk1"/>
                          </a:solidFill>
                          <a:latin typeface="Calibri"/>
                          <a:ea typeface="Calibri"/>
                          <a:cs typeface="Calibri"/>
                        </a:rPr>
                        <a:t>A che tocco siamo</a:t>
                      </a:r>
                      <a:r>
                        <a:rPr lang="it-IT" sz="2800" b="0" i="1" u="none" strike="noStrike" cap="none" noProof="0">
                          <a:solidFill>
                            <a:schemeClr val="dk1"/>
                          </a:solidFill>
                          <a:latin typeface="Calibri"/>
                          <a:ea typeface="Calibri"/>
                          <a:cs typeface="Calibri"/>
                          <a:sym typeface="Calibri"/>
                        </a:rPr>
                        <a:t>?</a:t>
                      </a: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1080000">
                <a:tc>
                  <a:txBody>
                    <a:bodyPr/>
                    <a:lstStyle/>
                    <a:p>
                      <a:pPr marL="457200" marR="0" lvl="0" indent="-457200" algn="l" rtl="0">
                        <a:lnSpc>
                          <a:spcPct val="100000"/>
                        </a:lnSpc>
                        <a:spcBef>
                          <a:spcPts val="0"/>
                        </a:spcBef>
                        <a:spcAft>
                          <a:spcPts val="0"/>
                        </a:spcAft>
                        <a:buClr>
                          <a:schemeClr val="dk1"/>
                        </a:buClr>
                        <a:buSzPts val="2800"/>
                        <a:buFont typeface="Arial"/>
                        <a:buChar char="•"/>
                      </a:pPr>
                      <a:r>
                        <a:rPr lang="it-IT" sz="2800" b="0" u="none" strike="noStrike" cap="none" noProof="0">
                          <a:solidFill>
                            <a:schemeClr val="dk1"/>
                          </a:solidFill>
                          <a:latin typeface="Calibri"/>
                          <a:ea typeface="Calibri"/>
                          <a:cs typeface="Calibri"/>
                          <a:sym typeface="Calibri"/>
                        </a:rPr>
                        <a:t>La difesa si mette in gioco</a:t>
                      </a:r>
                      <a:endParaRPr lang="it-IT" sz="1400" u="none" strike="noStrike" cap="none" noProof="0"/>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2800"/>
                        <a:buFont typeface="Arial"/>
                        <a:buNone/>
                      </a:pPr>
                      <a:endParaRPr lang="it-IT" sz="2800" b="0" u="none" strike="noStrike" cap="none" noProof="0">
                        <a:solidFill>
                          <a:schemeClr val="dk1"/>
                        </a:solidFill>
                        <a:latin typeface="Calibri"/>
                        <a:ea typeface="Calibri"/>
                        <a:cs typeface="Calibri"/>
                        <a:sym typeface="Calibri"/>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2800"/>
                        <a:buFont typeface="Arial"/>
                        <a:buNone/>
                      </a:pPr>
                      <a:r>
                        <a:rPr lang="it-IT" sz="2800" b="0" i="1" u="none" strike="noStrike" cap="none" noProof="0" dirty="0">
                          <a:solidFill>
                            <a:schemeClr val="dk1"/>
                          </a:solidFill>
                          <a:latin typeface="Calibri"/>
                          <a:ea typeface="Calibri"/>
                          <a:cs typeface="Calibri"/>
                          <a:sym typeface="Calibri"/>
                        </a:rPr>
                        <a:t>Quanto lontano?</a:t>
                      </a:r>
                      <a:endParaRPr lang="it-IT" sz="1400" u="none" strike="noStrike" cap="none" noProof="0" dirty="0"/>
                    </a:p>
                    <a:p>
                      <a:pPr marL="0" marR="0" lvl="0" indent="0" algn="l" rtl="0">
                        <a:lnSpc>
                          <a:spcPct val="100000"/>
                        </a:lnSpc>
                        <a:spcBef>
                          <a:spcPts val="0"/>
                        </a:spcBef>
                        <a:spcAft>
                          <a:spcPts val="0"/>
                        </a:spcAft>
                        <a:buClr>
                          <a:srgbClr val="000000"/>
                        </a:buClr>
                        <a:buSzPts val="2800"/>
                        <a:buFont typeface="Arial"/>
                        <a:buNone/>
                      </a:pPr>
                      <a:r>
                        <a:rPr lang="it-IT" sz="2800" b="0" i="1" u="none" strike="noStrike" cap="none" noProof="0" dirty="0">
                          <a:solidFill>
                            <a:schemeClr val="dk1"/>
                          </a:solidFill>
                          <a:latin typeface="Calibri"/>
                          <a:ea typeface="Calibri"/>
                          <a:cs typeface="Calibri"/>
                          <a:sym typeface="Calibri"/>
                        </a:rPr>
                        <a:t>Dov’è l’arbitro?</a:t>
                      </a: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79977306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sp>
        <p:nvSpPr>
          <p:cNvPr id="404" name="Google Shape;404;p31"/>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722313" marR="0" lvl="0" algn="l" rtl="0">
              <a:lnSpc>
                <a:spcPct val="100000"/>
              </a:lnSpc>
              <a:spcBef>
                <a:spcPts val="0"/>
              </a:spcBef>
              <a:spcAft>
                <a:spcPts val="0"/>
              </a:spcAft>
              <a:buClr>
                <a:schemeClr val="dk1"/>
              </a:buClr>
              <a:buSzPts val="3600"/>
              <a:buFont typeface="Calibri"/>
              <a:buNone/>
            </a:pPr>
            <a:r>
              <a:rPr lang="it-IT" i="0" u="none" strike="noStrike" cap="none" dirty="0">
                <a:solidFill>
                  <a:schemeClr val="dk1"/>
                </a:solidFill>
                <a:latin typeface="+mj-lt"/>
                <a:ea typeface="Calibri"/>
                <a:cs typeface="Calibri"/>
                <a:sym typeface="Calibri"/>
              </a:rPr>
              <a:t>Penalità</a:t>
            </a:r>
            <a:endParaRPr lang="it-IT" sz="5400" dirty="0">
              <a:latin typeface="+mj-lt"/>
            </a:endParaRPr>
          </a:p>
        </p:txBody>
      </p:sp>
      <p:sp>
        <p:nvSpPr>
          <p:cNvPr id="2" name="Text Placeholder 1">
            <a:extLst>
              <a:ext uri="{FF2B5EF4-FFF2-40B4-BE49-F238E27FC236}">
                <a16:creationId xmlns:a16="http://schemas.microsoft.com/office/drawing/2014/main" id="{7316CF63-C4BC-42D1-A37E-DAF11C686D2D}"/>
              </a:ext>
            </a:extLst>
          </p:cNvPr>
          <p:cNvSpPr>
            <a:spLocks noGrp="1"/>
          </p:cNvSpPr>
          <p:nvPr>
            <p:ph type="body" idx="1"/>
          </p:nvPr>
        </p:nvSpPr>
        <p:spPr/>
        <p:txBody>
          <a:bodyPr/>
          <a:lstStyle/>
          <a:p>
            <a:endParaRPr lang="it-IT"/>
          </a:p>
        </p:txBody>
      </p:sp>
      <p:sp>
        <p:nvSpPr>
          <p:cNvPr id="405" name="Google Shape;405;p31"/>
          <p:cNvSpPr/>
          <p:nvPr/>
        </p:nvSpPr>
        <p:spPr>
          <a:xfrm>
            <a:off x="0" y="1365092"/>
            <a:ext cx="9144000" cy="1080120"/>
          </a:xfrm>
          <a:prstGeom prst="rect">
            <a:avLst/>
          </a:prstGeom>
          <a:solidFill>
            <a:srgbClr val="1B305B"/>
          </a:solidFill>
          <a:ln>
            <a:noFill/>
          </a:ln>
        </p:spPr>
        <p:txBody>
          <a:bodyPr spcFirstLastPara="1" wrap="square" lIns="91425" tIns="45700" rIns="91425" bIns="45700" anchor="ctr" anchorCtr="0">
            <a:noAutofit/>
          </a:bodyPr>
          <a:lstStyle/>
          <a:p>
            <a:pPr marR="0" lvl="0" algn="ctr" rtl="0">
              <a:lnSpc>
                <a:spcPct val="100000"/>
              </a:lnSpc>
              <a:spcBef>
                <a:spcPts val="0"/>
              </a:spcBef>
              <a:spcAft>
                <a:spcPts val="0"/>
              </a:spcAft>
              <a:buClr>
                <a:schemeClr val="lt1"/>
              </a:buClr>
              <a:buSzPts val="2400"/>
            </a:pPr>
            <a:r>
              <a:rPr lang="it-IT" sz="2400" b="0" i="0" u="none" strike="noStrike" cap="none" dirty="0">
                <a:solidFill>
                  <a:schemeClr val="lt1"/>
                </a:solidFill>
                <a:latin typeface="Arial"/>
                <a:ea typeface="Arial"/>
                <a:cs typeface="Arial"/>
                <a:sym typeface="Arial"/>
              </a:rPr>
              <a:t>Quali sono le azioni, o </a:t>
            </a:r>
            <a:r>
              <a:rPr lang="it-IT" sz="2400" dirty="0">
                <a:solidFill>
                  <a:schemeClr val="lt1"/>
                </a:solidFill>
              </a:rPr>
              <a:t>situazioni</a:t>
            </a:r>
            <a:r>
              <a:rPr lang="it-IT" sz="2400" b="0" i="0" u="none" strike="noStrike" cap="none" dirty="0">
                <a:solidFill>
                  <a:schemeClr val="lt1"/>
                </a:solidFill>
                <a:latin typeface="Arial"/>
                <a:ea typeface="Arial"/>
                <a:cs typeface="Arial"/>
                <a:sym typeface="Arial"/>
              </a:rPr>
              <a:t>, che producono una penalità?</a:t>
            </a:r>
            <a:endParaRPr lang="it-IT" sz="2200" b="1" i="0" u="none" strike="noStrike" cap="none" dirty="0">
              <a:solidFill>
                <a:schemeClr val="lt1"/>
              </a:solidFill>
              <a:latin typeface="Arial"/>
              <a:ea typeface="Arial"/>
              <a:cs typeface="Arial"/>
              <a:sym typeface="Arial"/>
            </a:endParaRPr>
          </a:p>
        </p:txBody>
      </p:sp>
      <p:graphicFrame>
        <p:nvGraphicFramePr>
          <p:cNvPr id="406" name="Google Shape;406;p31"/>
          <p:cNvGraphicFramePr/>
          <p:nvPr/>
        </p:nvGraphicFramePr>
        <p:xfrm>
          <a:off x="703780" y="2638168"/>
          <a:ext cx="7736440" cy="2827275"/>
        </p:xfrm>
        <a:graphic>
          <a:graphicData uri="http://schemas.openxmlformats.org/drawingml/2006/table">
            <a:tbl>
              <a:tblPr firstRow="1" firstCol="1" bandRow="1">
                <a:noFill/>
                <a:tableStyleId>{0BD556D6-FD5F-48FA-B58B-239475BE62B6}</a:tableStyleId>
              </a:tblPr>
              <a:tblGrid>
                <a:gridCol w="2506894">
                  <a:extLst>
                    <a:ext uri="{9D8B030D-6E8A-4147-A177-3AD203B41FA5}">
                      <a16:colId xmlns:a16="http://schemas.microsoft.com/office/drawing/2014/main" val="20000"/>
                    </a:ext>
                  </a:extLst>
                </a:gridCol>
                <a:gridCol w="3534484">
                  <a:extLst>
                    <a:ext uri="{9D8B030D-6E8A-4147-A177-3AD203B41FA5}">
                      <a16:colId xmlns:a16="http://schemas.microsoft.com/office/drawing/2014/main" val="2115616261"/>
                    </a:ext>
                  </a:extLst>
                </a:gridCol>
                <a:gridCol w="1695062">
                  <a:extLst>
                    <a:ext uri="{9D8B030D-6E8A-4147-A177-3AD203B41FA5}">
                      <a16:colId xmlns:a16="http://schemas.microsoft.com/office/drawing/2014/main" val="20001"/>
                    </a:ext>
                  </a:extLst>
                </a:gridCol>
              </a:tblGrid>
              <a:tr h="234925">
                <a:tc>
                  <a:txBody>
                    <a:bodyPr/>
                    <a:lstStyle/>
                    <a:p>
                      <a:pPr marL="0" marR="0" lvl="0" indent="0" algn="l" rtl="0">
                        <a:lnSpc>
                          <a:spcPct val="115000"/>
                        </a:lnSpc>
                        <a:spcBef>
                          <a:spcPts val="0"/>
                        </a:spcBef>
                        <a:spcAft>
                          <a:spcPts val="0"/>
                        </a:spcAft>
                        <a:buClr>
                          <a:srgbClr val="000000"/>
                        </a:buClr>
                        <a:buSzPts val="1400"/>
                        <a:buFont typeface="Arial"/>
                        <a:buNone/>
                      </a:pPr>
                      <a:r>
                        <a:rPr lang="it-IT" sz="1400" u="none" strike="noStrike" cap="none" noProof="0"/>
                        <a:t>Situation</a:t>
                      </a:r>
                      <a:endParaRPr lang="it-IT" sz="1400" u="none" strike="noStrike" cap="none" noProof="0">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Clr>
                          <a:srgbClr val="000000"/>
                        </a:buClr>
                        <a:buSzPts val="1400"/>
                        <a:buFont typeface="Arial"/>
                        <a:buNone/>
                      </a:pPr>
                      <a:r>
                        <a:rPr lang="it-IT" sz="1400" u="none" strike="noStrike" cap="none" noProof="0">
                          <a:latin typeface="Calibri"/>
                          <a:ea typeface="Calibri"/>
                          <a:cs typeface="Calibri"/>
                          <a:sym typeface="Calibri"/>
                        </a:rPr>
                        <a:t>Situazione</a:t>
                      </a:r>
                    </a:p>
                  </a:txBody>
                  <a:tcPr marL="68575" marR="68575" marT="0" marB="0"/>
                </a:tc>
                <a:tc>
                  <a:txBody>
                    <a:bodyPr/>
                    <a:lstStyle/>
                    <a:p>
                      <a:pPr marL="0" marR="0" lvl="0" indent="0" algn="l" rtl="0">
                        <a:lnSpc>
                          <a:spcPct val="115000"/>
                        </a:lnSpc>
                        <a:spcBef>
                          <a:spcPts val="0"/>
                        </a:spcBef>
                        <a:spcAft>
                          <a:spcPts val="0"/>
                        </a:spcAft>
                        <a:buClr>
                          <a:srgbClr val="000000"/>
                        </a:buClr>
                        <a:buSzPts val="1400"/>
                        <a:buFont typeface="Arial"/>
                        <a:buNone/>
                      </a:pPr>
                      <a:r>
                        <a:rPr lang="it-IT" sz="1400" u="none" strike="noStrike" cap="none" noProof="0" err="1"/>
                        <a:t>Outcome</a:t>
                      </a:r>
                      <a:endParaRPr lang="it-IT" sz="1400" u="none" strike="noStrike" cap="none" noProof="0">
                        <a:latin typeface="Calibri"/>
                        <a:ea typeface="Calibri"/>
                        <a:cs typeface="Calibri"/>
                        <a:sym typeface="Calibri"/>
                      </a:endParaRPr>
                    </a:p>
                  </a:txBody>
                  <a:tcPr marL="68575" marR="68575" marT="0" marB="0"/>
                </a:tc>
                <a:extLst>
                  <a:ext uri="{0D108BD9-81ED-4DB2-BD59-A6C34878D82A}">
                    <a16:rowId xmlns:a16="http://schemas.microsoft.com/office/drawing/2014/main" val="10000"/>
                  </a:ext>
                </a:extLst>
              </a:tr>
              <a:tr h="234925">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Incorrect Substitution</a:t>
                      </a:r>
                      <a:endParaRPr lang="en-GB"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Clr>
                          <a:srgbClr val="000000"/>
                        </a:buClr>
                        <a:buSzPts val="1400"/>
                        <a:buFont typeface="Arial"/>
                        <a:buNone/>
                      </a:pPr>
                      <a:r>
                        <a:rPr lang="it-IT" sz="1400" b="0" i="0" u="none" strike="noStrike" cap="none">
                          <a:solidFill>
                            <a:schemeClr val="dk1"/>
                          </a:solidFill>
                          <a:latin typeface="Calibri"/>
                          <a:cs typeface="Calibri"/>
                          <a:sym typeface="Arial"/>
                        </a:rPr>
                        <a:t>Sostituzione errata</a:t>
                      </a:r>
                      <a:endParaRPr lang="it-IT" sz="1400" b="0" i="0" u="none" strike="noStrike" cap="none" noProof="0">
                        <a:solidFill>
                          <a:schemeClr val="dk1"/>
                        </a:solidFill>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Clr>
                          <a:srgbClr val="000000"/>
                        </a:buClr>
                        <a:buSzPts val="1400"/>
                        <a:buFont typeface="Arial"/>
                        <a:buNone/>
                      </a:pPr>
                      <a:r>
                        <a:rPr lang="it-IT" sz="1400" u="none" strike="noStrike" cap="none" noProof="0"/>
                        <a:t>Penalità</a:t>
                      </a:r>
                      <a:endParaRPr lang="it-IT" sz="1400" u="none" strike="noStrike" cap="none" noProof="0">
                        <a:latin typeface="Calibri"/>
                        <a:ea typeface="Calibri"/>
                        <a:cs typeface="Calibri"/>
                        <a:sym typeface="Calibri"/>
                      </a:endParaRPr>
                    </a:p>
                  </a:txBody>
                  <a:tcPr marL="68575" marR="68575" marT="0" marB="0"/>
                </a:tc>
                <a:extLst>
                  <a:ext uri="{0D108BD9-81ED-4DB2-BD59-A6C34878D82A}">
                    <a16:rowId xmlns:a16="http://schemas.microsoft.com/office/drawing/2014/main" val="10001"/>
                  </a:ext>
                </a:extLst>
              </a:tr>
              <a:tr h="234925">
                <a:tc>
                  <a:txBody>
                    <a:bodyPr/>
                    <a:lstStyle/>
                    <a:p>
                      <a:pPr marL="0" marR="0" lvl="0" indent="0" algn="l" rtl="0">
                        <a:lnSpc>
                          <a:spcPct val="115000"/>
                        </a:lnSpc>
                        <a:spcBef>
                          <a:spcPts val="0"/>
                        </a:spcBef>
                        <a:spcAft>
                          <a:spcPts val="0"/>
                        </a:spcAft>
                        <a:buClr>
                          <a:srgbClr val="000000"/>
                        </a:buClr>
                        <a:buSzPts val="1400"/>
                        <a:buFont typeface="Arial"/>
                        <a:buNone/>
                      </a:pPr>
                      <a:r>
                        <a:rPr lang="it-IT" sz="1400" u="none" strike="noStrike" cap="none" noProof="0"/>
                        <a:t>Late Pass (Touch and Pass)</a:t>
                      </a:r>
                      <a:endParaRPr lang="it-IT" sz="1400" u="none" strike="noStrike" cap="none" noProof="0">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Clr>
                          <a:srgbClr val="000000"/>
                        </a:buClr>
                        <a:buSzPts val="1400"/>
                        <a:buFont typeface="Arial"/>
                        <a:buNone/>
                      </a:pPr>
                      <a:r>
                        <a:rPr lang="it-IT" sz="1400" b="0" i="0" u="none" strike="noStrike" cap="none" noProof="0">
                          <a:solidFill>
                            <a:schemeClr val="dk1"/>
                          </a:solidFill>
                          <a:latin typeface="Calibri"/>
                          <a:ea typeface="Calibri"/>
                          <a:cs typeface="Calibri"/>
                          <a:sym typeface="Calibri"/>
                        </a:rPr>
                        <a:t>Passaggio in ritardo</a:t>
                      </a:r>
                    </a:p>
                  </a:txBody>
                  <a:tcPr marL="68575" marR="68575" marT="0" marB="0"/>
                </a:tc>
                <a:tc>
                  <a:txBody>
                    <a:bodyPr/>
                    <a:lstStyle/>
                    <a:p>
                      <a:pPr marL="0" marR="0" lvl="0" indent="0" algn="l" rtl="0">
                        <a:lnSpc>
                          <a:spcPct val="115000"/>
                        </a:lnSpc>
                        <a:spcBef>
                          <a:spcPts val="0"/>
                        </a:spcBef>
                        <a:spcAft>
                          <a:spcPts val="0"/>
                        </a:spcAft>
                        <a:buClr>
                          <a:srgbClr val="000000"/>
                        </a:buClr>
                        <a:buSzPts val="1400"/>
                        <a:buFont typeface="Arial"/>
                        <a:buNone/>
                      </a:pPr>
                      <a:r>
                        <a:rPr lang="it-IT" sz="1400" u="none" strike="noStrike" cap="none" noProof="0"/>
                        <a:t>Penalità</a:t>
                      </a:r>
                      <a:endParaRPr lang="it-IT" sz="1400" u="none" strike="noStrike" cap="none" noProof="0">
                        <a:latin typeface="Calibri"/>
                        <a:ea typeface="Calibri"/>
                        <a:cs typeface="Calibri"/>
                        <a:sym typeface="Calibri"/>
                      </a:endParaRPr>
                    </a:p>
                  </a:txBody>
                  <a:tcPr marL="68575" marR="68575" marT="0" marB="0"/>
                </a:tc>
                <a:extLst>
                  <a:ext uri="{0D108BD9-81ED-4DB2-BD59-A6C34878D82A}">
                    <a16:rowId xmlns:a16="http://schemas.microsoft.com/office/drawing/2014/main" val="10002"/>
                  </a:ext>
                </a:extLst>
              </a:tr>
              <a:tr h="234925">
                <a:tc>
                  <a:txBody>
                    <a:bodyPr/>
                    <a:lstStyle/>
                    <a:p>
                      <a:pPr marL="0" marR="0" lvl="0" indent="0" algn="l" rtl="0">
                        <a:lnSpc>
                          <a:spcPct val="115000"/>
                        </a:lnSpc>
                        <a:spcBef>
                          <a:spcPts val="0"/>
                        </a:spcBef>
                        <a:spcAft>
                          <a:spcPts val="0"/>
                        </a:spcAft>
                        <a:buClr>
                          <a:srgbClr val="000000"/>
                        </a:buClr>
                        <a:buSzPts val="1400"/>
                        <a:buFont typeface="Arial"/>
                        <a:buNone/>
                      </a:pPr>
                      <a:r>
                        <a:rPr lang="it-IT" sz="1400" u="none" strike="noStrike" cap="none" noProof="0" err="1"/>
                        <a:t>Forward</a:t>
                      </a:r>
                      <a:r>
                        <a:rPr lang="it-IT" sz="1400" u="none" strike="noStrike" cap="none" noProof="0"/>
                        <a:t> Pass</a:t>
                      </a:r>
                      <a:endParaRPr lang="it-IT" sz="1400" u="none" strike="noStrike" cap="none" noProof="0">
                        <a:latin typeface="Calibri"/>
                        <a:ea typeface="Calibri"/>
                        <a:cs typeface="Calibri"/>
                        <a:sym typeface="Calibri"/>
                      </a:endParaRPr>
                    </a:p>
                  </a:txBody>
                  <a:tcPr marL="68575" marR="68575" marT="0" marB="0"/>
                </a:tc>
                <a:tc>
                  <a:txBody>
                    <a:bodyPr/>
                    <a:lstStyle/>
                    <a:p>
                      <a:pPr marL="0" marR="0" lvl="0" indent="0" algn="l" defTabSz="914400" rtl="0" eaLnBrk="1" fontAlgn="auto" latinLnBrk="0" hangingPunct="1">
                        <a:lnSpc>
                          <a:spcPct val="115000"/>
                        </a:lnSpc>
                        <a:spcBef>
                          <a:spcPts val="0"/>
                        </a:spcBef>
                        <a:spcAft>
                          <a:spcPts val="0"/>
                        </a:spcAft>
                        <a:buClr>
                          <a:srgbClr val="000000"/>
                        </a:buClr>
                        <a:buSzPts val="1400"/>
                        <a:buFont typeface="Arial"/>
                        <a:buNone/>
                        <a:tabLst/>
                        <a:defRPr/>
                      </a:pPr>
                      <a:r>
                        <a:rPr lang="it-IT" sz="1400" b="0" i="0" u="none" strike="noStrike" cap="none" noProof="0">
                          <a:solidFill>
                            <a:schemeClr val="dk1"/>
                          </a:solidFill>
                          <a:latin typeface="Calibri"/>
                          <a:ea typeface="Calibri"/>
                          <a:cs typeface="Calibri"/>
                          <a:sym typeface="Calibri"/>
                        </a:rPr>
                        <a:t>Passaggio in avanti</a:t>
                      </a:r>
                    </a:p>
                  </a:txBody>
                  <a:tcPr marL="68575" marR="68575" marT="0" marB="0"/>
                </a:tc>
                <a:tc>
                  <a:txBody>
                    <a:bodyPr/>
                    <a:lstStyle/>
                    <a:p>
                      <a:pPr marL="0" marR="0" lvl="0" indent="0" algn="l" defTabSz="914400" rtl="0" eaLnBrk="1" fontAlgn="auto" latinLnBrk="0" hangingPunct="1">
                        <a:lnSpc>
                          <a:spcPct val="115000"/>
                        </a:lnSpc>
                        <a:spcBef>
                          <a:spcPts val="0"/>
                        </a:spcBef>
                        <a:spcAft>
                          <a:spcPts val="0"/>
                        </a:spcAft>
                        <a:buClr>
                          <a:srgbClr val="000000"/>
                        </a:buClr>
                        <a:buSzPts val="1400"/>
                        <a:buFont typeface="Arial"/>
                        <a:buNone/>
                        <a:tabLst/>
                        <a:defRPr/>
                      </a:pPr>
                      <a:r>
                        <a:rPr kumimoji="0" lang="it-IT" sz="1400" b="0" i="0" u="none" strike="noStrike" kern="0" cap="none" spc="0" normalizeH="0" baseline="0" noProof="0">
                          <a:ln>
                            <a:noFill/>
                          </a:ln>
                          <a:solidFill>
                            <a:srgbClr val="000000"/>
                          </a:solidFill>
                          <a:effectLst/>
                          <a:uLnTx/>
                          <a:uFillTx/>
                          <a:latin typeface="Arial"/>
                          <a:cs typeface="Arial"/>
                          <a:sym typeface="Arial"/>
                        </a:rPr>
                        <a:t>Penalità</a:t>
                      </a:r>
                      <a:endParaRPr kumimoji="0" lang="it-IT" sz="1400" b="0" i="0" u="none" strike="noStrike" kern="0" cap="none" spc="0" normalizeH="0" baseline="0" noProof="0">
                        <a:ln>
                          <a:noFill/>
                        </a:ln>
                        <a:solidFill>
                          <a:srgbClr val="000000"/>
                        </a:solidFill>
                        <a:effectLst/>
                        <a:uLnTx/>
                        <a:uFillTx/>
                        <a:latin typeface="Calibri"/>
                        <a:ea typeface="Calibri"/>
                        <a:cs typeface="Calibri"/>
                        <a:sym typeface="Calibri"/>
                      </a:endParaRPr>
                    </a:p>
                  </a:txBody>
                  <a:tcPr marL="68575" marR="68575" marT="0" marB="0"/>
                </a:tc>
                <a:extLst>
                  <a:ext uri="{0D108BD9-81ED-4DB2-BD59-A6C34878D82A}">
                    <a16:rowId xmlns:a16="http://schemas.microsoft.com/office/drawing/2014/main" val="10003"/>
                  </a:ext>
                </a:extLst>
              </a:tr>
              <a:tr h="243100">
                <a:tc>
                  <a:txBody>
                    <a:bodyPr/>
                    <a:lstStyle/>
                    <a:p>
                      <a:pPr marL="0" marR="0" lvl="0" indent="0" algn="l" rtl="0">
                        <a:lnSpc>
                          <a:spcPct val="115000"/>
                        </a:lnSpc>
                        <a:spcBef>
                          <a:spcPts val="0"/>
                        </a:spcBef>
                        <a:spcAft>
                          <a:spcPts val="0"/>
                        </a:spcAft>
                        <a:buClr>
                          <a:srgbClr val="000000"/>
                        </a:buClr>
                        <a:buSzPts val="1400"/>
                        <a:buFont typeface="Arial"/>
                        <a:buNone/>
                      </a:pPr>
                      <a:r>
                        <a:rPr lang="it-IT" sz="1400" u="none" strike="noStrike" cap="none" noProof="0"/>
                        <a:t>Rollball </a:t>
                      </a:r>
                      <a:r>
                        <a:rPr lang="it-IT" sz="1400" u="none" strike="noStrike" cap="none" noProof="0" err="1"/>
                        <a:t>past</a:t>
                      </a:r>
                      <a:r>
                        <a:rPr lang="it-IT" sz="1400" u="none" strike="noStrike" cap="none" noProof="0"/>
                        <a:t> (off) the </a:t>
                      </a:r>
                      <a:r>
                        <a:rPr lang="it-IT" sz="1400" u="none" strike="noStrike" cap="none" noProof="0" err="1"/>
                        <a:t>mark</a:t>
                      </a:r>
                      <a:r>
                        <a:rPr lang="it-IT" sz="1400" u="none" strike="noStrike" cap="none" noProof="0"/>
                        <a:t> </a:t>
                      </a:r>
                      <a:endParaRPr lang="it-IT" sz="1400" u="none" strike="noStrike" cap="none" noProof="0">
                        <a:latin typeface="Calibri"/>
                        <a:ea typeface="Calibri"/>
                        <a:cs typeface="Calibri"/>
                        <a:sym typeface="Calibri"/>
                      </a:endParaRPr>
                    </a:p>
                  </a:txBody>
                  <a:tcPr marL="68575" marR="68575" marT="0" marB="0"/>
                </a:tc>
                <a:tc>
                  <a:txBody>
                    <a:bodyPr/>
                    <a:lstStyle/>
                    <a:p>
                      <a:pPr marL="0" marR="0" lvl="0" indent="0" algn="l" defTabSz="914400" rtl="0" eaLnBrk="1" fontAlgn="auto" latinLnBrk="0" hangingPunct="1">
                        <a:lnSpc>
                          <a:spcPct val="115000"/>
                        </a:lnSpc>
                        <a:spcBef>
                          <a:spcPts val="0"/>
                        </a:spcBef>
                        <a:spcAft>
                          <a:spcPts val="0"/>
                        </a:spcAft>
                        <a:buClr>
                          <a:srgbClr val="000000"/>
                        </a:buClr>
                        <a:buSzPts val="1400"/>
                        <a:buFont typeface="Arial"/>
                        <a:buNone/>
                        <a:tabLst/>
                        <a:defRPr/>
                      </a:pPr>
                      <a:r>
                        <a:rPr lang="it-IT" sz="1400" b="0" i="0" u="none" strike="noStrike" cap="none" noProof="0" dirty="0" err="1">
                          <a:solidFill>
                            <a:schemeClr val="dk1"/>
                          </a:solidFill>
                          <a:latin typeface="Calibri"/>
                          <a:ea typeface="Calibri"/>
                          <a:cs typeface="Calibri"/>
                          <a:sym typeface="Calibri"/>
                        </a:rPr>
                        <a:t>Rollball</a:t>
                      </a:r>
                      <a:r>
                        <a:rPr lang="it-IT" sz="1400" b="0" i="0" u="none" strike="noStrike" cap="none" noProof="0" dirty="0">
                          <a:solidFill>
                            <a:schemeClr val="dk1"/>
                          </a:solidFill>
                          <a:latin typeface="Calibri"/>
                          <a:ea typeface="Calibri"/>
                          <a:cs typeface="Calibri"/>
                          <a:sym typeface="Calibri"/>
                        </a:rPr>
                        <a:t> oltre il Punto</a:t>
                      </a:r>
                    </a:p>
                  </a:txBody>
                  <a:tcPr marL="68575" marR="68575" marT="0" marB="0"/>
                </a:tc>
                <a:tc>
                  <a:txBody>
                    <a:bodyPr/>
                    <a:lstStyle/>
                    <a:p>
                      <a:pPr marL="0" marR="0" lvl="0" indent="0" algn="l" defTabSz="914400" rtl="0" eaLnBrk="1" fontAlgn="auto" latinLnBrk="0" hangingPunct="1">
                        <a:lnSpc>
                          <a:spcPct val="115000"/>
                        </a:lnSpc>
                        <a:spcBef>
                          <a:spcPts val="0"/>
                        </a:spcBef>
                        <a:spcAft>
                          <a:spcPts val="0"/>
                        </a:spcAft>
                        <a:buClr>
                          <a:srgbClr val="000000"/>
                        </a:buClr>
                        <a:buSzPts val="1400"/>
                        <a:buFont typeface="Arial"/>
                        <a:buNone/>
                        <a:tabLst/>
                        <a:defRPr/>
                      </a:pPr>
                      <a:r>
                        <a:rPr kumimoji="0" lang="it-IT" sz="1400" b="0" i="0" u="none" strike="noStrike" kern="0" cap="none" spc="0" normalizeH="0" baseline="0" noProof="0">
                          <a:ln>
                            <a:noFill/>
                          </a:ln>
                          <a:solidFill>
                            <a:srgbClr val="000000"/>
                          </a:solidFill>
                          <a:effectLst/>
                          <a:uLnTx/>
                          <a:uFillTx/>
                          <a:latin typeface="Arial"/>
                          <a:cs typeface="Arial"/>
                          <a:sym typeface="Arial"/>
                        </a:rPr>
                        <a:t>Penalità</a:t>
                      </a:r>
                      <a:endParaRPr kumimoji="0" lang="it-IT" sz="1400" b="0" i="0" u="none" strike="noStrike" kern="0" cap="none" spc="0" normalizeH="0" baseline="0" noProof="0">
                        <a:ln>
                          <a:noFill/>
                        </a:ln>
                        <a:solidFill>
                          <a:srgbClr val="000000"/>
                        </a:solidFill>
                        <a:effectLst/>
                        <a:uLnTx/>
                        <a:uFillTx/>
                        <a:latin typeface="Calibri"/>
                        <a:ea typeface="Calibri"/>
                        <a:cs typeface="Calibri"/>
                        <a:sym typeface="Calibri"/>
                      </a:endParaRPr>
                    </a:p>
                  </a:txBody>
                  <a:tcPr marL="68575" marR="68575" marT="0" marB="0"/>
                </a:tc>
                <a:extLst>
                  <a:ext uri="{0D108BD9-81ED-4DB2-BD59-A6C34878D82A}">
                    <a16:rowId xmlns:a16="http://schemas.microsoft.com/office/drawing/2014/main" val="10004"/>
                  </a:ext>
                </a:extLst>
              </a:tr>
              <a:tr h="234925">
                <a:tc>
                  <a:txBody>
                    <a:bodyPr/>
                    <a:lstStyle/>
                    <a:p>
                      <a:pPr marL="0" marR="0" lvl="0" indent="0" algn="l" rtl="0">
                        <a:lnSpc>
                          <a:spcPct val="115000"/>
                        </a:lnSpc>
                        <a:spcBef>
                          <a:spcPts val="0"/>
                        </a:spcBef>
                        <a:spcAft>
                          <a:spcPts val="0"/>
                        </a:spcAft>
                        <a:buClr>
                          <a:srgbClr val="000000"/>
                        </a:buClr>
                        <a:buSzPts val="1400"/>
                        <a:buFont typeface="Arial"/>
                        <a:buNone/>
                      </a:pPr>
                      <a:r>
                        <a:rPr lang="it-IT" sz="1400" u="none" strike="noStrike" cap="none" noProof="0" err="1"/>
                        <a:t>Obstruction</a:t>
                      </a:r>
                      <a:endParaRPr lang="it-IT" sz="1400" u="none" strike="noStrike" cap="none" noProof="0">
                        <a:latin typeface="Calibri"/>
                        <a:ea typeface="Calibri"/>
                        <a:cs typeface="Calibri"/>
                        <a:sym typeface="Calibri"/>
                      </a:endParaRPr>
                    </a:p>
                  </a:txBody>
                  <a:tcPr marL="68575" marR="68575" marT="0" marB="0"/>
                </a:tc>
                <a:tc>
                  <a:txBody>
                    <a:bodyPr/>
                    <a:lstStyle/>
                    <a:p>
                      <a:pPr marL="0" marR="0" lvl="0" indent="0" algn="l" defTabSz="914400" rtl="0" eaLnBrk="1" fontAlgn="auto" latinLnBrk="0" hangingPunct="1">
                        <a:lnSpc>
                          <a:spcPct val="115000"/>
                        </a:lnSpc>
                        <a:spcBef>
                          <a:spcPts val="0"/>
                        </a:spcBef>
                        <a:spcAft>
                          <a:spcPts val="0"/>
                        </a:spcAft>
                        <a:buClr>
                          <a:srgbClr val="000000"/>
                        </a:buClr>
                        <a:buSzPts val="1400"/>
                        <a:buFont typeface="Arial"/>
                        <a:buNone/>
                        <a:tabLst/>
                        <a:defRPr/>
                      </a:pPr>
                      <a:r>
                        <a:rPr lang="it-IT" sz="1400" b="0" i="0" u="none" strike="noStrike" cap="none" noProof="0" dirty="0">
                          <a:solidFill>
                            <a:schemeClr val="dk1"/>
                          </a:solidFill>
                          <a:latin typeface="Calibri"/>
                          <a:ea typeface="Calibri"/>
                          <a:cs typeface="Calibri"/>
                          <a:sym typeface="Calibri"/>
                        </a:rPr>
                        <a:t>Ostruzione</a:t>
                      </a:r>
                    </a:p>
                  </a:txBody>
                  <a:tcPr marL="68575" marR="68575" marT="0" marB="0"/>
                </a:tc>
                <a:tc>
                  <a:txBody>
                    <a:bodyPr/>
                    <a:lstStyle/>
                    <a:p>
                      <a:pPr marL="0" marR="0" lvl="0" indent="0" algn="l" defTabSz="914400" rtl="0" eaLnBrk="1" fontAlgn="auto" latinLnBrk="0" hangingPunct="1">
                        <a:lnSpc>
                          <a:spcPct val="115000"/>
                        </a:lnSpc>
                        <a:spcBef>
                          <a:spcPts val="0"/>
                        </a:spcBef>
                        <a:spcAft>
                          <a:spcPts val="0"/>
                        </a:spcAft>
                        <a:buClr>
                          <a:srgbClr val="000000"/>
                        </a:buClr>
                        <a:buSzPts val="1400"/>
                        <a:buFont typeface="Arial"/>
                        <a:buNone/>
                        <a:tabLst/>
                        <a:defRPr/>
                      </a:pPr>
                      <a:r>
                        <a:rPr kumimoji="0" lang="it-IT" sz="1400" b="0" i="0" u="none" strike="noStrike" kern="0" cap="none" spc="0" normalizeH="0" baseline="0" noProof="0">
                          <a:ln>
                            <a:noFill/>
                          </a:ln>
                          <a:solidFill>
                            <a:srgbClr val="000000"/>
                          </a:solidFill>
                          <a:effectLst/>
                          <a:uLnTx/>
                          <a:uFillTx/>
                          <a:latin typeface="Arial"/>
                          <a:cs typeface="Arial"/>
                          <a:sym typeface="Arial"/>
                        </a:rPr>
                        <a:t>Penalità</a:t>
                      </a:r>
                      <a:endParaRPr kumimoji="0" lang="it-IT" sz="1400" b="0" i="0" u="none" strike="noStrike" kern="0" cap="none" spc="0" normalizeH="0" baseline="0" noProof="0">
                        <a:ln>
                          <a:noFill/>
                        </a:ln>
                        <a:solidFill>
                          <a:srgbClr val="000000"/>
                        </a:solidFill>
                        <a:effectLst/>
                        <a:uLnTx/>
                        <a:uFillTx/>
                        <a:latin typeface="Calibri"/>
                        <a:ea typeface="Calibri"/>
                        <a:cs typeface="Calibri"/>
                        <a:sym typeface="Calibri"/>
                      </a:endParaRPr>
                    </a:p>
                  </a:txBody>
                  <a:tcPr marL="68575" marR="68575" marT="0" marB="0"/>
                </a:tc>
                <a:extLst>
                  <a:ext uri="{0D108BD9-81ED-4DB2-BD59-A6C34878D82A}">
                    <a16:rowId xmlns:a16="http://schemas.microsoft.com/office/drawing/2014/main" val="10005"/>
                  </a:ext>
                </a:extLst>
              </a:tr>
              <a:tr h="234925">
                <a:tc>
                  <a:txBody>
                    <a:bodyPr/>
                    <a:lstStyle/>
                    <a:p>
                      <a:pPr marL="0" marR="0" lvl="0" indent="0" algn="l" rtl="0">
                        <a:lnSpc>
                          <a:spcPct val="115000"/>
                        </a:lnSpc>
                        <a:spcBef>
                          <a:spcPts val="0"/>
                        </a:spcBef>
                        <a:spcAft>
                          <a:spcPts val="0"/>
                        </a:spcAft>
                        <a:buClr>
                          <a:srgbClr val="000000"/>
                        </a:buClr>
                        <a:buSzPts val="1400"/>
                        <a:buFont typeface="Arial"/>
                        <a:buNone/>
                      </a:pPr>
                      <a:r>
                        <a:rPr lang="it-IT" sz="1400" u="none" strike="noStrike" cap="none" noProof="0"/>
                        <a:t>Over-</a:t>
                      </a:r>
                      <a:r>
                        <a:rPr lang="it-IT" sz="1400" u="none" strike="noStrike" cap="none" noProof="0" err="1"/>
                        <a:t>physical</a:t>
                      </a:r>
                      <a:r>
                        <a:rPr lang="it-IT" sz="1400" u="none" strike="noStrike" cap="none" noProof="0"/>
                        <a:t> (hard) touch</a:t>
                      </a:r>
                      <a:endParaRPr lang="it-IT" sz="1400" u="none" strike="noStrike" cap="none" noProof="0">
                        <a:latin typeface="Calibri"/>
                        <a:ea typeface="Calibri"/>
                        <a:cs typeface="Calibri"/>
                        <a:sym typeface="Calibri"/>
                      </a:endParaRPr>
                    </a:p>
                  </a:txBody>
                  <a:tcPr marL="68575" marR="68575" marT="0" marB="0"/>
                </a:tc>
                <a:tc>
                  <a:txBody>
                    <a:bodyPr/>
                    <a:lstStyle/>
                    <a:p>
                      <a:pPr marL="0" marR="0" lvl="0" indent="0" algn="l" defTabSz="914400" rtl="0" eaLnBrk="1" fontAlgn="auto" latinLnBrk="0" hangingPunct="1">
                        <a:lnSpc>
                          <a:spcPct val="115000"/>
                        </a:lnSpc>
                        <a:spcBef>
                          <a:spcPts val="0"/>
                        </a:spcBef>
                        <a:spcAft>
                          <a:spcPts val="0"/>
                        </a:spcAft>
                        <a:buClr>
                          <a:srgbClr val="000000"/>
                        </a:buClr>
                        <a:buSzPts val="1400"/>
                        <a:buFont typeface="Arial"/>
                        <a:buNone/>
                        <a:tabLst/>
                        <a:defRPr/>
                      </a:pPr>
                      <a:r>
                        <a:rPr lang="it-IT" sz="1400" b="0" i="0" u="none" strike="noStrike" cap="none" noProof="0">
                          <a:solidFill>
                            <a:schemeClr val="dk1"/>
                          </a:solidFill>
                          <a:latin typeface="Calibri"/>
                          <a:ea typeface="Calibri"/>
                          <a:cs typeface="Calibri"/>
                          <a:sym typeface="Calibri"/>
                        </a:rPr>
                        <a:t>Tocco eccessivo</a:t>
                      </a:r>
                    </a:p>
                  </a:txBody>
                  <a:tcPr marL="68575" marR="68575" marT="0" marB="0"/>
                </a:tc>
                <a:tc>
                  <a:txBody>
                    <a:bodyPr/>
                    <a:lstStyle/>
                    <a:p>
                      <a:pPr marL="0" marR="0" lvl="0" indent="0" algn="l" defTabSz="914400" rtl="0" eaLnBrk="1" fontAlgn="auto" latinLnBrk="0" hangingPunct="1">
                        <a:lnSpc>
                          <a:spcPct val="115000"/>
                        </a:lnSpc>
                        <a:spcBef>
                          <a:spcPts val="0"/>
                        </a:spcBef>
                        <a:spcAft>
                          <a:spcPts val="0"/>
                        </a:spcAft>
                        <a:buClr>
                          <a:srgbClr val="000000"/>
                        </a:buClr>
                        <a:buSzPts val="1400"/>
                        <a:buFont typeface="Arial"/>
                        <a:buNone/>
                        <a:tabLst/>
                        <a:defRPr/>
                      </a:pPr>
                      <a:r>
                        <a:rPr kumimoji="0" lang="it-IT" sz="1400" b="0" i="0" u="none" strike="noStrike" kern="0" cap="none" spc="0" normalizeH="0" baseline="0" noProof="0">
                          <a:ln>
                            <a:noFill/>
                          </a:ln>
                          <a:solidFill>
                            <a:srgbClr val="000000"/>
                          </a:solidFill>
                          <a:effectLst/>
                          <a:uLnTx/>
                          <a:uFillTx/>
                          <a:latin typeface="Arial"/>
                          <a:cs typeface="Arial"/>
                          <a:sym typeface="Arial"/>
                        </a:rPr>
                        <a:t>Penalità</a:t>
                      </a:r>
                      <a:endParaRPr kumimoji="0" lang="it-IT" sz="1400" b="0" i="0" u="none" strike="noStrike" kern="0" cap="none" spc="0" normalizeH="0" baseline="0" noProof="0">
                        <a:ln>
                          <a:noFill/>
                        </a:ln>
                        <a:solidFill>
                          <a:srgbClr val="000000"/>
                        </a:solidFill>
                        <a:effectLst/>
                        <a:uLnTx/>
                        <a:uFillTx/>
                        <a:latin typeface="Calibri"/>
                        <a:ea typeface="Calibri"/>
                        <a:cs typeface="Calibri"/>
                        <a:sym typeface="Calibri"/>
                      </a:endParaRPr>
                    </a:p>
                  </a:txBody>
                  <a:tcPr marL="68575" marR="68575" marT="0" marB="0"/>
                </a:tc>
                <a:extLst>
                  <a:ext uri="{0D108BD9-81ED-4DB2-BD59-A6C34878D82A}">
                    <a16:rowId xmlns:a16="http://schemas.microsoft.com/office/drawing/2014/main" val="10006"/>
                  </a:ext>
                </a:extLst>
              </a:tr>
              <a:tr h="234925">
                <a:tc>
                  <a:txBody>
                    <a:bodyPr/>
                    <a:lstStyle/>
                    <a:p>
                      <a:pPr marL="0" marR="0" lvl="0" indent="0" algn="l" rtl="0">
                        <a:lnSpc>
                          <a:spcPct val="115000"/>
                        </a:lnSpc>
                        <a:spcBef>
                          <a:spcPts val="0"/>
                        </a:spcBef>
                        <a:spcAft>
                          <a:spcPts val="0"/>
                        </a:spcAft>
                        <a:buClr>
                          <a:srgbClr val="000000"/>
                        </a:buClr>
                        <a:buSzPts val="1400"/>
                        <a:buFont typeface="Arial"/>
                        <a:buNone/>
                      </a:pPr>
                      <a:r>
                        <a:rPr lang="it-IT" sz="1400" u="none" strike="noStrike" cap="none" noProof="0"/>
                        <a:t>Phantom Touch</a:t>
                      </a:r>
                      <a:endParaRPr lang="it-IT" sz="1400" u="none" strike="noStrike" cap="none" noProof="0">
                        <a:latin typeface="Calibri"/>
                        <a:ea typeface="Calibri"/>
                        <a:cs typeface="Calibri"/>
                        <a:sym typeface="Calibri"/>
                      </a:endParaRPr>
                    </a:p>
                  </a:txBody>
                  <a:tcPr marL="68575" marR="68575" marT="0" marB="0"/>
                </a:tc>
                <a:tc>
                  <a:txBody>
                    <a:bodyPr/>
                    <a:lstStyle/>
                    <a:p>
                      <a:pPr marL="0" marR="0" lvl="0" indent="0" algn="l" defTabSz="914400" rtl="0" eaLnBrk="1" fontAlgn="auto" latinLnBrk="0" hangingPunct="1">
                        <a:lnSpc>
                          <a:spcPct val="115000"/>
                        </a:lnSpc>
                        <a:spcBef>
                          <a:spcPts val="0"/>
                        </a:spcBef>
                        <a:spcAft>
                          <a:spcPts val="0"/>
                        </a:spcAft>
                        <a:buClr>
                          <a:srgbClr val="000000"/>
                        </a:buClr>
                        <a:buSzPts val="1400"/>
                        <a:buFont typeface="Arial"/>
                        <a:buNone/>
                        <a:tabLst/>
                        <a:defRPr/>
                      </a:pPr>
                      <a:r>
                        <a:rPr lang="it-IT" sz="1400" b="0" i="0" u="none" strike="noStrike" cap="none" noProof="0" dirty="0">
                          <a:solidFill>
                            <a:schemeClr val="dk1"/>
                          </a:solidFill>
                          <a:latin typeface="Calibri"/>
                          <a:ea typeface="Calibri"/>
                          <a:cs typeface="Calibri"/>
                          <a:sym typeface="Calibri"/>
                        </a:rPr>
                        <a:t>Tocco fantasma</a:t>
                      </a:r>
                    </a:p>
                  </a:txBody>
                  <a:tcPr marL="68575" marR="68575" marT="0" marB="0"/>
                </a:tc>
                <a:tc>
                  <a:txBody>
                    <a:bodyPr/>
                    <a:lstStyle/>
                    <a:p>
                      <a:pPr marL="0" marR="0" lvl="0" indent="0" algn="l" defTabSz="914400" rtl="0" eaLnBrk="1" fontAlgn="auto" latinLnBrk="0" hangingPunct="1">
                        <a:lnSpc>
                          <a:spcPct val="115000"/>
                        </a:lnSpc>
                        <a:spcBef>
                          <a:spcPts val="0"/>
                        </a:spcBef>
                        <a:spcAft>
                          <a:spcPts val="0"/>
                        </a:spcAft>
                        <a:buClr>
                          <a:srgbClr val="000000"/>
                        </a:buClr>
                        <a:buSzPts val="1400"/>
                        <a:buFont typeface="Arial"/>
                        <a:buNone/>
                        <a:tabLst/>
                        <a:defRPr/>
                      </a:pPr>
                      <a:r>
                        <a:rPr kumimoji="0" lang="it-IT" sz="1400" b="0" i="0" u="none" strike="noStrike" kern="0" cap="none" spc="0" normalizeH="0" baseline="0" noProof="0">
                          <a:ln>
                            <a:noFill/>
                          </a:ln>
                          <a:solidFill>
                            <a:srgbClr val="000000"/>
                          </a:solidFill>
                          <a:effectLst/>
                          <a:uLnTx/>
                          <a:uFillTx/>
                          <a:latin typeface="Arial"/>
                          <a:cs typeface="Arial"/>
                          <a:sym typeface="Arial"/>
                        </a:rPr>
                        <a:t>Penalità</a:t>
                      </a:r>
                      <a:endParaRPr kumimoji="0" lang="it-IT" sz="1400" b="0" i="0" u="none" strike="noStrike" kern="0" cap="none" spc="0" normalizeH="0" baseline="0" noProof="0">
                        <a:ln>
                          <a:noFill/>
                        </a:ln>
                        <a:solidFill>
                          <a:srgbClr val="000000"/>
                        </a:solidFill>
                        <a:effectLst/>
                        <a:uLnTx/>
                        <a:uFillTx/>
                        <a:latin typeface="Calibri"/>
                        <a:ea typeface="Calibri"/>
                        <a:cs typeface="Calibri"/>
                        <a:sym typeface="Calibri"/>
                      </a:endParaRPr>
                    </a:p>
                  </a:txBody>
                  <a:tcPr marL="68575" marR="68575" marT="0" marB="0"/>
                </a:tc>
                <a:extLst>
                  <a:ext uri="{0D108BD9-81ED-4DB2-BD59-A6C34878D82A}">
                    <a16:rowId xmlns:a16="http://schemas.microsoft.com/office/drawing/2014/main" val="10007"/>
                  </a:ext>
                </a:extLst>
              </a:tr>
              <a:tr h="234925">
                <a:tc>
                  <a:txBody>
                    <a:bodyPr/>
                    <a:lstStyle/>
                    <a:p>
                      <a:pPr marL="0" marR="0" lvl="0" indent="0" algn="l" rtl="0">
                        <a:lnSpc>
                          <a:spcPct val="115000"/>
                        </a:lnSpc>
                        <a:spcBef>
                          <a:spcPts val="0"/>
                        </a:spcBef>
                        <a:spcAft>
                          <a:spcPts val="0"/>
                        </a:spcAft>
                        <a:buClr>
                          <a:srgbClr val="000000"/>
                        </a:buClr>
                        <a:buSzPts val="1400"/>
                        <a:buFont typeface="Arial"/>
                        <a:buNone/>
                      </a:pPr>
                      <a:r>
                        <a:rPr lang="it-IT" sz="1400" u="none" strike="noStrike" cap="none" noProof="0"/>
                        <a:t>Offside</a:t>
                      </a:r>
                      <a:endParaRPr lang="it-IT" sz="1400" u="none" strike="noStrike" cap="none" noProof="0">
                        <a:latin typeface="Calibri"/>
                        <a:ea typeface="Calibri"/>
                        <a:cs typeface="Calibri"/>
                        <a:sym typeface="Calibri"/>
                      </a:endParaRPr>
                    </a:p>
                  </a:txBody>
                  <a:tcPr marL="68575" marR="68575" marT="0" marB="0"/>
                </a:tc>
                <a:tc>
                  <a:txBody>
                    <a:bodyPr/>
                    <a:lstStyle/>
                    <a:p>
                      <a:pPr marL="0" marR="0" lvl="0" indent="0" algn="l" defTabSz="914400" rtl="0" eaLnBrk="1" fontAlgn="auto" latinLnBrk="0" hangingPunct="1">
                        <a:lnSpc>
                          <a:spcPct val="115000"/>
                        </a:lnSpc>
                        <a:spcBef>
                          <a:spcPts val="0"/>
                        </a:spcBef>
                        <a:spcAft>
                          <a:spcPts val="0"/>
                        </a:spcAft>
                        <a:buClr>
                          <a:srgbClr val="000000"/>
                        </a:buClr>
                        <a:buSzPts val="1400"/>
                        <a:buFont typeface="Arial"/>
                        <a:buNone/>
                        <a:tabLst/>
                        <a:defRPr/>
                      </a:pPr>
                      <a:r>
                        <a:rPr lang="it-IT" sz="1400" b="0" i="0" u="none" strike="noStrike" cap="none" noProof="0">
                          <a:solidFill>
                            <a:schemeClr val="dk1"/>
                          </a:solidFill>
                          <a:latin typeface="Calibri"/>
                          <a:ea typeface="Calibri"/>
                          <a:cs typeface="Calibri"/>
                          <a:sym typeface="Calibri"/>
                        </a:rPr>
                        <a:t>Fuorigioco </a:t>
                      </a:r>
                    </a:p>
                  </a:txBody>
                  <a:tcPr marL="68575" marR="68575" marT="0" marB="0"/>
                </a:tc>
                <a:tc>
                  <a:txBody>
                    <a:bodyPr/>
                    <a:lstStyle/>
                    <a:p>
                      <a:pPr marL="0" marR="0" lvl="0" indent="0" algn="l" defTabSz="914400" rtl="0" eaLnBrk="1" fontAlgn="auto" latinLnBrk="0" hangingPunct="1">
                        <a:lnSpc>
                          <a:spcPct val="115000"/>
                        </a:lnSpc>
                        <a:spcBef>
                          <a:spcPts val="0"/>
                        </a:spcBef>
                        <a:spcAft>
                          <a:spcPts val="0"/>
                        </a:spcAft>
                        <a:buClr>
                          <a:srgbClr val="000000"/>
                        </a:buClr>
                        <a:buSzPts val="1400"/>
                        <a:buFont typeface="Arial"/>
                        <a:buNone/>
                        <a:tabLst/>
                        <a:defRPr/>
                      </a:pPr>
                      <a:r>
                        <a:rPr kumimoji="0" lang="it-IT" sz="1400" b="0" i="0" u="none" strike="noStrike" kern="0" cap="none" spc="0" normalizeH="0" baseline="0" noProof="0">
                          <a:ln>
                            <a:noFill/>
                          </a:ln>
                          <a:solidFill>
                            <a:srgbClr val="000000"/>
                          </a:solidFill>
                          <a:effectLst/>
                          <a:uLnTx/>
                          <a:uFillTx/>
                          <a:latin typeface="Arial"/>
                          <a:cs typeface="Arial"/>
                          <a:sym typeface="Arial"/>
                        </a:rPr>
                        <a:t>Penalità</a:t>
                      </a:r>
                      <a:endParaRPr kumimoji="0" lang="it-IT" sz="1400" b="0" i="0" u="none" strike="noStrike" kern="0" cap="none" spc="0" normalizeH="0" baseline="0" noProof="0">
                        <a:ln>
                          <a:noFill/>
                        </a:ln>
                        <a:solidFill>
                          <a:srgbClr val="000000"/>
                        </a:solidFill>
                        <a:effectLst/>
                        <a:uLnTx/>
                        <a:uFillTx/>
                        <a:latin typeface="Calibri"/>
                        <a:ea typeface="Calibri"/>
                        <a:cs typeface="Calibri"/>
                        <a:sym typeface="Calibri"/>
                      </a:endParaRPr>
                    </a:p>
                  </a:txBody>
                  <a:tcPr marL="68575" marR="68575" marT="0" marB="0"/>
                </a:tc>
                <a:extLst>
                  <a:ext uri="{0D108BD9-81ED-4DB2-BD59-A6C34878D82A}">
                    <a16:rowId xmlns:a16="http://schemas.microsoft.com/office/drawing/2014/main" val="10008"/>
                  </a:ext>
                </a:extLst>
              </a:tr>
              <a:tr h="234925">
                <a:tc>
                  <a:txBody>
                    <a:bodyPr/>
                    <a:lstStyle/>
                    <a:p>
                      <a:pPr marL="0" marR="0" lvl="0" indent="0" algn="l" rtl="0">
                        <a:lnSpc>
                          <a:spcPct val="115000"/>
                        </a:lnSpc>
                        <a:spcBef>
                          <a:spcPts val="0"/>
                        </a:spcBef>
                        <a:spcAft>
                          <a:spcPts val="0"/>
                        </a:spcAft>
                        <a:buClr>
                          <a:srgbClr val="000000"/>
                        </a:buClr>
                        <a:buSzPts val="1400"/>
                        <a:buFont typeface="Arial"/>
                        <a:buNone/>
                      </a:pPr>
                      <a:r>
                        <a:rPr lang="it-IT" sz="1400" u="none" strike="noStrike" cap="none" noProof="0" err="1"/>
                        <a:t>Volu</a:t>
                      </a:r>
                      <a:r>
                        <a:rPr lang="it-IT" sz="1400" b="1" i="0" u="none" strike="noStrike" cap="none" noProof="0" err="1">
                          <a:solidFill>
                            <a:schemeClr val="lt1"/>
                          </a:solidFill>
                          <a:latin typeface="Arial"/>
                          <a:cs typeface="Arial"/>
                          <a:sym typeface="Arial"/>
                        </a:rPr>
                        <a:t>nta</a:t>
                      </a:r>
                      <a:r>
                        <a:rPr lang="it-IT" sz="1400" u="none" strike="noStrike" cap="none" noProof="0" err="1"/>
                        <a:t>ry</a:t>
                      </a:r>
                      <a:r>
                        <a:rPr lang="it-IT" sz="1400" u="none" strike="noStrike" cap="none" noProof="0"/>
                        <a:t> Rollball</a:t>
                      </a:r>
                      <a:endParaRPr lang="it-IT" sz="1400" u="none" strike="noStrike" cap="none" noProof="0">
                        <a:latin typeface="Calibri"/>
                        <a:ea typeface="Calibri"/>
                        <a:cs typeface="Calibri"/>
                        <a:sym typeface="Calibri"/>
                      </a:endParaRPr>
                    </a:p>
                  </a:txBody>
                  <a:tcPr marL="68575" marR="68575" marT="0" marB="0"/>
                </a:tc>
                <a:tc>
                  <a:txBody>
                    <a:bodyPr/>
                    <a:lstStyle/>
                    <a:p>
                      <a:pPr marL="0" marR="0" lvl="0" indent="0" algn="l" defTabSz="914400" rtl="0" eaLnBrk="1" fontAlgn="auto" latinLnBrk="0" hangingPunct="1">
                        <a:lnSpc>
                          <a:spcPct val="115000"/>
                        </a:lnSpc>
                        <a:spcBef>
                          <a:spcPts val="0"/>
                        </a:spcBef>
                        <a:spcAft>
                          <a:spcPts val="0"/>
                        </a:spcAft>
                        <a:buClr>
                          <a:srgbClr val="000000"/>
                        </a:buClr>
                        <a:buSzPts val="1400"/>
                        <a:buFont typeface="Arial"/>
                        <a:buNone/>
                        <a:tabLst/>
                        <a:defRPr/>
                      </a:pPr>
                      <a:r>
                        <a:rPr lang="it-IT" sz="1400" b="0" i="0" u="none" strike="noStrike" cap="none" noProof="0">
                          <a:solidFill>
                            <a:schemeClr val="dk1"/>
                          </a:solidFill>
                          <a:latin typeface="Calibri"/>
                          <a:ea typeface="Calibri"/>
                          <a:cs typeface="Calibri"/>
                          <a:sym typeface="Calibri"/>
                        </a:rPr>
                        <a:t>Rollball volontario</a:t>
                      </a:r>
                    </a:p>
                  </a:txBody>
                  <a:tcPr marL="68575" marR="68575" marT="0" marB="0"/>
                </a:tc>
                <a:tc>
                  <a:txBody>
                    <a:bodyPr/>
                    <a:lstStyle/>
                    <a:p>
                      <a:pPr marL="0" marR="0" lvl="0" indent="0" algn="l" defTabSz="914400" rtl="0" eaLnBrk="1" fontAlgn="auto" latinLnBrk="0" hangingPunct="1">
                        <a:lnSpc>
                          <a:spcPct val="115000"/>
                        </a:lnSpc>
                        <a:spcBef>
                          <a:spcPts val="0"/>
                        </a:spcBef>
                        <a:spcAft>
                          <a:spcPts val="0"/>
                        </a:spcAft>
                        <a:buClr>
                          <a:srgbClr val="000000"/>
                        </a:buClr>
                        <a:buSzPts val="1400"/>
                        <a:buFont typeface="Arial"/>
                        <a:buNone/>
                        <a:tabLst/>
                        <a:defRPr/>
                      </a:pPr>
                      <a:r>
                        <a:rPr kumimoji="0" lang="it-IT" sz="1400" b="0" i="0" u="none" strike="noStrike" kern="0" cap="none" spc="0" normalizeH="0" baseline="0" noProof="0">
                          <a:ln>
                            <a:noFill/>
                          </a:ln>
                          <a:solidFill>
                            <a:srgbClr val="000000"/>
                          </a:solidFill>
                          <a:effectLst/>
                          <a:uLnTx/>
                          <a:uFillTx/>
                          <a:latin typeface="Arial"/>
                          <a:cs typeface="Arial"/>
                          <a:sym typeface="Arial"/>
                        </a:rPr>
                        <a:t>Penalità</a:t>
                      </a:r>
                      <a:endParaRPr kumimoji="0" lang="it-IT" sz="1400" b="0" i="0" u="none" strike="noStrike" kern="0" cap="none" spc="0" normalizeH="0" baseline="0" noProof="0">
                        <a:ln>
                          <a:noFill/>
                        </a:ln>
                        <a:solidFill>
                          <a:srgbClr val="000000"/>
                        </a:solidFill>
                        <a:effectLst/>
                        <a:uLnTx/>
                        <a:uFillTx/>
                        <a:latin typeface="Calibri"/>
                        <a:ea typeface="Calibri"/>
                        <a:cs typeface="Calibri"/>
                        <a:sym typeface="Calibri"/>
                      </a:endParaRPr>
                    </a:p>
                  </a:txBody>
                  <a:tcPr marL="68575" marR="68575" marT="0" marB="0"/>
                </a:tc>
                <a:extLst>
                  <a:ext uri="{0D108BD9-81ED-4DB2-BD59-A6C34878D82A}">
                    <a16:rowId xmlns:a16="http://schemas.microsoft.com/office/drawing/2014/main" val="10009"/>
                  </a:ext>
                </a:extLst>
              </a:tr>
              <a:tr h="234925">
                <a:tc>
                  <a:txBody>
                    <a:bodyPr/>
                    <a:lstStyle/>
                    <a:p>
                      <a:pPr marL="0" marR="0" lvl="0" indent="0" algn="l" rtl="0">
                        <a:lnSpc>
                          <a:spcPct val="115000"/>
                        </a:lnSpc>
                        <a:spcBef>
                          <a:spcPts val="0"/>
                        </a:spcBef>
                        <a:spcAft>
                          <a:spcPts val="0"/>
                        </a:spcAft>
                        <a:buClr>
                          <a:srgbClr val="000000"/>
                        </a:buClr>
                        <a:buSzPts val="1400"/>
                        <a:buFont typeface="Arial"/>
                        <a:buNone/>
                      </a:pPr>
                      <a:r>
                        <a:rPr lang="it-IT" sz="1400" u="none" strike="noStrike" cap="none" noProof="0" err="1"/>
                        <a:t>Misconduct</a:t>
                      </a:r>
                      <a:r>
                        <a:rPr lang="it-IT" sz="1400" u="none" strike="noStrike" cap="none" noProof="0"/>
                        <a:t> (</a:t>
                      </a:r>
                      <a:r>
                        <a:rPr lang="it-IT" sz="1400" u="none" strike="noStrike" cap="none" noProof="0" err="1"/>
                        <a:t>eg</a:t>
                      </a:r>
                      <a:r>
                        <a:rPr lang="it-IT" sz="1400" u="none" strike="noStrike" cap="none" noProof="0"/>
                        <a:t> </a:t>
                      </a:r>
                      <a:r>
                        <a:rPr lang="it-IT" sz="1400" u="none" strike="noStrike" cap="none" noProof="0" err="1"/>
                        <a:t>backchat</a:t>
                      </a:r>
                      <a:r>
                        <a:rPr lang="it-IT" sz="1400" u="none" strike="noStrike" cap="none" noProof="0"/>
                        <a:t>)</a:t>
                      </a:r>
                      <a:endParaRPr lang="it-IT" sz="1400" u="none" strike="noStrike" cap="none" noProof="0">
                        <a:latin typeface="Calibri"/>
                        <a:ea typeface="Calibri"/>
                        <a:cs typeface="Calibri"/>
                        <a:sym typeface="Calibri"/>
                      </a:endParaRPr>
                    </a:p>
                  </a:txBody>
                  <a:tcPr marL="68575" marR="68575" marT="0" marB="0"/>
                </a:tc>
                <a:tc>
                  <a:txBody>
                    <a:bodyPr/>
                    <a:lstStyle/>
                    <a:p>
                      <a:pPr marL="0" marR="0" lvl="0" indent="0" algn="l" defTabSz="914400" rtl="0" eaLnBrk="1" fontAlgn="auto" latinLnBrk="0" hangingPunct="1">
                        <a:lnSpc>
                          <a:spcPct val="115000"/>
                        </a:lnSpc>
                        <a:spcBef>
                          <a:spcPts val="0"/>
                        </a:spcBef>
                        <a:spcAft>
                          <a:spcPts val="0"/>
                        </a:spcAft>
                        <a:buClr>
                          <a:srgbClr val="000000"/>
                        </a:buClr>
                        <a:buSzPts val="1400"/>
                        <a:buFont typeface="Arial"/>
                        <a:buNone/>
                        <a:tabLst/>
                        <a:defRPr/>
                      </a:pPr>
                      <a:r>
                        <a:rPr lang="it-IT" sz="1400" b="0" i="0" u="none" strike="noStrike" cap="none" noProof="0">
                          <a:solidFill>
                            <a:schemeClr val="dk1"/>
                          </a:solidFill>
                          <a:latin typeface="Calibri"/>
                          <a:ea typeface="Calibri"/>
                          <a:cs typeface="Calibri"/>
                          <a:sym typeface="Calibri"/>
                        </a:rPr>
                        <a:t>Cattiva condotta (e.g. rispostaccia)</a:t>
                      </a:r>
                    </a:p>
                  </a:txBody>
                  <a:tcPr marL="68575" marR="68575" marT="0" marB="0"/>
                </a:tc>
                <a:tc>
                  <a:txBody>
                    <a:bodyPr/>
                    <a:lstStyle/>
                    <a:p>
                      <a:pPr marL="0" marR="0" lvl="0" indent="0" algn="l" defTabSz="914400" rtl="0" eaLnBrk="1" fontAlgn="auto" latinLnBrk="0" hangingPunct="1">
                        <a:lnSpc>
                          <a:spcPct val="115000"/>
                        </a:lnSpc>
                        <a:spcBef>
                          <a:spcPts val="0"/>
                        </a:spcBef>
                        <a:spcAft>
                          <a:spcPts val="0"/>
                        </a:spcAft>
                        <a:buClr>
                          <a:srgbClr val="000000"/>
                        </a:buClr>
                        <a:buSzPts val="1400"/>
                        <a:buFont typeface="Arial"/>
                        <a:buNone/>
                        <a:tabLst/>
                        <a:defRPr/>
                      </a:pPr>
                      <a:r>
                        <a:rPr kumimoji="0" lang="it-IT" sz="1400" b="0" i="0" u="none" strike="noStrike" kern="0" cap="none" spc="0" normalizeH="0" baseline="0" noProof="0">
                          <a:ln>
                            <a:noFill/>
                          </a:ln>
                          <a:solidFill>
                            <a:srgbClr val="000000"/>
                          </a:solidFill>
                          <a:effectLst/>
                          <a:uLnTx/>
                          <a:uFillTx/>
                          <a:latin typeface="Arial"/>
                          <a:cs typeface="Arial"/>
                          <a:sym typeface="Arial"/>
                        </a:rPr>
                        <a:t>Penalità</a:t>
                      </a:r>
                      <a:endParaRPr kumimoji="0" lang="it-IT" sz="1400" b="0" i="0" u="none" strike="noStrike" kern="0" cap="none" spc="0" normalizeH="0" baseline="0" noProof="0">
                        <a:ln>
                          <a:noFill/>
                        </a:ln>
                        <a:solidFill>
                          <a:srgbClr val="000000"/>
                        </a:solidFill>
                        <a:effectLst/>
                        <a:uLnTx/>
                        <a:uFillTx/>
                        <a:latin typeface="Calibri"/>
                        <a:ea typeface="Calibri"/>
                        <a:cs typeface="Calibri"/>
                        <a:sym typeface="Calibri"/>
                      </a:endParaRPr>
                    </a:p>
                  </a:txBody>
                  <a:tcPr marL="68575" marR="68575" marT="0" marB="0"/>
                </a:tc>
                <a:extLst>
                  <a:ext uri="{0D108BD9-81ED-4DB2-BD59-A6C34878D82A}">
                    <a16:rowId xmlns:a16="http://schemas.microsoft.com/office/drawing/2014/main" val="10010"/>
                  </a:ext>
                </a:extLst>
              </a:tr>
              <a:tr h="234925">
                <a:tc>
                  <a:txBody>
                    <a:bodyPr/>
                    <a:lstStyle/>
                    <a:p>
                      <a:pPr marL="0" marR="0" lvl="0" indent="0" algn="l" rtl="0">
                        <a:lnSpc>
                          <a:spcPct val="115000"/>
                        </a:lnSpc>
                        <a:spcBef>
                          <a:spcPts val="0"/>
                        </a:spcBef>
                        <a:spcAft>
                          <a:spcPts val="0"/>
                        </a:spcAft>
                        <a:buClr>
                          <a:srgbClr val="000000"/>
                        </a:buClr>
                        <a:buSzPts val="1400"/>
                        <a:buFont typeface="Arial"/>
                        <a:buNone/>
                      </a:pPr>
                      <a:r>
                        <a:rPr lang="it-IT" sz="1400" u="none" strike="noStrike" cap="none" noProof="0">
                          <a:latin typeface="+mn-lt"/>
                          <a:ea typeface="Calibri"/>
                          <a:cs typeface="Calibri"/>
                          <a:sym typeface="Calibri"/>
                        </a:rPr>
                        <a:t>Delay of Game</a:t>
                      </a:r>
                    </a:p>
                  </a:txBody>
                  <a:tcPr marL="68575" marR="68575" marT="0" marB="0"/>
                </a:tc>
                <a:tc>
                  <a:txBody>
                    <a:bodyPr/>
                    <a:lstStyle/>
                    <a:p>
                      <a:pPr marL="0" marR="0" lvl="0" indent="0" algn="l" defTabSz="914400" rtl="0" eaLnBrk="1" fontAlgn="auto" latinLnBrk="0" hangingPunct="1">
                        <a:lnSpc>
                          <a:spcPct val="115000"/>
                        </a:lnSpc>
                        <a:spcBef>
                          <a:spcPts val="0"/>
                        </a:spcBef>
                        <a:spcAft>
                          <a:spcPts val="0"/>
                        </a:spcAft>
                        <a:buClr>
                          <a:srgbClr val="000000"/>
                        </a:buClr>
                        <a:buSzPts val="1400"/>
                        <a:buFont typeface="Arial"/>
                        <a:buNone/>
                        <a:tabLst/>
                        <a:defRPr/>
                      </a:pPr>
                      <a:r>
                        <a:rPr lang="it-IT" sz="1400" b="0" i="0" u="none" strike="noStrike" cap="none" noProof="0">
                          <a:solidFill>
                            <a:schemeClr val="dk1"/>
                          </a:solidFill>
                          <a:latin typeface="Calibri"/>
                          <a:ea typeface="Calibri"/>
                          <a:cs typeface="Calibri"/>
                          <a:sym typeface="Calibri"/>
                        </a:rPr>
                        <a:t>Ritardo del Gioco</a:t>
                      </a:r>
                    </a:p>
                  </a:txBody>
                  <a:tcPr marL="68575" marR="68575" marT="0" marB="0"/>
                </a:tc>
                <a:tc>
                  <a:txBody>
                    <a:bodyPr/>
                    <a:lstStyle/>
                    <a:p>
                      <a:pPr marL="0" marR="0" lvl="0" indent="0" algn="l" defTabSz="914400" rtl="0" eaLnBrk="1" fontAlgn="auto" latinLnBrk="0" hangingPunct="1">
                        <a:lnSpc>
                          <a:spcPct val="115000"/>
                        </a:lnSpc>
                        <a:spcBef>
                          <a:spcPts val="0"/>
                        </a:spcBef>
                        <a:spcAft>
                          <a:spcPts val="0"/>
                        </a:spcAft>
                        <a:buClr>
                          <a:srgbClr val="000000"/>
                        </a:buClr>
                        <a:buSzPts val="1400"/>
                        <a:buFont typeface="Arial"/>
                        <a:buNone/>
                        <a:tabLst/>
                        <a:defRPr/>
                      </a:pPr>
                      <a:r>
                        <a:rPr kumimoji="0" lang="it-IT" sz="1400" b="0" i="0" u="none" strike="noStrike" kern="0" cap="none" spc="0" normalizeH="0" baseline="0" noProof="0" dirty="0">
                          <a:ln>
                            <a:noFill/>
                          </a:ln>
                          <a:solidFill>
                            <a:srgbClr val="000000"/>
                          </a:solidFill>
                          <a:effectLst/>
                          <a:uLnTx/>
                          <a:uFillTx/>
                          <a:latin typeface="Arial"/>
                          <a:cs typeface="Arial"/>
                          <a:sym typeface="Arial"/>
                        </a:rPr>
                        <a:t>Penalità</a:t>
                      </a:r>
                      <a:endParaRPr kumimoji="0" lang="it-IT" sz="1400" b="0" i="0" u="none" strike="noStrike" kern="0" cap="none" spc="0" normalizeH="0" baseline="0" noProof="0" dirty="0">
                        <a:ln>
                          <a:noFill/>
                        </a:ln>
                        <a:solidFill>
                          <a:srgbClr val="000000"/>
                        </a:solidFill>
                        <a:effectLst/>
                        <a:uLnTx/>
                        <a:uFillTx/>
                        <a:latin typeface="Calibri"/>
                        <a:ea typeface="Calibri"/>
                        <a:cs typeface="Calibri"/>
                        <a:sym typeface="Calibri"/>
                      </a:endParaRPr>
                    </a:p>
                  </a:txBody>
                  <a:tcPr marL="68575" marR="68575" marT="0" marB="0"/>
                </a:tc>
                <a:extLst>
                  <a:ext uri="{0D108BD9-81ED-4DB2-BD59-A6C34878D82A}">
                    <a16:rowId xmlns:a16="http://schemas.microsoft.com/office/drawing/2014/main" val="3553615005"/>
                  </a:ext>
                </a:extLst>
              </a:tr>
            </a:tbl>
          </a:graphicData>
        </a:graphic>
      </p:graphicFrame>
    </p:spTree>
    <p:extLst>
      <p:ext uri="{BB962C8B-B14F-4D97-AF65-F5344CB8AC3E}">
        <p14:creationId xmlns:p14="http://schemas.microsoft.com/office/powerpoint/2010/main" val="4206738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6"/>
                                        </p:tgtEl>
                                        <p:attrNameLst>
                                          <p:attrName>style.visibility</p:attrName>
                                        </p:attrNameLst>
                                      </p:cBhvr>
                                      <p:to>
                                        <p:strVal val="visible"/>
                                      </p:to>
                                    </p:set>
                                    <p:animEffect transition="in" filter="fade">
                                      <p:cBhvr>
                                        <p:cTn id="7" dur="500"/>
                                        <p:tgtEl>
                                          <p:spTgt spid="4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p25"/>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722313" marR="0" lvl="0" algn="l" rtl="0">
              <a:lnSpc>
                <a:spcPct val="100000"/>
              </a:lnSpc>
              <a:spcBef>
                <a:spcPts val="0"/>
              </a:spcBef>
              <a:spcAft>
                <a:spcPts val="0"/>
              </a:spcAft>
              <a:buClr>
                <a:schemeClr val="dk1"/>
              </a:buClr>
              <a:buSzPts val="3600"/>
              <a:buFont typeface="Calibri"/>
              <a:buNone/>
            </a:pPr>
            <a:r>
              <a:rPr lang="it-IT" sz="4000" i="0" u="none" strike="noStrike" cap="none" dirty="0">
                <a:latin typeface="+mj-lt"/>
                <a:ea typeface="Calibri"/>
                <a:cs typeface="Calibri"/>
                <a:sym typeface="Calibri"/>
              </a:rPr>
              <a:t>Quando cose non vanno bene</a:t>
            </a:r>
            <a:endParaRPr lang="it-IT" sz="4800" dirty="0">
              <a:latin typeface="+mj-lt"/>
            </a:endParaRPr>
          </a:p>
        </p:txBody>
      </p:sp>
      <p:sp>
        <p:nvSpPr>
          <p:cNvPr id="340" name="Google Shape;340;p25"/>
          <p:cNvSpPr txBox="1">
            <a:spLocks noGrp="1"/>
          </p:cNvSpPr>
          <p:nvPr>
            <p:ph type="body" idx="1"/>
          </p:nvPr>
        </p:nvSpPr>
        <p:spPr>
          <a:xfrm>
            <a:off x="0" y="1370014"/>
            <a:ext cx="9143999" cy="3394492"/>
          </a:xfrm>
          <a:prstGeom prst="rect">
            <a:avLst/>
          </a:prstGeom>
          <a:noFill/>
          <a:ln>
            <a:noFill/>
          </a:ln>
        </p:spPr>
        <p:txBody>
          <a:bodyPr spcFirstLastPara="1" wrap="square" lIns="91425" tIns="45700" rIns="91425" bIns="45700" anchor="b" anchorCtr="0">
            <a:noAutofit/>
          </a:bodyPr>
          <a:lstStyle/>
          <a:p>
            <a:pPr marL="722313">
              <a:spcBef>
                <a:spcPts val="0"/>
              </a:spcBef>
              <a:buSzPts val="2800"/>
              <a:buNone/>
            </a:pPr>
            <a:r>
              <a:rPr lang="it-IT" sz="2800" b="0" i="1" u="none" strike="noStrike" cap="none" dirty="0">
                <a:latin typeface="Calibri"/>
                <a:ea typeface="Calibri"/>
                <a:cs typeface="Calibri"/>
                <a:sym typeface="Calibri"/>
              </a:rPr>
              <a:t>(regola generale)</a:t>
            </a:r>
            <a:br>
              <a:rPr lang="it-IT" sz="2800" b="0" i="1" u="none" strike="noStrike" cap="none" dirty="0">
                <a:latin typeface="Calibri"/>
                <a:ea typeface="Calibri"/>
                <a:cs typeface="Calibri"/>
                <a:sym typeface="Calibri"/>
              </a:rPr>
            </a:br>
            <a:r>
              <a:rPr lang="it-IT" sz="2400" b="0" i="1" u="none" strike="noStrike" cap="none" noProof="0" dirty="0">
                <a:solidFill>
                  <a:schemeClr val="dk1"/>
                </a:solidFill>
                <a:latin typeface="Calibri"/>
                <a:ea typeface="Calibri"/>
                <a:cs typeface="Calibri"/>
                <a:sym typeface="Calibri"/>
              </a:rPr>
              <a:t>(rule of </a:t>
            </a:r>
            <a:r>
              <a:rPr lang="it-IT" sz="2400" b="0" i="1" u="none" strike="noStrike" cap="none" noProof="0" dirty="0" err="1">
                <a:solidFill>
                  <a:schemeClr val="dk1"/>
                </a:solidFill>
                <a:latin typeface="Calibri"/>
                <a:ea typeface="Calibri"/>
                <a:cs typeface="Calibri"/>
                <a:sym typeface="Calibri"/>
              </a:rPr>
              <a:t>thumb</a:t>
            </a:r>
            <a:r>
              <a:rPr lang="it-IT" sz="2400" b="0" i="1" u="none" strike="noStrike" cap="none" noProof="0" dirty="0">
                <a:solidFill>
                  <a:schemeClr val="dk1"/>
                </a:solidFill>
                <a:latin typeface="Calibri"/>
                <a:ea typeface="Calibri"/>
                <a:cs typeface="Calibri"/>
                <a:sym typeface="Calibri"/>
              </a:rPr>
              <a:t> </a:t>
            </a:r>
            <a:r>
              <a:rPr lang="it-IT" sz="2400" b="0" i="1" u="none" strike="noStrike" cap="none" noProof="0" dirty="0" err="1">
                <a:solidFill>
                  <a:schemeClr val="dk1"/>
                </a:solidFill>
                <a:latin typeface="Calibri"/>
                <a:ea typeface="Calibri"/>
                <a:cs typeface="Calibri"/>
                <a:sym typeface="Calibri"/>
              </a:rPr>
              <a:t>only</a:t>
            </a:r>
            <a:r>
              <a:rPr lang="it-IT" sz="2400" b="0" i="1" u="none" strike="noStrike" cap="none" noProof="0" dirty="0">
                <a:solidFill>
                  <a:schemeClr val="dk1"/>
                </a:solidFill>
                <a:latin typeface="Calibri"/>
                <a:ea typeface="Calibri"/>
                <a:cs typeface="Calibri"/>
                <a:sym typeface="Calibri"/>
              </a:rPr>
              <a:t>)</a:t>
            </a:r>
            <a:endParaRPr lang="it-IT" sz="2400" i="1" noProof="0" dirty="0"/>
          </a:p>
        </p:txBody>
      </p:sp>
      <p:graphicFrame>
        <p:nvGraphicFramePr>
          <p:cNvPr id="339" name="Google Shape;339;p25"/>
          <p:cNvGraphicFramePr/>
          <p:nvPr>
            <p:extLst>
              <p:ext uri="{D42A27DB-BD31-4B8C-83A1-F6EECF244321}">
                <p14:modId xmlns:p14="http://schemas.microsoft.com/office/powerpoint/2010/main" val="2284390833"/>
              </p:ext>
            </p:extLst>
          </p:nvPr>
        </p:nvGraphicFramePr>
        <p:xfrm>
          <a:off x="697832" y="1361346"/>
          <a:ext cx="7797737" cy="2344381"/>
        </p:xfrm>
        <a:graphic>
          <a:graphicData uri="http://schemas.openxmlformats.org/drawingml/2006/table">
            <a:tbl>
              <a:tblPr firstRow="1" bandRow="1">
                <a:noFill/>
                <a:tableStyleId>{704E4C4B-8976-4367-85D6-4B4D3CE8483E}</a:tableStyleId>
              </a:tblPr>
              <a:tblGrid>
                <a:gridCol w="3593427">
                  <a:extLst>
                    <a:ext uri="{9D8B030D-6E8A-4147-A177-3AD203B41FA5}">
                      <a16:colId xmlns:a16="http://schemas.microsoft.com/office/drawing/2014/main" val="20000"/>
                    </a:ext>
                  </a:extLst>
                </a:gridCol>
                <a:gridCol w="610883">
                  <a:extLst>
                    <a:ext uri="{9D8B030D-6E8A-4147-A177-3AD203B41FA5}">
                      <a16:colId xmlns:a16="http://schemas.microsoft.com/office/drawing/2014/main" val="20001"/>
                    </a:ext>
                  </a:extLst>
                </a:gridCol>
                <a:gridCol w="3593427">
                  <a:extLst>
                    <a:ext uri="{9D8B030D-6E8A-4147-A177-3AD203B41FA5}">
                      <a16:colId xmlns:a16="http://schemas.microsoft.com/office/drawing/2014/main" val="20002"/>
                    </a:ext>
                  </a:extLst>
                </a:gridCol>
              </a:tblGrid>
              <a:tr h="912427">
                <a:tc>
                  <a:txBody>
                    <a:bodyPr/>
                    <a:lstStyle/>
                    <a:p>
                      <a:pPr marL="0" marR="0" lvl="0" indent="0" algn="ctr" rtl="0">
                        <a:lnSpc>
                          <a:spcPct val="100000"/>
                        </a:lnSpc>
                        <a:spcBef>
                          <a:spcPts val="0"/>
                        </a:spcBef>
                        <a:spcAft>
                          <a:spcPts val="0"/>
                        </a:spcAft>
                        <a:buClr>
                          <a:srgbClr val="000000"/>
                        </a:buClr>
                        <a:buSzPts val="2800"/>
                        <a:buFont typeface="Arial"/>
                        <a:buNone/>
                      </a:pPr>
                      <a:r>
                        <a:rPr lang="it-IT" sz="2800" b="0" u="none" strike="noStrike" cap="none" noProof="0" dirty="0">
                          <a:latin typeface="Calibri"/>
                          <a:ea typeface="Calibri"/>
                          <a:cs typeface="Calibri"/>
                          <a:sym typeface="Calibri"/>
                        </a:rPr>
                        <a:t>errori tecnici/di gioco </a:t>
                      </a:r>
                    </a:p>
                  </a:txBody>
                  <a:tcPr marL="91450" marR="91450" marT="45725" marB="45725" anchor="ctr">
                    <a:lnL w="12700" cap="flat" cmpd="sng">
                      <a:solidFill>
                        <a:schemeClr val="dk1"/>
                      </a:solidFill>
                      <a:prstDash val="solid"/>
                      <a:round/>
                      <a:headEnd type="none" w="sm" len="sm"/>
                      <a:tailEnd type="none" w="sm" len="sm"/>
                    </a:lnL>
                    <a:lnT w="12700" cap="flat" cmpd="sng">
                      <a:solidFill>
                        <a:schemeClr val="dk1"/>
                      </a:solidFill>
                      <a:prstDash val="solid"/>
                      <a:round/>
                      <a:headEnd type="none" w="sm" len="sm"/>
                      <a:tailEnd type="none" w="sm" len="sm"/>
                    </a:lnT>
                    <a:solidFill>
                      <a:srgbClr val="1B305B"/>
                    </a:solidFill>
                  </a:tcPr>
                </a:tc>
                <a:tc>
                  <a:txBody>
                    <a:bodyPr/>
                    <a:lstStyle/>
                    <a:p>
                      <a:pPr marL="0" marR="0" lvl="0" indent="0" algn="ctr" rtl="0">
                        <a:lnSpc>
                          <a:spcPct val="100000"/>
                        </a:lnSpc>
                        <a:spcBef>
                          <a:spcPts val="0"/>
                        </a:spcBef>
                        <a:spcAft>
                          <a:spcPts val="0"/>
                        </a:spcAft>
                        <a:buClr>
                          <a:srgbClr val="000000"/>
                        </a:buClr>
                        <a:buSzPts val="2800"/>
                        <a:buFont typeface="Arial"/>
                        <a:buNone/>
                      </a:pPr>
                      <a:endParaRPr lang="it-IT" sz="2800" b="0" u="none" strike="noStrike" cap="none" noProof="0">
                        <a:latin typeface="Calibri"/>
                        <a:ea typeface="Calibri"/>
                        <a:cs typeface="Calibri"/>
                        <a:sym typeface="Calibri"/>
                      </a:endParaRPr>
                    </a:p>
                  </a:txBody>
                  <a:tcPr marL="91450" marR="91450" marT="45725" marB="45725" anchor="ctr">
                    <a:lnT w="12700" cap="flat" cmpd="sng">
                      <a:solidFill>
                        <a:schemeClr val="dk1"/>
                      </a:solidFill>
                      <a:prstDash val="solid"/>
                      <a:round/>
                      <a:headEnd type="none" w="sm" len="sm"/>
                      <a:tailEnd type="none" w="sm" len="sm"/>
                    </a:lnT>
                  </a:tcPr>
                </a:tc>
                <a:tc>
                  <a:txBody>
                    <a:bodyPr/>
                    <a:lstStyle/>
                    <a:p>
                      <a:pPr marL="0" marR="0" lvl="0" indent="0" algn="ctr" rtl="0">
                        <a:lnSpc>
                          <a:spcPct val="100000"/>
                        </a:lnSpc>
                        <a:spcBef>
                          <a:spcPts val="0"/>
                        </a:spcBef>
                        <a:spcAft>
                          <a:spcPts val="0"/>
                        </a:spcAft>
                        <a:buClr>
                          <a:srgbClr val="000000"/>
                        </a:buClr>
                        <a:buSzPts val="2800"/>
                        <a:buFont typeface="Arial"/>
                        <a:buNone/>
                      </a:pPr>
                      <a:r>
                        <a:rPr lang="it-IT" sz="2800" b="0" u="none" strike="noStrike" cap="none" noProof="0" dirty="0">
                          <a:latin typeface="Calibri"/>
                          <a:ea typeface="Calibri"/>
                          <a:cs typeface="Calibri"/>
                          <a:sym typeface="Calibri"/>
                        </a:rPr>
                        <a:t>violazione delle regole</a:t>
                      </a:r>
                    </a:p>
                  </a:txBody>
                  <a:tcPr marL="91450" marR="91450" marT="45725" marB="45725" anchor="ctr">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solidFill>
                      <a:srgbClr val="1B305B"/>
                    </a:solidFill>
                  </a:tcPr>
                </a:tc>
                <a:extLst>
                  <a:ext uri="{0D108BD9-81ED-4DB2-BD59-A6C34878D82A}">
                    <a16:rowId xmlns:a16="http://schemas.microsoft.com/office/drawing/2014/main" val="10000"/>
                  </a:ext>
                </a:extLst>
              </a:tr>
              <a:tr h="715977">
                <a:tc>
                  <a:txBody>
                    <a:bodyPr/>
                    <a:lstStyle/>
                    <a:p>
                      <a:pPr marL="0" marR="0" lvl="0" indent="0" algn="ctr" rtl="0">
                        <a:lnSpc>
                          <a:spcPct val="100000"/>
                        </a:lnSpc>
                        <a:spcBef>
                          <a:spcPts val="0"/>
                        </a:spcBef>
                        <a:spcAft>
                          <a:spcPts val="0"/>
                        </a:spcAft>
                        <a:buClr>
                          <a:srgbClr val="000000"/>
                        </a:buClr>
                        <a:buSzPts val="2800"/>
                        <a:buFont typeface="Arial"/>
                        <a:buNone/>
                      </a:pPr>
                      <a:r>
                        <a:rPr lang="it-IT" sz="2800" b="0" u="none" strike="noStrike" cap="none" noProof="0" dirty="0">
                          <a:solidFill>
                            <a:srgbClr val="1B305B"/>
                          </a:solidFill>
                          <a:latin typeface="Calibri"/>
                          <a:ea typeface="Calibri"/>
                          <a:cs typeface="Calibri"/>
                          <a:sym typeface="Calibri"/>
                        </a:rPr>
                        <a:t>↓</a:t>
                      </a:r>
                    </a:p>
                  </a:txBody>
                  <a:tcPr marL="91450" marR="91450" marT="45725" marB="45725" anchor="ctr">
                    <a:lnL w="12700" cap="flat" cmpd="sng">
                      <a:solidFill>
                        <a:schemeClr val="dk1"/>
                      </a:solidFill>
                      <a:prstDash val="solid"/>
                      <a:round/>
                      <a:headEnd type="none" w="sm" len="sm"/>
                      <a:tailEnd type="none" w="sm" len="sm"/>
                    </a:lnL>
                  </a:tcPr>
                </a:tc>
                <a:tc>
                  <a:txBody>
                    <a:bodyPr/>
                    <a:lstStyle/>
                    <a:p>
                      <a:pPr marL="0" marR="0" lvl="0" indent="0" algn="ctr" rtl="0">
                        <a:lnSpc>
                          <a:spcPct val="100000"/>
                        </a:lnSpc>
                        <a:spcBef>
                          <a:spcPts val="0"/>
                        </a:spcBef>
                        <a:spcAft>
                          <a:spcPts val="0"/>
                        </a:spcAft>
                        <a:buClr>
                          <a:srgbClr val="000000"/>
                        </a:buClr>
                        <a:buSzPts val="2800"/>
                        <a:buFont typeface="Arial"/>
                        <a:buNone/>
                      </a:pPr>
                      <a:endParaRPr lang="it-IT" sz="2800" b="0" u="none" strike="noStrike" cap="none" noProof="0">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2800"/>
                        <a:buFont typeface="Arial"/>
                        <a:buNone/>
                      </a:pPr>
                      <a:r>
                        <a:rPr lang="it-IT" sz="2800" b="0" u="none" strike="noStrike" cap="none" noProof="0">
                          <a:solidFill>
                            <a:srgbClr val="1B305B"/>
                          </a:solidFill>
                          <a:latin typeface="Calibri"/>
                          <a:ea typeface="Calibri"/>
                          <a:cs typeface="Calibri"/>
                          <a:sym typeface="Calibri"/>
                        </a:rPr>
                        <a:t>↓</a:t>
                      </a:r>
                    </a:p>
                  </a:txBody>
                  <a:tcPr marL="91450" marR="91450" marT="45725" marB="45725" anchor="ctr">
                    <a:lnR w="12700" cap="flat" cmpd="sng">
                      <a:solidFill>
                        <a:schemeClr val="dk1"/>
                      </a:solidFill>
                      <a:prstDash val="solid"/>
                      <a:round/>
                      <a:headEnd type="none" w="sm" len="sm"/>
                      <a:tailEnd type="none" w="sm" len="sm"/>
                    </a:lnR>
                  </a:tcPr>
                </a:tc>
                <a:extLst>
                  <a:ext uri="{0D108BD9-81ED-4DB2-BD59-A6C34878D82A}">
                    <a16:rowId xmlns:a16="http://schemas.microsoft.com/office/drawing/2014/main" val="10001"/>
                  </a:ext>
                </a:extLst>
              </a:tr>
              <a:tr h="715977">
                <a:tc>
                  <a:txBody>
                    <a:bodyPr/>
                    <a:lstStyle/>
                    <a:p>
                      <a:pPr marL="0" marR="0" lvl="0" indent="0" algn="ctr" rtl="0">
                        <a:lnSpc>
                          <a:spcPct val="100000"/>
                        </a:lnSpc>
                        <a:spcBef>
                          <a:spcPts val="0"/>
                        </a:spcBef>
                        <a:spcAft>
                          <a:spcPts val="0"/>
                        </a:spcAft>
                        <a:buClr>
                          <a:srgbClr val="000000"/>
                        </a:buClr>
                        <a:buSzPts val="2800"/>
                        <a:buFont typeface="Arial"/>
                        <a:buNone/>
                      </a:pPr>
                      <a:r>
                        <a:rPr lang="it-IT" sz="2800" b="0" u="none" strike="noStrike" cap="none" noProof="0" dirty="0">
                          <a:latin typeface="Calibri"/>
                          <a:ea typeface="Calibri"/>
                          <a:cs typeface="Calibri"/>
                          <a:sym typeface="Calibri"/>
                        </a:rPr>
                        <a:t>Cambio di Possesso</a:t>
                      </a:r>
                      <a:endParaRPr lang="it-IT" sz="1400" u="none" strike="noStrike" cap="none" noProof="0" dirty="0"/>
                    </a:p>
                  </a:txBody>
                  <a:tcPr marL="91450" marR="91450" marT="45725" marB="45725" anchor="ctr">
                    <a:lnL w="12700" cap="flat" cmpd="sng">
                      <a:solidFill>
                        <a:schemeClr val="dk1"/>
                      </a:solidFill>
                      <a:prstDash val="solid"/>
                      <a:round/>
                      <a:headEnd type="none" w="sm" len="sm"/>
                      <a:tailEnd type="none" w="sm" len="sm"/>
                    </a:lnL>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800"/>
                        <a:buFont typeface="Arial"/>
                        <a:buNone/>
                      </a:pPr>
                      <a:endParaRPr lang="it-IT" sz="2800" b="0" u="none" strike="noStrike" cap="none" noProof="0">
                        <a:latin typeface="Calibri"/>
                        <a:ea typeface="Calibri"/>
                        <a:cs typeface="Calibri"/>
                        <a:sym typeface="Calibri"/>
                      </a:endParaRPr>
                    </a:p>
                  </a:txBody>
                  <a:tcPr marL="91450" marR="91450" marT="45725" marB="45725" anchor="ctr">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800"/>
                        <a:buFont typeface="Arial"/>
                        <a:buNone/>
                      </a:pPr>
                      <a:r>
                        <a:rPr lang="it-IT" sz="2800" b="0" u="none" strike="noStrike" cap="none" noProof="0" dirty="0">
                          <a:latin typeface="Calibri"/>
                          <a:ea typeface="Calibri"/>
                          <a:cs typeface="Calibri"/>
                          <a:sym typeface="Calibri"/>
                        </a:rPr>
                        <a:t>Penalità</a:t>
                      </a:r>
                    </a:p>
                  </a:txBody>
                  <a:tcPr marL="91450" marR="91450" marT="45725" marB="45725" anchor="ctr">
                    <a:lnR w="12700" cap="flat" cmpd="sng">
                      <a:solidFill>
                        <a:schemeClr val="dk1"/>
                      </a:solidFill>
                      <a:prstDash val="solid"/>
                      <a:round/>
                      <a:headEnd type="none" w="sm" len="sm"/>
                      <a:tailEnd type="none" w="sm" len="sm"/>
                    </a:lnR>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20035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3"/>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722313" marR="0" lvl="0" algn="l" defTabSz="985838" rtl="0">
              <a:lnSpc>
                <a:spcPct val="100000"/>
              </a:lnSpc>
              <a:spcBef>
                <a:spcPts val="0"/>
              </a:spcBef>
              <a:spcAft>
                <a:spcPts val="0"/>
              </a:spcAft>
              <a:buClr>
                <a:schemeClr val="dk1"/>
              </a:buClr>
              <a:buSzPts val="4400"/>
              <a:buFont typeface="Arial"/>
              <a:buNone/>
            </a:pPr>
            <a:r>
              <a:rPr lang="it-IT" sz="4400" b="0" i="0" u="none" strike="noStrike" cap="none" noProof="0" dirty="0">
                <a:solidFill>
                  <a:schemeClr val="dk1"/>
                </a:solidFill>
                <a:latin typeface="Arial"/>
                <a:ea typeface="Arial"/>
                <a:cs typeface="Arial"/>
                <a:sym typeface="Arial"/>
              </a:rPr>
              <a:t>Il Tuo Motivo</a:t>
            </a:r>
            <a:endParaRPr lang="it-IT" noProof="0" dirty="0"/>
          </a:p>
        </p:txBody>
      </p:sp>
      <p:sp>
        <p:nvSpPr>
          <p:cNvPr id="104" name="Google Shape;104;p3"/>
          <p:cNvSpPr/>
          <p:nvPr/>
        </p:nvSpPr>
        <p:spPr>
          <a:xfrm>
            <a:off x="-1" y="1675740"/>
            <a:ext cx="9143999" cy="2664296"/>
          </a:xfrm>
          <a:prstGeom prst="rect">
            <a:avLst/>
          </a:prstGeom>
          <a:solidFill>
            <a:srgbClr val="1B305B"/>
          </a:solidFill>
          <a:ln>
            <a:noFill/>
          </a:ln>
        </p:spPr>
        <p:txBody>
          <a:bodyPr spcFirstLastPara="1" wrap="square" lIns="91425" tIns="45700" rIns="91425" bIns="45700" anchor="ctr" anchorCtr="0">
            <a:noAutofit/>
          </a:bodyPr>
          <a:lstStyle/>
          <a:p>
            <a:pPr marL="722313" lvl="1">
              <a:buSzPts val="2400"/>
            </a:pPr>
            <a:r>
              <a:rPr lang="it-IT" sz="3200" b="0" i="0" u="none" strike="noStrike" cap="none" dirty="0">
                <a:solidFill>
                  <a:schemeClr val="lt1"/>
                </a:solidFill>
                <a:latin typeface="Calibri"/>
                <a:ea typeface="Calibri"/>
                <a:cs typeface="Calibri"/>
                <a:sym typeface="Calibri"/>
              </a:rPr>
              <a:t>Perché sei interessato a diventare un arbitro?</a:t>
            </a:r>
            <a:br>
              <a:rPr lang="it-IT" sz="3200" b="0" i="0" u="none" strike="noStrike" cap="none" dirty="0">
                <a:solidFill>
                  <a:schemeClr val="lt1"/>
                </a:solidFill>
                <a:latin typeface="Calibri"/>
                <a:ea typeface="Calibri"/>
                <a:cs typeface="Calibri"/>
                <a:sym typeface="Calibri"/>
              </a:rPr>
            </a:br>
            <a:endParaRPr lang="it-IT" sz="3200" dirty="0">
              <a:solidFill>
                <a:schemeClr val="lt1"/>
              </a:solidFill>
              <a:latin typeface="Calibri"/>
              <a:cs typeface="Calibri"/>
              <a:sym typeface="Calibri"/>
            </a:endParaRPr>
          </a:p>
          <a:p>
            <a:pPr marL="722313" lvl="1">
              <a:buSzPts val="2400"/>
            </a:pPr>
            <a:r>
              <a:rPr lang="it-IT" sz="3200" dirty="0">
                <a:solidFill>
                  <a:schemeClr val="lt1"/>
                </a:solidFill>
                <a:latin typeface="Calibri"/>
                <a:cs typeface="Calibri"/>
              </a:rPr>
              <a:t>Cosa ti aspetti di apprendere da questo corso?</a:t>
            </a:r>
          </a:p>
          <a:p>
            <a:pPr marL="457200" marR="0" lvl="1" indent="0" algn="l" rtl="0">
              <a:lnSpc>
                <a:spcPct val="100000"/>
              </a:lnSpc>
              <a:spcBef>
                <a:spcPts val="0"/>
              </a:spcBef>
              <a:spcAft>
                <a:spcPts val="0"/>
              </a:spcAft>
              <a:buClr>
                <a:srgbClr val="000000"/>
              </a:buClr>
              <a:buSzPts val="2400"/>
              <a:buFont typeface="Arial"/>
              <a:buNone/>
            </a:pPr>
            <a:endParaRPr lang="en-GB" sz="1800" b="0" i="0" u="none" strike="noStrike" cap="none" dirty="0">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40"/>
        <p:cNvGrpSpPr/>
        <p:nvPr/>
      </p:nvGrpSpPr>
      <p:grpSpPr>
        <a:xfrm>
          <a:off x="0" y="0"/>
          <a:ext cx="0" cy="0"/>
          <a:chOff x="0" y="0"/>
          <a:chExt cx="0" cy="0"/>
        </a:xfrm>
      </p:grpSpPr>
      <p:sp>
        <p:nvSpPr>
          <p:cNvPr id="641" name="Google Shape;641;p60"/>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lvl="0">
              <a:buSzPts val="4410"/>
            </a:pPr>
            <a:r>
              <a:rPr lang="it-IT" sz="4410" b="1" i="0" u="none" strike="noStrike" cap="none" noProof="0" dirty="0">
                <a:solidFill>
                  <a:schemeClr val="dk1"/>
                </a:solidFill>
                <a:latin typeface="Calibri"/>
                <a:ea typeface="Calibri"/>
                <a:cs typeface="Calibri"/>
                <a:sym typeface="Calibri"/>
              </a:rPr>
              <a:t>Modulo </a:t>
            </a:r>
            <a:r>
              <a:rPr lang="it-IT" sz="4410" dirty="0">
                <a:latin typeface="Calibri"/>
                <a:ea typeface="Calibri"/>
                <a:cs typeface="Calibri"/>
                <a:sym typeface="Calibri"/>
              </a:rPr>
              <a:t>2</a:t>
            </a:r>
            <a:br>
              <a:rPr lang="it-IT" sz="4410" b="1" i="0" u="none" strike="noStrike" cap="none" noProof="0" dirty="0">
                <a:solidFill>
                  <a:schemeClr val="dk1"/>
                </a:solidFill>
                <a:latin typeface="Arial"/>
                <a:ea typeface="Arial"/>
                <a:cs typeface="Arial"/>
                <a:sym typeface="Arial"/>
              </a:rPr>
            </a:br>
            <a:br>
              <a:rPr lang="it-IT" sz="3600" b="1" i="0" u="none" strike="noStrike" cap="none" noProof="0" dirty="0">
                <a:solidFill>
                  <a:schemeClr val="dk1"/>
                </a:solidFill>
                <a:latin typeface="Arial"/>
                <a:ea typeface="Arial"/>
                <a:cs typeface="Arial"/>
                <a:sym typeface="Arial"/>
              </a:rPr>
            </a:br>
            <a:r>
              <a:rPr lang="it-IT" sz="3600" dirty="0">
                <a:latin typeface="Calibri"/>
                <a:ea typeface="Calibri"/>
                <a:cs typeface="Calibri"/>
                <a:sym typeface="Calibri"/>
              </a:rPr>
              <a:t>RESPONSABILITÀ</a:t>
            </a:r>
            <a:endParaRPr lang="it-IT" sz="3600" b="1" i="0" u="none" strike="noStrike" cap="none" noProof="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54706408"/>
      </p:ext>
    </p:extLst>
  </p:cSld>
  <p:clrMapOvr>
    <a:masterClrMapping/>
  </p:clrMapOvr>
</p:sld>
</file>

<file path=ppt/theme/theme1.xml><?xml version="1.0" encoding="utf-8"?>
<a:theme xmlns:a="http://schemas.openxmlformats.org/drawingml/2006/main" name="Blank">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FolderType xmlns="c4df726d-cf38-44d4-a9d3-87b51b793467" xsi:nil="true"/>
    <Templates xmlns="c4df726d-cf38-44d4-a9d3-87b51b793467" xsi:nil="true"/>
    <TeamsChannelId xmlns="c4df726d-cf38-44d4-a9d3-87b51b793467" xsi:nil="true"/>
    <NotebookType xmlns="c4df726d-cf38-44d4-a9d3-87b51b793467" xsi:nil="true"/>
    <Teachers xmlns="c4df726d-cf38-44d4-a9d3-87b51b793467">
      <UserInfo>
        <DisplayName/>
        <AccountId xsi:nil="true"/>
        <AccountType/>
      </UserInfo>
    </Teachers>
    <AppVersion xmlns="c4df726d-cf38-44d4-a9d3-87b51b793467" xsi:nil="true"/>
    <Invited_Teachers xmlns="c4df726d-cf38-44d4-a9d3-87b51b793467" xsi:nil="true"/>
    <IsNotebookLocked xmlns="c4df726d-cf38-44d4-a9d3-87b51b793467" xsi:nil="true"/>
    <Owner xmlns="c4df726d-cf38-44d4-a9d3-87b51b793467">
      <UserInfo>
        <DisplayName/>
        <AccountId xsi:nil="true"/>
        <AccountType/>
      </UserInfo>
    </Owner>
    <Students xmlns="c4df726d-cf38-44d4-a9d3-87b51b793467">
      <UserInfo>
        <DisplayName/>
        <AccountId xsi:nil="true"/>
        <AccountType/>
      </UserInfo>
    </Students>
    <LMS_Mappings xmlns="c4df726d-cf38-44d4-a9d3-87b51b793467" xsi:nil="true"/>
    <CultureName xmlns="c4df726d-cf38-44d4-a9d3-87b51b793467" xsi:nil="true"/>
    <Student_Groups xmlns="c4df726d-cf38-44d4-a9d3-87b51b793467">
      <UserInfo>
        <DisplayName/>
        <AccountId xsi:nil="true"/>
        <AccountType/>
      </UserInfo>
    </Student_Groups>
    <DefaultSectionNames xmlns="c4df726d-cf38-44d4-a9d3-87b51b793467" xsi:nil="true"/>
    <Is_Collaboration_Space_Locked xmlns="c4df726d-cf38-44d4-a9d3-87b51b793467" xsi:nil="true"/>
    <Invited_Students xmlns="c4df726d-cf38-44d4-a9d3-87b51b793467" xsi:nil="true"/>
    <Distribution_Groups xmlns="c4df726d-cf38-44d4-a9d3-87b51b793467" xsi:nil="true"/>
    <Self_Registration_Enabled xmlns="c4df726d-cf38-44d4-a9d3-87b51b793467" xsi:nil="true"/>
    <Has_Teacher_Only_SectionGroup xmlns="c4df726d-cf38-44d4-a9d3-87b51b793467" xsi:nil="true"/>
    <Math_Settings xmlns="c4df726d-cf38-44d4-a9d3-87b51b793467"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o" ma:contentTypeID="0x010100D5815114F649E74296816FECD48F7222" ma:contentTypeVersion="33" ma:contentTypeDescription="Creare un nuovo documento." ma:contentTypeScope="" ma:versionID="370f6c17bd1ce100fbc9299983ea130f">
  <xsd:schema xmlns:xsd="http://www.w3.org/2001/XMLSchema" xmlns:xs="http://www.w3.org/2001/XMLSchema" xmlns:p="http://schemas.microsoft.com/office/2006/metadata/properties" xmlns:ns3="036c2071-ac24-4fa9-b2e3-8b5892444baf" xmlns:ns4="c4df726d-cf38-44d4-a9d3-87b51b793467" targetNamespace="http://schemas.microsoft.com/office/2006/metadata/properties" ma:root="true" ma:fieldsID="1fed90ea214d9b68fe96a02386ad5d10" ns3:_="" ns4:_="">
    <xsd:import namespace="036c2071-ac24-4fa9-b2e3-8b5892444baf"/>
    <xsd:import namespace="c4df726d-cf38-44d4-a9d3-87b51b793467"/>
    <xsd:element name="properties">
      <xsd:complexType>
        <xsd:sequence>
          <xsd:element name="documentManagement">
            <xsd:complexType>
              <xsd:all>
                <xsd:element ref="ns3:SharedWithUsers" minOccurs="0"/>
                <xsd:element ref="ns3:SharedWithDetails" minOccurs="0"/>
                <xsd:element ref="ns3:SharingHintHash" minOccurs="0"/>
                <xsd:element ref="ns4:NotebookType" minOccurs="0"/>
                <xsd:element ref="ns4:FolderType" minOccurs="0"/>
                <xsd:element ref="ns4:Owner" minOccurs="0"/>
                <xsd:element ref="ns4:DefaultSectionNames" minOccurs="0"/>
                <xsd:element ref="ns4:Templates" minOccurs="0"/>
                <xsd:element ref="ns4:CultureName" minOccurs="0"/>
                <xsd:element ref="ns4:AppVersion" minOccurs="0"/>
                <xsd:element ref="ns4:Teachers" minOccurs="0"/>
                <xsd:element ref="ns4:Students" minOccurs="0"/>
                <xsd:element ref="ns4:Student_Groups" minOccurs="0"/>
                <xsd:element ref="ns4:Invited_Teachers" minOccurs="0"/>
                <xsd:element ref="ns4:Invited_Students" minOccurs="0"/>
                <xsd:element ref="ns4:Self_Registration_Enabled" minOccurs="0"/>
                <xsd:element ref="ns4:Has_Teacher_Only_SectionGroup" minOccurs="0"/>
                <xsd:element ref="ns4:Is_Collaboration_Space_Locked"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GenerationTime" minOccurs="0"/>
                <xsd:element ref="ns4:MediaServiceEventHashCode" minOccurs="0"/>
                <xsd:element ref="ns4:MediaServiceLocation" minOccurs="0"/>
                <xsd:element ref="ns4:MediaServiceAutoKeyPoints" minOccurs="0"/>
                <xsd:element ref="ns4:MediaServiceKeyPoints" minOccurs="0"/>
                <xsd:element ref="ns4:TeamsChannelId" minOccurs="0"/>
                <xsd:element ref="ns4:Math_Settings" minOccurs="0"/>
                <xsd:element ref="ns4:Distribution_Groups" minOccurs="0"/>
                <xsd:element ref="ns4:LMS_Mappings" minOccurs="0"/>
                <xsd:element ref="ns4:IsNotebookLocke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36c2071-ac24-4fa9-b2e3-8b5892444baf" elementFormDefault="qualified">
    <xsd:import namespace="http://schemas.microsoft.com/office/2006/documentManagement/types"/>
    <xsd:import namespace="http://schemas.microsoft.com/office/infopath/2007/PartnerControls"/>
    <xsd:element name="SharedWithUsers" ma:index="8" nillable="true" ma:displayName="Condiviso con"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Condiviso con dettagli" ma:description="" ma:internalName="SharedWithDetails" ma:readOnly="true">
      <xsd:simpleType>
        <xsd:restriction base="dms:Note">
          <xsd:maxLength value="255"/>
        </xsd:restriction>
      </xsd:simpleType>
    </xsd:element>
    <xsd:element name="SharingHintHash" ma:index="10" nillable="true" ma:displayName="Hash suggerimento condivisione"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4df726d-cf38-44d4-a9d3-87b51b793467" elementFormDefault="qualified">
    <xsd:import namespace="http://schemas.microsoft.com/office/2006/documentManagement/types"/>
    <xsd:import namespace="http://schemas.microsoft.com/office/infopath/2007/PartnerControls"/>
    <xsd:element name="NotebookType" ma:index="11" nillable="true" ma:displayName="Notebook Type" ma:internalName="NotebookType">
      <xsd:simpleType>
        <xsd:restriction base="dms:Text"/>
      </xsd:simpleType>
    </xsd:element>
    <xsd:element name="FolderType" ma:index="12" nillable="true" ma:displayName="Folder Type" ma:internalName="FolderType">
      <xsd:simpleType>
        <xsd:restriction base="dms:Text"/>
      </xsd:simpleType>
    </xsd:element>
    <xsd:element name="Owner" ma:index="13" nillable="true" ma:displayName="Owner"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DefaultSectionNames" ma:index="14" nillable="true" ma:displayName="Default Section Names" ma:internalName="DefaultSectionNames">
      <xsd:simpleType>
        <xsd:restriction base="dms:Note">
          <xsd:maxLength value="255"/>
        </xsd:restriction>
      </xsd:simpleType>
    </xsd:element>
    <xsd:element name="Templates" ma:index="15" nillable="true" ma:displayName="Templates" ma:internalName="Templates">
      <xsd:simpleType>
        <xsd:restriction base="dms:Note">
          <xsd:maxLength value="255"/>
        </xsd:restriction>
      </xsd:simpleType>
    </xsd:element>
    <xsd:element name="CultureName" ma:index="16" nillable="true" ma:displayName="Culture Name" ma:internalName="CultureName">
      <xsd:simpleType>
        <xsd:restriction base="dms:Text"/>
      </xsd:simpleType>
    </xsd:element>
    <xsd:element name="AppVersion" ma:index="17" nillable="true" ma:displayName="App Version" ma:internalName="AppVersion">
      <xsd:simpleType>
        <xsd:restriction base="dms:Text"/>
      </xsd:simpleType>
    </xsd:element>
    <xsd:element name="Teachers" ma:index="18" nillable="true" ma:displayName="Teachers" ma:internalName="Teach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udents" ma:index="19" nillable="true" ma:displayName="Students" ma:internalName="Student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udent_Groups" ma:index="20" nillable="true" ma:displayName="Student Groups" ma:internalName="Student_Group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Invited_Teachers" ma:index="21" nillable="true" ma:displayName="Invited Teachers" ma:internalName="Invited_Teachers">
      <xsd:simpleType>
        <xsd:restriction base="dms:Note">
          <xsd:maxLength value="255"/>
        </xsd:restriction>
      </xsd:simpleType>
    </xsd:element>
    <xsd:element name="Invited_Students" ma:index="22" nillable="true" ma:displayName="Invited Students" ma:internalName="Invited_Students">
      <xsd:simpleType>
        <xsd:restriction base="dms:Note">
          <xsd:maxLength value="255"/>
        </xsd:restriction>
      </xsd:simpleType>
    </xsd:element>
    <xsd:element name="Self_Registration_Enabled" ma:index="23" nillable="true" ma:displayName="Self Registration Enabled" ma:internalName="Self_Registration_Enabled">
      <xsd:simpleType>
        <xsd:restriction base="dms:Boolean"/>
      </xsd:simpleType>
    </xsd:element>
    <xsd:element name="Has_Teacher_Only_SectionGroup" ma:index="24" nillable="true" ma:displayName="Has Teacher Only SectionGroup" ma:internalName="Has_Teacher_Only_SectionGroup">
      <xsd:simpleType>
        <xsd:restriction base="dms:Boolean"/>
      </xsd:simpleType>
    </xsd:element>
    <xsd:element name="Is_Collaboration_Space_Locked" ma:index="25" nillable="true" ma:displayName="Is Collaboration Space Locked" ma:internalName="Is_Collaboration_Space_Locked">
      <xsd:simpleType>
        <xsd:restriction base="dms:Boolean"/>
      </xsd:simpleType>
    </xsd:element>
    <xsd:element name="MediaServiceMetadata" ma:index="26" nillable="true" ma:displayName="MediaServiceMetadata" ma:description="" ma:hidden="true" ma:internalName="MediaServiceMetadata" ma:readOnly="true">
      <xsd:simpleType>
        <xsd:restriction base="dms:Note"/>
      </xsd:simpleType>
    </xsd:element>
    <xsd:element name="MediaServiceFastMetadata" ma:index="27" nillable="true" ma:displayName="MediaServiceFastMetadata" ma:description="" ma:hidden="true" ma:internalName="MediaServiceFastMetadata" ma:readOnly="true">
      <xsd:simpleType>
        <xsd:restriction base="dms:Note"/>
      </xsd:simpleType>
    </xsd:element>
    <xsd:element name="MediaServiceDateTaken" ma:index="28" nillable="true" ma:displayName="MediaServiceDateTaken" ma:description="" ma:hidden="true" ma:internalName="MediaServiceDateTaken" ma:readOnly="true">
      <xsd:simpleType>
        <xsd:restriction base="dms:Text"/>
      </xsd:simpleType>
    </xsd:element>
    <xsd:element name="MediaServiceAutoTags" ma:index="29" nillable="true" ma:displayName="MediaServiceAutoTags" ma:description="" ma:internalName="MediaServiceAutoTags" ma:readOnly="true">
      <xsd:simpleType>
        <xsd:restriction base="dms:Text"/>
      </xsd:simpleType>
    </xsd:element>
    <xsd:element name="MediaServiceOCR" ma:index="30" nillable="true" ma:displayName="Extracted Text" ma:internalName="MediaServiceOCR" ma:readOnly="true">
      <xsd:simpleType>
        <xsd:restriction base="dms:Note">
          <xsd:maxLength value="255"/>
        </xsd:restriction>
      </xsd:simpleType>
    </xsd:element>
    <xsd:element name="MediaServiceGenerationTime" ma:index="31" nillable="true" ma:displayName="MediaServiceGenerationTime" ma:hidden="true" ma:internalName="MediaServiceGenerationTime" ma:readOnly="true">
      <xsd:simpleType>
        <xsd:restriction base="dms:Text"/>
      </xsd:simpleType>
    </xsd:element>
    <xsd:element name="MediaServiceEventHashCode" ma:index="32" nillable="true" ma:displayName="MediaServiceEventHashCode" ma:hidden="true" ma:internalName="MediaServiceEventHashCode" ma:readOnly="true">
      <xsd:simpleType>
        <xsd:restriction base="dms:Text"/>
      </xsd:simpleType>
    </xsd:element>
    <xsd:element name="MediaServiceLocation" ma:index="33" nillable="true" ma:displayName="Location" ma:internalName="MediaServiceLocation" ma:readOnly="true">
      <xsd:simpleType>
        <xsd:restriction base="dms:Text"/>
      </xsd:simpleType>
    </xsd:element>
    <xsd:element name="MediaServiceAutoKeyPoints" ma:index="34" nillable="true" ma:displayName="MediaServiceAutoKeyPoints" ma:hidden="true" ma:internalName="MediaServiceAutoKeyPoints" ma:readOnly="true">
      <xsd:simpleType>
        <xsd:restriction base="dms:Note"/>
      </xsd:simpleType>
    </xsd:element>
    <xsd:element name="MediaServiceKeyPoints" ma:index="35" nillable="true" ma:displayName="KeyPoints" ma:internalName="MediaServiceKeyPoints" ma:readOnly="true">
      <xsd:simpleType>
        <xsd:restriction base="dms:Note">
          <xsd:maxLength value="255"/>
        </xsd:restriction>
      </xsd:simpleType>
    </xsd:element>
    <xsd:element name="TeamsChannelId" ma:index="36" nillable="true" ma:displayName="Teams Channel Id" ma:internalName="TeamsChannelId">
      <xsd:simpleType>
        <xsd:restriction base="dms:Text"/>
      </xsd:simpleType>
    </xsd:element>
    <xsd:element name="Math_Settings" ma:index="37" nillable="true" ma:displayName="Math Settings" ma:internalName="Math_Settings">
      <xsd:simpleType>
        <xsd:restriction base="dms:Text"/>
      </xsd:simpleType>
    </xsd:element>
    <xsd:element name="Distribution_Groups" ma:index="38" nillable="true" ma:displayName="Distribution Groups" ma:internalName="Distribution_Groups">
      <xsd:simpleType>
        <xsd:restriction base="dms:Note">
          <xsd:maxLength value="255"/>
        </xsd:restriction>
      </xsd:simpleType>
    </xsd:element>
    <xsd:element name="LMS_Mappings" ma:index="39" nillable="true" ma:displayName="LMS Mappings" ma:internalName="LMS_Mappings">
      <xsd:simpleType>
        <xsd:restriction base="dms:Note">
          <xsd:maxLength value="255"/>
        </xsd:restriction>
      </xsd:simpleType>
    </xsd:element>
    <xsd:element name="IsNotebookLocked" ma:index="40" nillable="true" ma:displayName="Is Notebook Locked" ma:internalName="IsNotebookLocked">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5E82214-F667-4EA4-907E-478665BF080B}">
  <ds:schemaRefs>
    <ds:schemaRef ds:uri="http://schemas.openxmlformats.org/package/2006/metadata/core-properties"/>
    <ds:schemaRef ds:uri="http://schemas.microsoft.com/office/2006/metadata/properties"/>
    <ds:schemaRef ds:uri="036c2071-ac24-4fa9-b2e3-8b5892444baf"/>
    <ds:schemaRef ds:uri="http://purl.org/dc/terms/"/>
    <ds:schemaRef ds:uri="http://schemas.microsoft.com/office/2006/documentManagement/types"/>
    <ds:schemaRef ds:uri="http://schemas.microsoft.com/office/infopath/2007/PartnerControls"/>
    <ds:schemaRef ds:uri="http://purl.org/dc/elements/1.1/"/>
    <ds:schemaRef ds:uri="http://purl.org/dc/dcmitype/"/>
    <ds:schemaRef ds:uri="c4df726d-cf38-44d4-a9d3-87b51b793467"/>
    <ds:schemaRef ds:uri="http://www.w3.org/XML/1998/namespace"/>
  </ds:schemaRefs>
</ds:datastoreItem>
</file>

<file path=customXml/itemProps2.xml><?xml version="1.0" encoding="utf-8"?>
<ds:datastoreItem xmlns:ds="http://schemas.openxmlformats.org/officeDocument/2006/customXml" ds:itemID="{5C141BA6-52B5-4D88-B800-79A0D9BE38B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36c2071-ac24-4fa9-b2e3-8b5892444baf"/>
    <ds:schemaRef ds:uri="c4df726d-cf38-44d4-a9d3-87b51b79346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AD1C41C-EC8A-4FFB-ABFD-76593068157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15113</TotalTime>
  <Words>6661</Words>
  <Application>Microsoft Office PowerPoint</Application>
  <PresentationFormat>On-screen Show (4:3)</PresentationFormat>
  <Paragraphs>788</Paragraphs>
  <Slides>75</Slides>
  <Notes>73</Notes>
  <HiddenSlides>0</HiddenSlides>
  <MMClips>0</MMClips>
  <ScaleCrop>false</ScaleCrop>
  <HeadingPairs>
    <vt:vector size="8" baseType="variant">
      <vt:variant>
        <vt:lpstr>Fonts Used</vt:lpstr>
      </vt:variant>
      <vt:variant>
        <vt:i4>12</vt:i4>
      </vt:variant>
      <vt:variant>
        <vt:lpstr>Theme</vt:lpstr>
      </vt:variant>
      <vt:variant>
        <vt:i4>1</vt:i4>
      </vt:variant>
      <vt:variant>
        <vt:lpstr>Embedded OLE Servers</vt:lpstr>
      </vt:variant>
      <vt:variant>
        <vt:i4>0</vt:i4>
      </vt:variant>
      <vt:variant>
        <vt:lpstr>Slide Titles</vt:lpstr>
      </vt:variant>
      <vt:variant>
        <vt:i4>75</vt:i4>
      </vt:variant>
    </vt:vector>
  </HeadingPairs>
  <TitlesOfParts>
    <vt:vector size="88" baseType="lpstr">
      <vt:lpstr>Arial</vt:lpstr>
      <vt:lpstr>Berlin Sans FB</vt:lpstr>
      <vt:lpstr>Calibri</vt:lpstr>
      <vt:lpstr>Calibri-Italic</vt:lpstr>
      <vt:lpstr>Courier New</vt:lpstr>
      <vt:lpstr>Garamond</vt:lpstr>
      <vt:lpstr>Noto Sans Symbols</vt:lpstr>
      <vt:lpstr>Open Sans</vt:lpstr>
      <vt:lpstr>Roboto</vt:lpstr>
      <vt:lpstr>Segoe UI</vt:lpstr>
      <vt:lpstr>Times New Roman</vt:lpstr>
      <vt:lpstr>Verdana</vt:lpstr>
      <vt:lpstr>Blank</vt:lpstr>
      <vt:lpstr>Benvenuti a Tutti Voi  a questo  Corso Arbitri Livello 1   </vt:lpstr>
      <vt:lpstr>Note speciali</vt:lpstr>
      <vt:lpstr>Zoom Check</vt:lpstr>
      <vt:lpstr>Programma</vt:lpstr>
      <vt:lpstr>MODULO 1  Contesto</vt:lpstr>
      <vt:lpstr>I livelli degli arbitri in Europa</vt:lpstr>
      <vt:lpstr>Carriera arbitrale EFT</vt:lpstr>
      <vt:lpstr>Il Tuo Motivo</vt:lpstr>
      <vt:lpstr>Modulo 2  RESPONSABILITÀ</vt:lpstr>
      <vt:lpstr>PowerPoint Presentation</vt:lpstr>
      <vt:lpstr>MODULO 3  Pre-Partita </vt:lpstr>
      <vt:lpstr>Campo di Gioco</vt:lpstr>
      <vt:lpstr>La Palla</vt:lpstr>
      <vt:lpstr>Composizione</vt:lpstr>
      <vt:lpstr>Il Sorteggio</vt:lpstr>
      <vt:lpstr>Controllo dei Giocatori</vt:lpstr>
      <vt:lpstr>MODULO 4  La Partita </vt:lpstr>
      <vt:lpstr>L'Inizio della Partita</vt:lpstr>
      <vt:lpstr>Effettuare il Tap</vt:lpstr>
      <vt:lpstr>I Tap</vt:lpstr>
      <vt:lpstr>Il Tocco</vt:lpstr>
      <vt:lpstr>Il Tocco – E Dopo?</vt:lpstr>
      <vt:lpstr>Il Rollball - 1</vt:lpstr>
      <vt:lpstr>Il Rollball - 2</vt:lpstr>
      <vt:lpstr>Il Rollball - 3</vt:lpstr>
      <vt:lpstr>In Gioco (Onside) - 1</vt:lpstr>
      <vt:lpstr>In Gioco (Onside) - 2</vt:lpstr>
      <vt:lpstr>In Gioco (Onside) - 3</vt:lpstr>
      <vt:lpstr>Penalità</vt:lpstr>
      <vt:lpstr>L1 Penalties</vt:lpstr>
      <vt:lpstr>I Cambi – dei giocatori</vt:lpstr>
      <vt:lpstr>Cambiamo anche noi</vt:lpstr>
      <vt:lpstr>Interchanges</vt:lpstr>
      <vt:lpstr>Segnare</vt:lpstr>
      <vt:lpstr>L'assegnazione del Punteggio</vt:lpstr>
      <vt:lpstr>Modalità di difesa</vt:lpstr>
      <vt:lpstr>Scenario</vt:lpstr>
      <vt:lpstr>L’Esclusione</vt:lpstr>
      <vt:lpstr>MODULO 5  Cambio di Possesso</vt:lpstr>
      <vt:lpstr>Cambio di Possesso - Cause</vt:lpstr>
      <vt:lpstr>Cambio di Possesso - I Punti</vt:lpstr>
      <vt:lpstr>Cambio di Possesso - la palla?</vt:lpstr>
      <vt:lpstr>Cambio di Possesso - Zero Touch</vt:lpstr>
      <vt:lpstr>PowerPoint Presentation</vt:lpstr>
      <vt:lpstr>Modulo 6  Fine del Partita</vt:lpstr>
      <vt:lpstr>Fine del partita</vt:lpstr>
      <vt:lpstr>Drop off</vt:lpstr>
      <vt:lpstr>Modulo 7  Risoluzione dei Conflitti </vt:lpstr>
      <vt:lpstr>Creare un Buon Rapporto</vt:lpstr>
      <vt:lpstr>Fonti Comuni di Conflitto</vt:lpstr>
      <vt:lpstr>La prevenzione è la soluzione</vt:lpstr>
      <vt:lpstr>Strumenti per Risolvere i Conflitti</vt:lpstr>
      <vt:lpstr>Il processo di escalation - 1</vt:lpstr>
      <vt:lpstr>Il processo di escalation - 2</vt:lpstr>
      <vt:lpstr>Aggiungenti Recenti</vt:lpstr>
      <vt:lpstr>Modulo 8  Comunicazione</vt:lpstr>
      <vt:lpstr>Le Parti</vt:lpstr>
      <vt:lpstr>Definizioni</vt:lpstr>
      <vt:lpstr>Filtri per la percezione</vt:lpstr>
      <vt:lpstr>Mezza piena o mezza vuota?</vt:lpstr>
      <vt:lpstr>Tipi di comunicazione</vt:lpstr>
      <vt:lpstr>Impatti e Risultati</vt:lpstr>
      <vt:lpstr>Scenario</vt:lpstr>
      <vt:lpstr>Riassunto</vt:lpstr>
      <vt:lpstr>MODULO 9  Altre Cose</vt:lpstr>
      <vt:lpstr>Preparazione – Il materiale</vt:lpstr>
      <vt:lpstr>Preparazione – La Mente</vt:lpstr>
      <vt:lpstr>Preparazione – La Squadra Arbitrale </vt:lpstr>
      <vt:lpstr>Preparazione – Il Tuo Corpo</vt:lpstr>
      <vt:lpstr>Inizio della Partita</vt:lpstr>
      <vt:lpstr>Posizionamento</vt:lpstr>
      <vt:lpstr>Cambiamo</vt:lpstr>
      <vt:lpstr>Cambio di Possesso - e poi?</vt:lpstr>
      <vt:lpstr>Penalità</vt:lpstr>
      <vt:lpstr>Quando cose non vanno bene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LEVEL 1 REFEREE COURSE</dc:title>
  <dc:creator>Bronwyn Wake</dc:creator>
  <cp:lastModifiedBy>James Kay</cp:lastModifiedBy>
  <cp:revision>132</cp:revision>
  <dcterms:modified xsi:type="dcterms:W3CDTF">2022-12-20T22:08:49Z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0x010100D5815114F649E74296816FECD48F7222</vt:lpwstr>
  </property>
</Properties>
</file>