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81" r:id="rId4"/>
    <p:sldMasterId id="2147483682" r:id="rId5"/>
    <p:sldMasterId id="2147483683" r:id="rId6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</p:sldIdLst>
  <p:sldSz cy="6858000" cx="9144000"/>
  <p:notesSz cx="6796075" cy="9925050"/>
  <p:embeddedFontLst>
    <p:embeddedFont>
      <p:font typeface="Noto Sans Symbols"/>
      <p:regular r:id="rId37"/>
      <p:bold r:id="rId3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  <p:ext uri="{2D200454-40CA-4A62-9FC3-DE9A4176ACB9}">
      <p15:notesGuideLst>
        <p15:guide id="1" orient="horz" pos="2880">
          <p15:clr>
            <a:srgbClr val="000000"/>
          </p15:clr>
        </p15:guide>
        <p15:guide id="2" pos="2160">
          <p15:clr>
            <a:srgbClr val="000000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  <p:notesViewPr>
    <p:cSldViewPr snapToGrid="0">
      <p:cViewPr varScale="1">
        <p:scale>
          <a:sx n="100" d="100"/>
          <a:sy n="100" d="100"/>
        </p:scale>
        <p:origin x="0" y="0"/>
      </p:cViewPr>
      <p:guideLst>
        <p:guide pos="2880" orient="horz"/>
        <p:guide pos="2160"/>
      </p:guideLst>
    </p:cSldViewPr>
  </p:notes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3.xml"/><Relationship Id="rId22" Type="http://schemas.openxmlformats.org/officeDocument/2006/relationships/slide" Target="slides/slide15.xml"/><Relationship Id="rId21" Type="http://schemas.openxmlformats.org/officeDocument/2006/relationships/slide" Target="slides/slide14.xml"/><Relationship Id="rId24" Type="http://schemas.openxmlformats.org/officeDocument/2006/relationships/slide" Target="slides/slide17.xml"/><Relationship Id="rId23" Type="http://schemas.openxmlformats.org/officeDocument/2006/relationships/slide" Target="slides/slide16.xml"/><Relationship Id="rId1" Type="http://schemas.openxmlformats.org/officeDocument/2006/relationships/theme" Target="theme/theme3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26" Type="http://schemas.openxmlformats.org/officeDocument/2006/relationships/slide" Target="slides/slide19.xml"/><Relationship Id="rId25" Type="http://schemas.openxmlformats.org/officeDocument/2006/relationships/slide" Target="slides/slide18.xml"/><Relationship Id="rId28" Type="http://schemas.openxmlformats.org/officeDocument/2006/relationships/slide" Target="slides/slide21.xml"/><Relationship Id="rId27" Type="http://schemas.openxmlformats.org/officeDocument/2006/relationships/slide" Target="slides/slide20.xml"/><Relationship Id="rId5" Type="http://schemas.openxmlformats.org/officeDocument/2006/relationships/slideMaster" Target="slideMasters/slideMaster2.xml"/><Relationship Id="rId6" Type="http://schemas.openxmlformats.org/officeDocument/2006/relationships/slideMaster" Target="slideMasters/slideMaster3.xml"/><Relationship Id="rId29" Type="http://schemas.openxmlformats.org/officeDocument/2006/relationships/slide" Target="slides/slide22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31" Type="http://schemas.openxmlformats.org/officeDocument/2006/relationships/slide" Target="slides/slide24.xml"/><Relationship Id="rId30" Type="http://schemas.openxmlformats.org/officeDocument/2006/relationships/slide" Target="slides/slide23.xml"/><Relationship Id="rId11" Type="http://schemas.openxmlformats.org/officeDocument/2006/relationships/slide" Target="slides/slide4.xml"/><Relationship Id="rId33" Type="http://schemas.openxmlformats.org/officeDocument/2006/relationships/slide" Target="slides/slide26.xml"/><Relationship Id="rId10" Type="http://schemas.openxmlformats.org/officeDocument/2006/relationships/slide" Target="slides/slide3.xml"/><Relationship Id="rId32" Type="http://schemas.openxmlformats.org/officeDocument/2006/relationships/slide" Target="slides/slide25.xml"/><Relationship Id="rId13" Type="http://schemas.openxmlformats.org/officeDocument/2006/relationships/slide" Target="slides/slide6.xml"/><Relationship Id="rId35" Type="http://schemas.openxmlformats.org/officeDocument/2006/relationships/slide" Target="slides/slide28.xml"/><Relationship Id="rId12" Type="http://schemas.openxmlformats.org/officeDocument/2006/relationships/slide" Target="slides/slide5.xml"/><Relationship Id="rId34" Type="http://schemas.openxmlformats.org/officeDocument/2006/relationships/slide" Target="slides/slide27.xml"/><Relationship Id="rId15" Type="http://schemas.openxmlformats.org/officeDocument/2006/relationships/slide" Target="slides/slide8.xml"/><Relationship Id="rId37" Type="http://schemas.openxmlformats.org/officeDocument/2006/relationships/font" Target="fonts/NotoSansSymbols-regular.fntdata"/><Relationship Id="rId14" Type="http://schemas.openxmlformats.org/officeDocument/2006/relationships/slide" Target="slides/slide7.xml"/><Relationship Id="rId36" Type="http://schemas.openxmlformats.org/officeDocument/2006/relationships/slide" Target="slides/slide29.xml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38" Type="http://schemas.openxmlformats.org/officeDocument/2006/relationships/font" Target="fonts/NotoSansSymbols-bold.fntdata"/><Relationship Id="rId19" Type="http://schemas.openxmlformats.org/officeDocument/2006/relationships/slide" Target="slides/slide12.xml"/><Relationship Id="rId18" Type="http://schemas.openxmlformats.org/officeDocument/2006/relationships/slide" Target="slides/slide1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/>
        </p:nvSpPr>
        <p:spPr>
          <a:xfrm>
            <a:off x="0" y="0"/>
            <a:ext cx="6796087" cy="9925050"/>
          </a:xfrm>
          <a:prstGeom prst="roundRect">
            <a:avLst>
              <a:gd fmla="val 5" name="adj"/>
            </a:avLst>
          </a:prstGeom>
          <a:solidFill>
            <a:srgbClr val="FFFF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4" name="Google Shape;4;n"/>
          <p:cNvSpPr/>
          <p:nvPr/>
        </p:nvSpPr>
        <p:spPr>
          <a:xfrm>
            <a:off x="0" y="0"/>
            <a:ext cx="6796087" cy="9925050"/>
          </a:xfrm>
          <a:prstGeom prst="roundRect">
            <a:avLst>
              <a:gd fmla="val 5" name="adj"/>
            </a:avLst>
          </a:prstGeom>
          <a:solidFill>
            <a:srgbClr val="FFFF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5" name="Google Shape;5;n"/>
          <p:cNvSpPr txBox="1"/>
          <p:nvPr/>
        </p:nvSpPr>
        <p:spPr>
          <a:xfrm>
            <a:off x="0" y="0"/>
            <a:ext cx="2946400" cy="49688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6" name="Google Shape;6;n"/>
          <p:cNvSpPr txBox="1"/>
          <p:nvPr/>
        </p:nvSpPr>
        <p:spPr>
          <a:xfrm>
            <a:off x="3849687" y="0"/>
            <a:ext cx="2946400" cy="49688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7" name="Google Shape;7;n"/>
          <p:cNvSpPr/>
          <p:nvPr>
            <p:ph idx="2" type="sldImg"/>
          </p:nvPr>
        </p:nvSpPr>
        <p:spPr>
          <a:xfrm>
            <a:off x="919162" y="746125"/>
            <a:ext cx="4957762" cy="37179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8" name="Google Shape;8;n"/>
          <p:cNvSpPr txBox="1"/>
          <p:nvPr>
            <p:ph idx="1" type="body"/>
          </p:nvPr>
        </p:nvSpPr>
        <p:spPr>
          <a:xfrm>
            <a:off x="679450" y="4716462"/>
            <a:ext cx="5435600" cy="4462462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9pPr>
          </a:lstStyle>
          <a:p/>
        </p:txBody>
      </p:sp>
      <p:sp>
        <p:nvSpPr>
          <p:cNvPr id="9" name="Google Shape;9;n"/>
          <p:cNvSpPr txBox="1"/>
          <p:nvPr/>
        </p:nvSpPr>
        <p:spPr>
          <a:xfrm>
            <a:off x="0" y="9426575"/>
            <a:ext cx="2946400" cy="49688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0" name="Google Shape;10;n"/>
          <p:cNvSpPr txBox="1"/>
          <p:nvPr>
            <p:ph idx="12" type="sldNum"/>
          </p:nvPr>
        </p:nvSpPr>
        <p:spPr>
          <a:xfrm>
            <a:off x="3849687" y="9426575"/>
            <a:ext cx="2943225" cy="493712"/>
          </a:xfrm>
          <a:prstGeom prst="rect">
            <a:avLst/>
          </a:prstGeom>
          <a:noFill/>
          <a:ln>
            <a:noFill/>
          </a:ln>
        </p:spPr>
        <p:txBody>
          <a:bodyPr anchorCtr="0" anchor="b" bIns="46800" lIns="90000" spcFirstLastPara="1" rIns="90000" wrap="square" tIns="468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1:notes"/>
          <p:cNvSpPr txBox="1"/>
          <p:nvPr/>
        </p:nvSpPr>
        <p:spPr>
          <a:xfrm>
            <a:off x="3849687" y="9426575"/>
            <a:ext cx="2943225" cy="493712"/>
          </a:xfrm>
          <a:prstGeom prst="rect">
            <a:avLst/>
          </a:prstGeom>
          <a:noFill/>
          <a:ln>
            <a:noFill/>
          </a:ln>
        </p:spPr>
        <p:txBody>
          <a:bodyPr anchorCtr="0" anchor="b" bIns="46800" lIns="90000" spcFirstLastPara="1" rIns="90000" wrap="square" tIns="468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fld id="{00000000-1234-1234-1234-123412341234}" type="slidenum">
              <a:rPr b="0" i="0" lang="en-US" sz="18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  <p:sp>
        <p:nvSpPr>
          <p:cNvPr id="161" name="Google Shape;161;p1:notes"/>
          <p:cNvSpPr/>
          <p:nvPr>
            <p:ph idx="2" type="sldImg"/>
          </p:nvPr>
        </p:nvSpPr>
        <p:spPr>
          <a:xfrm>
            <a:off x="919162" y="746125"/>
            <a:ext cx="4960937" cy="3721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162" name="Google Shape;162;p1:notes"/>
          <p:cNvSpPr txBox="1"/>
          <p:nvPr>
            <p:ph idx="1" type="body"/>
          </p:nvPr>
        </p:nvSpPr>
        <p:spPr>
          <a:xfrm>
            <a:off x="679450" y="4716462"/>
            <a:ext cx="5437187" cy="4464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10:notes"/>
          <p:cNvSpPr txBox="1"/>
          <p:nvPr/>
        </p:nvSpPr>
        <p:spPr>
          <a:xfrm>
            <a:off x="3849687" y="9426575"/>
            <a:ext cx="2943225" cy="493712"/>
          </a:xfrm>
          <a:prstGeom prst="rect">
            <a:avLst/>
          </a:prstGeom>
          <a:noFill/>
          <a:ln>
            <a:noFill/>
          </a:ln>
        </p:spPr>
        <p:txBody>
          <a:bodyPr anchorCtr="0" anchor="b" bIns="46800" lIns="90000" spcFirstLastPara="1" rIns="90000" wrap="square" tIns="468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fld id="{00000000-1234-1234-1234-123412341234}" type="slidenum">
              <a:rPr b="0" i="0" lang="en-US" sz="18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  <p:sp>
        <p:nvSpPr>
          <p:cNvPr id="279" name="Google Shape;279;p10:notes"/>
          <p:cNvSpPr/>
          <p:nvPr>
            <p:ph idx="2" type="sldImg"/>
          </p:nvPr>
        </p:nvSpPr>
        <p:spPr>
          <a:xfrm>
            <a:off x="919162" y="746125"/>
            <a:ext cx="4960937" cy="3721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280" name="Google Shape;280;p10:notes"/>
          <p:cNvSpPr txBox="1"/>
          <p:nvPr>
            <p:ph idx="1" type="body"/>
          </p:nvPr>
        </p:nvSpPr>
        <p:spPr>
          <a:xfrm>
            <a:off x="679450" y="4716462"/>
            <a:ext cx="5437187" cy="4464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11:notes"/>
          <p:cNvSpPr txBox="1"/>
          <p:nvPr/>
        </p:nvSpPr>
        <p:spPr>
          <a:xfrm>
            <a:off x="3849687" y="9426575"/>
            <a:ext cx="2943225" cy="493712"/>
          </a:xfrm>
          <a:prstGeom prst="rect">
            <a:avLst/>
          </a:prstGeom>
          <a:noFill/>
          <a:ln>
            <a:noFill/>
          </a:ln>
        </p:spPr>
        <p:txBody>
          <a:bodyPr anchorCtr="0" anchor="b" bIns="46800" lIns="90000" spcFirstLastPara="1" rIns="90000" wrap="square" tIns="468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fld id="{00000000-1234-1234-1234-123412341234}" type="slidenum">
              <a:rPr b="0" i="0" lang="en-US" sz="18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  <p:sp>
        <p:nvSpPr>
          <p:cNvPr id="293" name="Google Shape;293;p11:notes"/>
          <p:cNvSpPr/>
          <p:nvPr>
            <p:ph idx="2" type="sldImg"/>
          </p:nvPr>
        </p:nvSpPr>
        <p:spPr>
          <a:xfrm>
            <a:off x="919162" y="746125"/>
            <a:ext cx="4960937" cy="3721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294" name="Google Shape;294;p11:notes"/>
          <p:cNvSpPr txBox="1"/>
          <p:nvPr>
            <p:ph idx="1" type="body"/>
          </p:nvPr>
        </p:nvSpPr>
        <p:spPr>
          <a:xfrm>
            <a:off x="679450" y="4716462"/>
            <a:ext cx="5438775" cy="4464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9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p12:notes"/>
          <p:cNvSpPr txBox="1"/>
          <p:nvPr/>
        </p:nvSpPr>
        <p:spPr>
          <a:xfrm>
            <a:off x="3849687" y="9426575"/>
            <a:ext cx="2943225" cy="493712"/>
          </a:xfrm>
          <a:prstGeom prst="rect">
            <a:avLst/>
          </a:prstGeom>
          <a:noFill/>
          <a:ln>
            <a:noFill/>
          </a:ln>
        </p:spPr>
        <p:txBody>
          <a:bodyPr anchorCtr="0" anchor="b" bIns="46800" lIns="90000" spcFirstLastPara="1" rIns="90000" wrap="square" tIns="468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fld id="{00000000-1234-1234-1234-123412341234}" type="slidenum">
              <a:rPr b="0" i="0" lang="en-US" sz="18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  <p:sp>
        <p:nvSpPr>
          <p:cNvPr id="301" name="Google Shape;301;p12:notes"/>
          <p:cNvSpPr/>
          <p:nvPr>
            <p:ph idx="2" type="sldImg"/>
          </p:nvPr>
        </p:nvSpPr>
        <p:spPr>
          <a:xfrm>
            <a:off x="919162" y="746125"/>
            <a:ext cx="4960937" cy="3721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302" name="Google Shape;302;p12:notes"/>
          <p:cNvSpPr txBox="1"/>
          <p:nvPr>
            <p:ph idx="1" type="body"/>
          </p:nvPr>
        </p:nvSpPr>
        <p:spPr>
          <a:xfrm>
            <a:off x="679450" y="4716462"/>
            <a:ext cx="5438775" cy="4464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9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p13:notes"/>
          <p:cNvSpPr txBox="1"/>
          <p:nvPr/>
        </p:nvSpPr>
        <p:spPr>
          <a:xfrm>
            <a:off x="3849687" y="9426575"/>
            <a:ext cx="2943225" cy="493712"/>
          </a:xfrm>
          <a:prstGeom prst="rect">
            <a:avLst/>
          </a:prstGeom>
          <a:noFill/>
          <a:ln>
            <a:noFill/>
          </a:ln>
        </p:spPr>
        <p:txBody>
          <a:bodyPr anchorCtr="0" anchor="b" bIns="46800" lIns="90000" spcFirstLastPara="1" rIns="90000" wrap="square" tIns="468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fld id="{00000000-1234-1234-1234-123412341234}" type="slidenum">
              <a:rPr b="0" i="0" lang="en-US" sz="18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  <p:sp>
        <p:nvSpPr>
          <p:cNvPr id="311" name="Google Shape;311;p13:notes"/>
          <p:cNvSpPr/>
          <p:nvPr>
            <p:ph idx="2" type="sldImg"/>
          </p:nvPr>
        </p:nvSpPr>
        <p:spPr>
          <a:xfrm>
            <a:off x="919162" y="746125"/>
            <a:ext cx="4960937" cy="3721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312" name="Google Shape;312;p13:notes"/>
          <p:cNvSpPr txBox="1"/>
          <p:nvPr>
            <p:ph idx="1" type="body"/>
          </p:nvPr>
        </p:nvSpPr>
        <p:spPr>
          <a:xfrm>
            <a:off x="679450" y="4716462"/>
            <a:ext cx="5438775" cy="4464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7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p14:notes"/>
          <p:cNvSpPr txBox="1"/>
          <p:nvPr/>
        </p:nvSpPr>
        <p:spPr>
          <a:xfrm>
            <a:off x="3849687" y="9426575"/>
            <a:ext cx="2943225" cy="493712"/>
          </a:xfrm>
          <a:prstGeom prst="rect">
            <a:avLst/>
          </a:prstGeom>
          <a:noFill/>
          <a:ln>
            <a:noFill/>
          </a:ln>
        </p:spPr>
        <p:txBody>
          <a:bodyPr anchorCtr="0" anchor="b" bIns="46800" lIns="90000" spcFirstLastPara="1" rIns="90000" wrap="square" tIns="468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fld id="{00000000-1234-1234-1234-123412341234}" type="slidenum">
              <a:rPr b="0" i="0" lang="en-US" sz="18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  <p:sp>
        <p:nvSpPr>
          <p:cNvPr id="319" name="Google Shape;319;p14:notes"/>
          <p:cNvSpPr/>
          <p:nvPr>
            <p:ph idx="2" type="sldImg"/>
          </p:nvPr>
        </p:nvSpPr>
        <p:spPr>
          <a:xfrm>
            <a:off x="919162" y="746125"/>
            <a:ext cx="4960937" cy="3721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320" name="Google Shape;320;p14:notes"/>
          <p:cNvSpPr txBox="1"/>
          <p:nvPr>
            <p:ph idx="1" type="body"/>
          </p:nvPr>
        </p:nvSpPr>
        <p:spPr>
          <a:xfrm>
            <a:off x="679450" y="4716462"/>
            <a:ext cx="5438775" cy="4464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5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p15:notes"/>
          <p:cNvSpPr txBox="1"/>
          <p:nvPr/>
        </p:nvSpPr>
        <p:spPr>
          <a:xfrm>
            <a:off x="3849687" y="9426575"/>
            <a:ext cx="2943225" cy="493712"/>
          </a:xfrm>
          <a:prstGeom prst="rect">
            <a:avLst/>
          </a:prstGeom>
          <a:noFill/>
          <a:ln>
            <a:noFill/>
          </a:ln>
        </p:spPr>
        <p:txBody>
          <a:bodyPr anchorCtr="0" anchor="b" bIns="46800" lIns="90000" spcFirstLastPara="1" rIns="90000" wrap="square" tIns="468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fld id="{00000000-1234-1234-1234-123412341234}" type="slidenum">
              <a:rPr b="0" i="0" lang="en-US" sz="18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  <p:sp>
        <p:nvSpPr>
          <p:cNvPr id="327" name="Google Shape;327;p15:notes"/>
          <p:cNvSpPr/>
          <p:nvPr>
            <p:ph idx="2" type="sldImg"/>
          </p:nvPr>
        </p:nvSpPr>
        <p:spPr>
          <a:xfrm>
            <a:off x="919162" y="746125"/>
            <a:ext cx="4960937" cy="3721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328" name="Google Shape;328;p15:notes"/>
          <p:cNvSpPr txBox="1"/>
          <p:nvPr>
            <p:ph idx="1" type="body"/>
          </p:nvPr>
        </p:nvSpPr>
        <p:spPr>
          <a:xfrm>
            <a:off x="679450" y="4716462"/>
            <a:ext cx="5437187" cy="4464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3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Google Shape;334;p16:notes"/>
          <p:cNvSpPr txBox="1"/>
          <p:nvPr/>
        </p:nvSpPr>
        <p:spPr>
          <a:xfrm>
            <a:off x="3849687" y="9426575"/>
            <a:ext cx="2943225" cy="493712"/>
          </a:xfrm>
          <a:prstGeom prst="rect">
            <a:avLst/>
          </a:prstGeom>
          <a:noFill/>
          <a:ln>
            <a:noFill/>
          </a:ln>
        </p:spPr>
        <p:txBody>
          <a:bodyPr anchorCtr="0" anchor="b" bIns="46800" lIns="90000" spcFirstLastPara="1" rIns="90000" wrap="square" tIns="468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fld id="{00000000-1234-1234-1234-123412341234}" type="slidenum">
              <a:rPr b="0" i="0" lang="en-US" sz="18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  <p:sp>
        <p:nvSpPr>
          <p:cNvPr id="335" name="Google Shape;335;p16:notes"/>
          <p:cNvSpPr/>
          <p:nvPr>
            <p:ph idx="2" type="sldImg"/>
          </p:nvPr>
        </p:nvSpPr>
        <p:spPr>
          <a:xfrm>
            <a:off x="919162" y="746125"/>
            <a:ext cx="4960937" cy="3721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336" name="Google Shape;336;p16:notes"/>
          <p:cNvSpPr txBox="1"/>
          <p:nvPr>
            <p:ph idx="1" type="body"/>
          </p:nvPr>
        </p:nvSpPr>
        <p:spPr>
          <a:xfrm>
            <a:off x="679450" y="4716462"/>
            <a:ext cx="5438775" cy="4465637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</a:pPr>
            <a:r>
              <a:rPr b="0" i="0" lang="en-US" sz="1800" u="none" cap="none" strike="noStrike">
                <a:latin typeface="Arial"/>
                <a:ea typeface="Arial"/>
                <a:cs typeface="Arial"/>
                <a:sym typeface="Arial"/>
              </a:rPr>
              <a:t>Il n’y a que ces 6 fautes qui donnent droit à un rollball. Tout le reste =&gt; tapball !</a:t>
            </a:r>
            <a:endParaRPr/>
          </a:p>
          <a:p>
            <a:pPr indent="0" lvl="0" marL="0" marR="0" rtl="0" algn="l">
              <a:spcBef>
                <a:spcPts val="400"/>
              </a:spcBef>
              <a:spcAft>
                <a:spcPts val="0"/>
              </a:spcAft>
              <a:buSzPts val="1800"/>
              <a:buFont typeface="Arial"/>
              <a:buNone/>
            </a:pPr>
            <a:r>
              <a:rPr b="0" i="0" lang="en-US" sz="1800" u="none" cap="none" strike="noStrike">
                <a:latin typeface="Arial"/>
                <a:ea typeface="Arial"/>
                <a:cs typeface="Arial"/>
                <a:sym typeface="Arial"/>
              </a:rPr>
              <a:t>Preciser que si le  ½ applatit meme en gardant le control alors c’est faute =&gt; perte de balle (rollball).</a:t>
            </a:r>
            <a:endParaRPr/>
          </a:p>
          <a:p>
            <a:pPr indent="0" lvl="0" marL="0" marR="0" rtl="0" algn="l">
              <a:spcBef>
                <a:spcPts val="400"/>
              </a:spcBef>
              <a:spcAft>
                <a:spcPts val="0"/>
              </a:spcAft>
              <a:buSzPts val="1800"/>
              <a:buFont typeface="Arial"/>
              <a:buNone/>
            </a:pPr>
            <a:r>
              <a:rPr b="0" i="0" lang="en-US" sz="1800" u="none" cap="none" strike="noStrike">
                <a:latin typeface="Arial"/>
                <a:ea typeface="Arial"/>
                <a:cs typeface="Arial"/>
                <a:sym typeface="Arial"/>
              </a:rPr>
              <a:t>On peut aussi parler ici du joueur qui applatit dans les 5m. Puis du cas du ½ qui applatit dans les 5m</a:t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2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Google Shape;343;p17:notes"/>
          <p:cNvSpPr txBox="1"/>
          <p:nvPr/>
        </p:nvSpPr>
        <p:spPr>
          <a:xfrm>
            <a:off x="3849687" y="9426575"/>
            <a:ext cx="2943225" cy="493712"/>
          </a:xfrm>
          <a:prstGeom prst="rect">
            <a:avLst/>
          </a:prstGeom>
          <a:noFill/>
          <a:ln>
            <a:noFill/>
          </a:ln>
        </p:spPr>
        <p:txBody>
          <a:bodyPr anchorCtr="0" anchor="b" bIns="46800" lIns="90000" spcFirstLastPara="1" rIns="90000" wrap="square" tIns="468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fld id="{00000000-1234-1234-1234-123412341234}" type="slidenum">
              <a:rPr b="0" i="0" lang="en-US" sz="18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  <p:sp>
        <p:nvSpPr>
          <p:cNvPr id="344" name="Google Shape;344;p17:notes"/>
          <p:cNvSpPr/>
          <p:nvPr>
            <p:ph idx="2" type="sldImg"/>
          </p:nvPr>
        </p:nvSpPr>
        <p:spPr>
          <a:xfrm>
            <a:off x="919162" y="746125"/>
            <a:ext cx="4960937" cy="3721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345" name="Google Shape;345;p17:notes"/>
          <p:cNvSpPr txBox="1"/>
          <p:nvPr>
            <p:ph idx="1" type="body"/>
          </p:nvPr>
        </p:nvSpPr>
        <p:spPr>
          <a:xfrm>
            <a:off x="679450" y="4716462"/>
            <a:ext cx="5438775" cy="4465637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</a:pPr>
            <a:r>
              <a:rPr b="0" i="0" lang="en-US" sz="1800" u="none" cap="none" strike="noStrike">
                <a:latin typeface="Arial"/>
                <a:ea typeface="Arial"/>
                <a:cs typeface="Arial"/>
                <a:sym typeface="Arial"/>
              </a:rPr>
              <a:t>Expliquer toutes les fautes (pas seulement les enumérer).</a:t>
            </a:r>
            <a:endParaRPr/>
          </a:p>
          <a:p>
            <a:pPr indent="0" lvl="0" marL="0" marR="0" rtl="0" algn="l">
              <a:spcBef>
                <a:spcPts val="400"/>
              </a:spcBef>
              <a:spcAft>
                <a:spcPts val="0"/>
              </a:spcAft>
              <a:buSzPts val="1800"/>
              <a:buFont typeface="Arial"/>
              <a:buNone/>
            </a:pPr>
            <a:r>
              <a:rPr b="0" i="0" lang="en-US" sz="1800" u="none" cap="none" strike="noStrike">
                <a:latin typeface="Arial"/>
                <a:ea typeface="Arial"/>
                <a:cs typeface="Arial"/>
                <a:sym typeface="Arial"/>
              </a:rPr>
              <a:t>Touch n Pass: Est-ce que l’arbitre estime que le joueur pouvait retenir son geste.</a:t>
            </a:r>
            <a:endParaRPr/>
          </a:p>
          <a:p>
            <a:pPr indent="0" lvl="0" marL="0" marR="0" rtl="0" algn="l">
              <a:spcBef>
                <a:spcPts val="400"/>
              </a:spcBef>
              <a:spcAft>
                <a:spcPts val="0"/>
              </a:spcAft>
              <a:buSzPts val="1800"/>
              <a:buFont typeface="Arial"/>
              <a:buNone/>
            </a:pPr>
            <a:r>
              <a:rPr b="0" i="0" lang="en-US" sz="1800" u="none" cap="none" strike="noStrike">
                <a:latin typeface="Arial"/>
                <a:ea typeface="Arial"/>
                <a:cs typeface="Arial"/>
                <a:sym typeface="Arial"/>
              </a:rPr>
              <a:t>Over-stepping: 1 pas. Conseiller la prise de touch (demo avec des participants)</a:t>
            </a:r>
            <a:endParaRPr/>
          </a:p>
          <a:p>
            <a:pPr indent="0" lvl="0" marL="0" marR="0" rtl="0" algn="l">
              <a:spcBef>
                <a:spcPts val="400"/>
              </a:spcBef>
              <a:spcAft>
                <a:spcPts val="0"/>
              </a:spcAft>
              <a:buSzPts val="1800"/>
              <a:buFont typeface="Arial"/>
              <a:buNone/>
            </a:pPr>
            <a:r>
              <a:rPr b="0" i="0" lang="en-US" sz="1800" u="none" cap="none" strike="noStrike">
                <a:latin typeface="Arial"/>
                <a:ea typeface="Arial"/>
                <a:cs typeface="Arial"/>
                <a:sym typeface="Arial"/>
              </a:rPr>
              <a:t>No-touch: On doit annoncer le touch apres qu’il ait été effectué. Préciser qu’on n’a pas le droit de dire « Touch … No touch ». C’est une faute !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2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p18:notes"/>
          <p:cNvSpPr txBox="1"/>
          <p:nvPr/>
        </p:nvSpPr>
        <p:spPr>
          <a:xfrm>
            <a:off x="3849687" y="9426575"/>
            <a:ext cx="2943225" cy="493712"/>
          </a:xfrm>
          <a:prstGeom prst="rect">
            <a:avLst/>
          </a:prstGeom>
          <a:noFill/>
          <a:ln>
            <a:noFill/>
          </a:ln>
        </p:spPr>
        <p:txBody>
          <a:bodyPr anchorCtr="0" anchor="b" bIns="46800" lIns="90000" spcFirstLastPara="1" rIns="90000" wrap="square" tIns="468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fld id="{00000000-1234-1234-1234-123412341234}" type="slidenum">
              <a:rPr b="0" i="0" lang="en-US" sz="18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  <p:sp>
        <p:nvSpPr>
          <p:cNvPr id="354" name="Google Shape;354;p18:notes"/>
          <p:cNvSpPr/>
          <p:nvPr>
            <p:ph idx="2" type="sldImg"/>
          </p:nvPr>
        </p:nvSpPr>
        <p:spPr>
          <a:xfrm>
            <a:off x="919162" y="746125"/>
            <a:ext cx="4960937" cy="3721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355" name="Google Shape;355;p18:notes"/>
          <p:cNvSpPr txBox="1"/>
          <p:nvPr>
            <p:ph idx="1" type="body"/>
          </p:nvPr>
        </p:nvSpPr>
        <p:spPr>
          <a:xfrm>
            <a:off x="679450" y="4716462"/>
            <a:ext cx="5438775" cy="4464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2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p19:notes"/>
          <p:cNvSpPr txBox="1"/>
          <p:nvPr>
            <p:ph idx="1" type="body"/>
          </p:nvPr>
        </p:nvSpPr>
        <p:spPr>
          <a:xfrm>
            <a:off x="679450" y="4716462"/>
            <a:ext cx="5435600" cy="4462462"/>
          </a:xfrm>
          <a:prstGeom prst="rect">
            <a:avLst/>
          </a:prstGeom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4" name="Google Shape;364;p19:notes"/>
          <p:cNvSpPr/>
          <p:nvPr>
            <p:ph idx="2" type="sldImg"/>
          </p:nvPr>
        </p:nvSpPr>
        <p:spPr>
          <a:xfrm>
            <a:off x="919162" y="746125"/>
            <a:ext cx="4957762" cy="37179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2:notes"/>
          <p:cNvSpPr txBox="1"/>
          <p:nvPr/>
        </p:nvSpPr>
        <p:spPr>
          <a:xfrm>
            <a:off x="3849687" y="9426575"/>
            <a:ext cx="2943225" cy="493712"/>
          </a:xfrm>
          <a:prstGeom prst="rect">
            <a:avLst/>
          </a:prstGeom>
          <a:noFill/>
          <a:ln>
            <a:noFill/>
          </a:ln>
        </p:spPr>
        <p:txBody>
          <a:bodyPr anchorCtr="0" anchor="b" bIns="46800" lIns="90000" spcFirstLastPara="1" rIns="90000" wrap="square" tIns="468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fld id="{00000000-1234-1234-1234-123412341234}" type="slidenum">
              <a:rPr b="0" i="0" lang="en-US" sz="18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  <p:sp>
        <p:nvSpPr>
          <p:cNvPr id="171" name="Google Shape;171;p2:notes"/>
          <p:cNvSpPr/>
          <p:nvPr>
            <p:ph idx="2" type="sldImg"/>
          </p:nvPr>
        </p:nvSpPr>
        <p:spPr>
          <a:xfrm>
            <a:off x="919162" y="746125"/>
            <a:ext cx="4960937" cy="3721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172" name="Google Shape;172;p2:notes"/>
          <p:cNvSpPr txBox="1"/>
          <p:nvPr>
            <p:ph idx="1" type="body"/>
          </p:nvPr>
        </p:nvSpPr>
        <p:spPr>
          <a:xfrm>
            <a:off x="679450" y="4716462"/>
            <a:ext cx="5438775" cy="4464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2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Google Shape;403;p20:notes"/>
          <p:cNvSpPr txBox="1"/>
          <p:nvPr/>
        </p:nvSpPr>
        <p:spPr>
          <a:xfrm>
            <a:off x="3849687" y="9426575"/>
            <a:ext cx="2943225" cy="493712"/>
          </a:xfrm>
          <a:prstGeom prst="rect">
            <a:avLst/>
          </a:prstGeom>
          <a:noFill/>
          <a:ln>
            <a:noFill/>
          </a:ln>
        </p:spPr>
        <p:txBody>
          <a:bodyPr anchorCtr="0" anchor="b" bIns="46800" lIns="90000" spcFirstLastPara="1" rIns="90000" wrap="square" tIns="468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fld id="{00000000-1234-1234-1234-123412341234}" type="slidenum">
              <a:rPr b="0" i="0" lang="en-US" sz="18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  <p:sp>
        <p:nvSpPr>
          <p:cNvPr id="404" name="Google Shape;404;p20:notes"/>
          <p:cNvSpPr/>
          <p:nvPr>
            <p:ph idx="2" type="sldImg"/>
          </p:nvPr>
        </p:nvSpPr>
        <p:spPr>
          <a:xfrm>
            <a:off x="919162" y="746125"/>
            <a:ext cx="4960937" cy="3721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405" name="Google Shape;405;p20:notes"/>
          <p:cNvSpPr txBox="1"/>
          <p:nvPr>
            <p:ph idx="1" type="body"/>
          </p:nvPr>
        </p:nvSpPr>
        <p:spPr>
          <a:xfrm>
            <a:off x="679450" y="4716462"/>
            <a:ext cx="5437187" cy="4464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</a:pPr>
            <a:r>
              <a:rPr b="0" i="0" lang="en-US" sz="1800" u="none" cap="none" strike="noStrike"/>
              <a:t>Règles 11.7 </a:t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0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Google Shape;411;p21:notes"/>
          <p:cNvSpPr txBox="1"/>
          <p:nvPr/>
        </p:nvSpPr>
        <p:spPr>
          <a:xfrm>
            <a:off x="3849687" y="9426575"/>
            <a:ext cx="2943225" cy="493712"/>
          </a:xfrm>
          <a:prstGeom prst="rect">
            <a:avLst/>
          </a:prstGeom>
          <a:noFill/>
          <a:ln>
            <a:noFill/>
          </a:ln>
        </p:spPr>
        <p:txBody>
          <a:bodyPr anchorCtr="0" anchor="b" bIns="46800" lIns="90000" spcFirstLastPara="1" rIns="90000" wrap="square" tIns="468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fld id="{00000000-1234-1234-1234-123412341234}" type="slidenum">
              <a:rPr b="0" i="0" lang="en-US" sz="18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  <p:sp>
        <p:nvSpPr>
          <p:cNvPr id="412" name="Google Shape;412;p21:notes"/>
          <p:cNvSpPr/>
          <p:nvPr>
            <p:ph idx="2" type="sldImg"/>
          </p:nvPr>
        </p:nvSpPr>
        <p:spPr>
          <a:xfrm>
            <a:off x="919162" y="746125"/>
            <a:ext cx="4960937" cy="3721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413" name="Google Shape;413;p21:notes"/>
          <p:cNvSpPr txBox="1"/>
          <p:nvPr>
            <p:ph idx="1" type="body"/>
          </p:nvPr>
        </p:nvSpPr>
        <p:spPr>
          <a:xfrm>
            <a:off x="679450" y="4716462"/>
            <a:ext cx="5437187" cy="4464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7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Google Shape;418;p22:notes"/>
          <p:cNvSpPr txBox="1"/>
          <p:nvPr/>
        </p:nvSpPr>
        <p:spPr>
          <a:xfrm>
            <a:off x="3849687" y="9426575"/>
            <a:ext cx="2943225" cy="493712"/>
          </a:xfrm>
          <a:prstGeom prst="rect">
            <a:avLst/>
          </a:prstGeom>
          <a:noFill/>
          <a:ln>
            <a:noFill/>
          </a:ln>
        </p:spPr>
        <p:txBody>
          <a:bodyPr anchorCtr="0" anchor="b" bIns="46800" lIns="90000" spcFirstLastPara="1" rIns="90000" wrap="square" tIns="468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fld id="{00000000-1234-1234-1234-123412341234}" type="slidenum">
              <a:rPr b="0" i="0" lang="en-US" sz="18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  <p:sp>
        <p:nvSpPr>
          <p:cNvPr id="419" name="Google Shape;419;p22:notes"/>
          <p:cNvSpPr/>
          <p:nvPr>
            <p:ph idx="2" type="sldImg"/>
          </p:nvPr>
        </p:nvSpPr>
        <p:spPr>
          <a:xfrm>
            <a:off x="919162" y="746125"/>
            <a:ext cx="4960937" cy="3721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420" name="Google Shape;420;p22:notes"/>
          <p:cNvSpPr txBox="1"/>
          <p:nvPr>
            <p:ph idx="1" type="body"/>
          </p:nvPr>
        </p:nvSpPr>
        <p:spPr>
          <a:xfrm>
            <a:off x="679450" y="4716462"/>
            <a:ext cx="5438775" cy="4464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</a:pPr>
            <a:r>
              <a:rPr b="0" i="0" lang="en-US" sz="1800" u="none" cap="none" strike="noStrike">
                <a:latin typeface="Arial"/>
                <a:ea typeface="Arial"/>
                <a:cs typeface="Arial"/>
                <a:sym typeface="Arial"/>
              </a:rPr>
              <a:t>Pas de désavantage pas de pénalité</a:t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6" name="Shape 4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" name="Google Shape;427;p23:notes"/>
          <p:cNvSpPr txBox="1"/>
          <p:nvPr/>
        </p:nvSpPr>
        <p:spPr>
          <a:xfrm>
            <a:off x="3849687" y="9426575"/>
            <a:ext cx="2943225" cy="493712"/>
          </a:xfrm>
          <a:prstGeom prst="rect">
            <a:avLst/>
          </a:prstGeom>
          <a:noFill/>
          <a:ln>
            <a:noFill/>
          </a:ln>
        </p:spPr>
        <p:txBody>
          <a:bodyPr anchorCtr="0" anchor="b" bIns="46800" lIns="90000" spcFirstLastPara="1" rIns="90000" wrap="square" tIns="468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fld id="{00000000-1234-1234-1234-123412341234}" type="slidenum">
              <a:rPr b="0" i="0" lang="en-US" sz="18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  <p:sp>
        <p:nvSpPr>
          <p:cNvPr id="428" name="Google Shape;428;p23:notes"/>
          <p:cNvSpPr/>
          <p:nvPr>
            <p:ph idx="2" type="sldImg"/>
          </p:nvPr>
        </p:nvSpPr>
        <p:spPr>
          <a:xfrm>
            <a:off x="919162" y="746125"/>
            <a:ext cx="4960937" cy="3721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429" name="Google Shape;429;p23:notes"/>
          <p:cNvSpPr txBox="1"/>
          <p:nvPr>
            <p:ph idx="1" type="body"/>
          </p:nvPr>
        </p:nvSpPr>
        <p:spPr>
          <a:xfrm>
            <a:off x="679450" y="4716462"/>
            <a:ext cx="5438775" cy="4464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4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Google Shape;435;p24:notes"/>
          <p:cNvSpPr txBox="1"/>
          <p:nvPr/>
        </p:nvSpPr>
        <p:spPr>
          <a:xfrm>
            <a:off x="3849687" y="9426575"/>
            <a:ext cx="2943225" cy="493712"/>
          </a:xfrm>
          <a:prstGeom prst="rect">
            <a:avLst/>
          </a:prstGeom>
          <a:noFill/>
          <a:ln>
            <a:noFill/>
          </a:ln>
        </p:spPr>
        <p:txBody>
          <a:bodyPr anchorCtr="0" anchor="b" bIns="46800" lIns="90000" spcFirstLastPara="1" rIns="90000" wrap="square" tIns="468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fld id="{00000000-1234-1234-1234-123412341234}" type="slidenum">
              <a:rPr b="0" i="0" lang="en-US" sz="18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  <p:sp>
        <p:nvSpPr>
          <p:cNvPr id="436" name="Google Shape;436;p24:notes"/>
          <p:cNvSpPr/>
          <p:nvPr>
            <p:ph idx="2" type="sldImg"/>
          </p:nvPr>
        </p:nvSpPr>
        <p:spPr>
          <a:xfrm>
            <a:off x="919162" y="746125"/>
            <a:ext cx="4960937" cy="3721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437" name="Google Shape;437;p24:notes"/>
          <p:cNvSpPr txBox="1"/>
          <p:nvPr>
            <p:ph idx="1" type="body"/>
          </p:nvPr>
        </p:nvSpPr>
        <p:spPr>
          <a:xfrm>
            <a:off x="679450" y="4716462"/>
            <a:ext cx="5437187" cy="4464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3" name="Shape 4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" name="Google Shape;444;p25:notes"/>
          <p:cNvSpPr txBox="1"/>
          <p:nvPr/>
        </p:nvSpPr>
        <p:spPr>
          <a:xfrm>
            <a:off x="3849687" y="9426575"/>
            <a:ext cx="2943225" cy="493712"/>
          </a:xfrm>
          <a:prstGeom prst="rect">
            <a:avLst/>
          </a:prstGeom>
          <a:noFill/>
          <a:ln>
            <a:noFill/>
          </a:ln>
        </p:spPr>
        <p:txBody>
          <a:bodyPr anchorCtr="0" anchor="b" bIns="46800" lIns="90000" spcFirstLastPara="1" rIns="90000" wrap="square" tIns="468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fld id="{00000000-1234-1234-1234-123412341234}" type="slidenum">
              <a:rPr b="0" i="0" lang="en-US" sz="18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  <p:sp>
        <p:nvSpPr>
          <p:cNvPr id="445" name="Google Shape;445;p25:notes"/>
          <p:cNvSpPr/>
          <p:nvPr>
            <p:ph idx="2" type="sldImg"/>
          </p:nvPr>
        </p:nvSpPr>
        <p:spPr>
          <a:xfrm>
            <a:off x="919162" y="746125"/>
            <a:ext cx="4960937" cy="3721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446" name="Google Shape;446;p25:notes"/>
          <p:cNvSpPr txBox="1"/>
          <p:nvPr>
            <p:ph idx="1" type="body"/>
          </p:nvPr>
        </p:nvSpPr>
        <p:spPr>
          <a:xfrm>
            <a:off x="679450" y="4716462"/>
            <a:ext cx="5437187" cy="4464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0" name="Shape 4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" name="Google Shape;451;p26:notes"/>
          <p:cNvSpPr txBox="1"/>
          <p:nvPr/>
        </p:nvSpPr>
        <p:spPr>
          <a:xfrm>
            <a:off x="3849687" y="9426575"/>
            <a:ext cx="2943225" cy="493712"/>
          </a:xfrm>
          <a:prstGeom prst="rect">
            <a:avLst/>
          </a:prstGeom>
          <a:noFill/>
          <a:ln>
            <a:noFill/>
          </a:ln>
        </p:spPr>
        <p:txBody>
          <a:bodyPr anchorCtr="0" anchor="b" bIns="46800" lIns="90000" spcFirstLastPara="1" rIns="90000" wrap="square" tIns="468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fld id="{00000000-1234-1234-1234-123412341234}" type="slidenum">
              <a:rPr b="0" i="0" lang="en-US" sz="18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  <p:sp>
        <p:nvSpPr>
          <p:cNvPr id="452" name="Google Shape;452;p26:notes"/>
          <p:cNvSpPr/>
          <p:nvPr>
            <p:ph idx="2" type="sldImg"/>
          </p:nvPr>
        </p:nvSpPr>
        <p:spPr>
          <a:xfrm>
            <a:off x="919162" y="746125"/>
            <a:ext cx="4960937" cy="3721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453" name="Google Shape;453;p26:notes"/>
          <p:cNvSpPr txBox="1"/>
          <p:nvPr>
            <p:ph idx="1" type="body"/>
          </p:nvPr>
        </p:nvSpPr>
        <p:spPr>
          <a:xfrm>
            <a:off x="679450" y="4716462"/>
            <a:ext cx="5437187" cy="4464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8" name="Shape 4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" name="Google Shape;459;p27:notes"/>
          <p:cNvSpPr txBox="1"/>
          <p:nvPr/>
        </p:nvSpPr>
        <p:spPr>
          <a:xfrm>
            <a:off x="3849687" y="9426575"/>
            <a:ext cx="2943225" cy="493712"/>
          </a:xfrm>
          <a:prstGeom prst="rect">
            <a:avLst/>
          </a:prstGeom>
          <a:noFill/>
          <a:ln>
            <a:noFill/>
          </a:ln>
        </p:spPr>
        <p:txBody>
          <a:bodyPr anchorCtr="0" anchor="b" bIns="46800" lIns="90000" spcFirstLastPara="1" rIns="90000" wrap="square" tIns="468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fld id="{00000000-1234-1234-1234-123412341234}" type="slidenum">
              <a:rPr b="0" i="0" lang="en-US" sz="18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  <p:sp>
        <p:nvSpPr>
          <p:cNvPr id="460" name="Google Shape;460;p27:notes"/>
          <p:cNvSpPr/>
          <p:nvPr>
            <p:ph idx="2" type="sldImg"/>
          </p:nvPr>
        </p:nvSpPr>
        <p:spPr>
          <a:xfrm>
            <a:off x="919162" y="746125"/>
            <a:ext cx="4960937" cy="3721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461" name="Google Shape;461;p27:notes"/>
          <p:cNvSpPr txBox="1"/>
          <p:nvPr>
            <p:ph idx="1" type="body"/>
          </p:nvPr>
        </p:nvSpPr>
        <p:spPr>
          <a:xfrm>
            <a:off x="679450" y="4716462"/>
            <a:ext cx="5438775" cy="4464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6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Google Shape;467;p28:notes"/>
          <p:cNvSpPr txBox="1"/>
          <p:nvPr/>
        </p:nvSpPr>
        <p:spPr>
          <a:xfrm>
            <a:off x="3849687" y="9426575"/>
            <a:ext cx="2943225" cy="493712"/>
          </a:xfrm>
          <a:prstGeom prst="rect">
            <a:avLst/>
          </a:prstGeom>
          <a:noFill/>
          <a:ln>
            <a:noFill/>
          </a:ln>
        </p:spPr>
        <p:txBody>
          <a:bodyPr anchorCtr="0" anchor="b" bIns="46800" lIns="90000" spcFirstLastPara="1" rIns="90000" wrap="square" tIns="468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fld id="{00000000-1234-1234-1234-123412341234}" type="slidenum">
              <a:rPr b="0" i="0" lang="en-US" sz="18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  <p:sp>
        <p:nvSpPr>
          <p:cNvPr id="468" name="Google Shape;468;p28:notes"/>
          <p:cNvSpPr/>
          <p:nvPr>
            <p:ph idx="2" type="sldImg"/>
          </p:nvPr>
        </p:nvSpPr>
        <p:spPr>
          <a:xfrm>
            <a:off x="919162" y="746125"/>
            <a:ext cx="4960937" cy="3721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469" name="Google Shape;469;p28:notes"/>
          <p:cNvSpPr txBox="1"/>
          <p:nvPr>
            <p:ph idx="1" type="body"/>
          </p:nvPr>
        </p:nvSpPr>
        <p:spPr>
          <a:xfrm>
            <a:off x="679450" y="4716462"/>
            <a:ext cx="5438775" cy="4464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4" name="Shape 4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5" name="Google Shape;475;p29:notes"/>
          <p:cNvSpPr txBox="1"/>
          <p:nvPr/>
        </p:nvSpPr>
        <p:spPr>
          <a:xfrm>
            <a:off x="3849687" y="9426575"/>
            <a:ext cx="2943225" cy="493712"/>
          </a:xfrm>
          <a:prstGeom prst="rect">
            <a:avLst/>
          </a:prstGeom>
          <a:noFill/>
          <a:ln>
            <a:noFill/>
          </a:ln>
        </p:spPr>
        <p:txBody>
          <a:bodyPr anchorCtr="0" anchor="b" bIns="46800" lIns="90000" spcFirstLastPara="1" rIns="90000" wrap="square" tIns="468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fld id="{00000000-1234-1234-1234-123412341234}" type="slidenum">
              <a:rPr b="0" i="0" lang="en-US" sz="18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  <p:sp>
        <p:nvSpPr>
          <p:cNvPr id="476" name="Google Shape;476;p29:notes"/>
          <p:cNvSpPr/>
          <p:nvPr>
            <p:ph idx="2" type="sldImg"/>
          </p:nvPr>
        </p:nvSpPr>
        <p:spPr>
          <a:xfrm>
            <a:off x="919162" y="746125"/>
            <a:ext cx="4960937" cy="3721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477" name="Google Shape;477;p29:notes"/>
          <p:cNvSpPr txBox="1"/>
          <p:nvPr>
            <p:ph idx="1" type="body"/>
          </p:nvPr>
        </p:nvSpPr>
        <p:spPr>
          <a:xfrm>
            <a:off x="679450" y="4716462"/>
            <a:ext cx="5438775" cy="4464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3:notes"/>
          <p:cNvSpPr txBox="1"/>
          <p:nvPr/>
        </p:nvSpPr>
        <p:spPr>
          <a:xfrm>
            <a:off x="3849687" y="9426575"/>
            <a:ext cx="2943225" cy="493712"/>
          </a:xfrm>
          <a:prstGeom prst="rect">
            <a:avLst/>
          </a:prstGeom>
          <a:noFill/>
          <a:ln>
            <a:noFill/>
          </a:ln>
        </p:spPr>
        <p:txBody>
          <a:bodyPr anchorCtr="0" anchor="b" bIns="46800" lIns="90000" spcFirstLastPara="1" rIns="90000" wrap="square" tIns="468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fld id="{00000000-1234-1234-1234-123412341234}" type="slidenum">
              <a:rPr b="0" i="0" lang="en-US" sz="18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  <p:sp>
        <p:nvSpPr>
          <p:cNvPr id="185" name="Google Shape;185;p3:notes"/>
          <p:cNvSpPr/>
          <p:nvPr>
            <p:ph idx="2" type="sldImg"/>
          </p:nvPr>
        </p:nvSpPr>
        <p:spPr>
          <a:xfrm>
            <a:off x="919162" y="746125"/>
            <a:ext cx="4960937" cy="3721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186" name="Google Shape;186;p3:notes"/>
          <p:cNvSpPr txBox="1"/>
          <p:nvPr>
            <p:ph idx="1" type="body"/>
          </p:nvPr>
        </p:nvSpPr>
        <p:spPr>
          <a:xfrm>
            <a:off x="679450" y="4716462"/>
            <a:ext cx="5438775" cy="4465637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4:notes"/>
          <p:cNvSpPr txBox="1"/>
          <p:nvPr/>
        </p:nvSpPr>
        <p:spPr>
          <a:xfrm>
            <a:off x="3849687" y="9426575"/>
            <a:ext cx="2943225" cy="493712"/>
          </a:xfrm>
          <a:prstGeom prst="rect">
            <a:avLst/>
          </a:prstGeom>
          <a:noFill/>
          <a:ln>
            <a:noFill/>
          </a:ln>
        </p:spPr>
        <p:txBody>
          <a:bodyPr anchorCtr="0" anchor="b" bIns="46800" lIns="90000" spcFirstLastPara="1" rIns="90000" wrap="square" tIns="468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fld id="{00000000-1234-1234-1234-123412341234}" type="slidenum">
              <a:rPr b="0" i="0" lang="en-US" sz="18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  <p:sp>
        <p:nvSpPr>
          <p:cNvPr id="193" name="Google Shape;193;p4:notes"/>
          <p:cNvSpPr/>
          <p:nvPr>
            <p:ph idx="2" type="sldImg"/>
          </p:nvPr>
        </p:nvSpPr>
        <p:spPr>
          <a:xfrm>
            <a:off x="919162" y="746125"/>
            <a:ext cx="4960937" cy="3721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194" name="Google Shape;194;p4:notes"/>
          <p:cNvSpPr txBox="1"/>
          <p:nvPr>
            <p:ph idx="1" type="body"/>
          </p:nvPr>
        </p:nvSpPr>
        <p:spPr>
          <a:xfrm>
            <a:off x="679450" y="4716462"/>
            <a:ext cx="5437187" cy="4464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5:notes"/>
          <p:cNvSpPr txBox="1"/>
          <p:nvPr/>
        </p:nvSpPr>
        <p:spPr>
          <a:xfrm>
            <a:off x="3849687" y="9426575"/>
            <a:ext cx="2943225" cy="493712"/>
          </a:xfrm>
          <a:prstGeom prst="rect">
            <a:avLst/>
          </a:prstGeom>
          <a:noFill/>
          <a:ln>
            <a:noFill/>
          </a:ln>
        </p:spPr>
        <p:txBody>
          <a:bodyPr anchorCtr="0" anchor="b" bIns="46800" lIns="90000" spcFirstLastPara="1" rIns="90000" wrap="square" tIns="468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fld id="{00000000-1234-1234-1234-123412341234}" type="slidenum">
              <a:rPr b="0" i="0" lang="en-US" sz="18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  <p:sp>
        <p:nvSpPr>
          <p:cNvPr id="201" name="Google Shape;201;p5:notes"/>
          <p:cNvSpPr/>
          <p:nvPr>
            <p:ph idx="2" type="sldImg"/>
          </p:nvPr>
        </p:nvSpPr>
        <p:spPr>
          <a:xfrm>
            <a:off x="919162" y="746125"/>
            <a:ext cx="4960937" cy="3721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202" name="Google Shape;202;p5:notes"/>
          <p:cNvSpPr txBox="1"/>
          <p:nvPr>
            <p:ph idx="1" type="body"/>
          </p:nvPr>
        </p:nvSpPr>
        <p:spPr>
          <a:xfrm>
            <a:off x="679450" y="4716462"/>
            <a:ext cx="5437187" cy="4464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6:notes"/>
          <p:cNvSpPr txBox="1"/>
          <p:nvPr/>
        </p:nvSpPr>
        <p:spPr>
          <a:xfrm>
            <a:off x="3849687" y="9426575"/>
            <a:ext cx="2943225" cy="493712"/>
          </a:xfrm>
          <a:prstGeom prst="rect">
            <a:avLst/>
          </a:prstGeom>
          <a:noFill/>
          <a:ln>
            <a:noFill/>
          </a:ln>
        </p:spPr>
        <p:txBody>
          <a:bodyPr anchorCtr="0" anchor="b" bIns="46800" lIns="90000" spcFirstLastPara="1" rIns="90000" wrap="square" tIns="468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fld id="{00000000-1234-1234-1234-123412341234}" type="slidenum">
              <a:rPr b="0" i="0" lang="en-US" sz="18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  <p:sp>
        <p:nvSpPr>
          <p:cNvPr id="209" name="Google Shape;209;p6:notes"/>
          <p:cNvSpPr/>
          <p:nvPr>
            <p:ph idx="2" type="sldImg"/>
          </p:nvPr>
        </p:nvSpPr>
        <p:spPr>
          <a:xfrm>
            <a:off x="919162" y="746125"/>
            <a:ext cx="4960937" cy="3721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210" name="Google Shape;210;p6:notes"/>
          <p:cNvSpPr txBox="1"/>
          <p:nvPr>
            <p:ph idx="1" type="body"/>
          </p:nvPr>
        </p:nvSpPr>
        <p:spPr>
          <a:xfrm>
            <a:off x="679450" y="4716462"/>
            <a:ext cx="5437187" cy="4464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7:notes"/>
          <p:cNvSpPr txBox="1"/>
          <p:nvPr/>
        </p:nvSpPr>
        <p:spPr>
          <a:xfrm>
            <a:off x="3849687" y="9426575"/>
            <a:ext cx="2943225" cy="493712"/>
          </a:xfrm>
          <a:prstGeom prst="rect">
            <a:avLst/>
          </a:prstGeom>
          <a:noFill/>
          <a:ln>
            <a:noFill/>
          </a:ln>
        </p:spPr>
        <p:txBody>
          <a:bodyPr anchorCtr="0" anchor="b" bIns="46800" lIns="90000" spcFirstLastPara="1" rIns="90000" wrap="square" tIns="468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fld id="{00000000-1234-1234-1234-123412341234}" type="slidenum">
              <a:rPr b="0" i="0" lang="en-US" sz="18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  <p:sp>
        <p:nvSpPr>
          <p:cNvPr id="216" name="Google Shape;216;p7:notes"/>
          <p:cNvSpPr/>
          <p:nvPr>
            <p:ph idx="2" type="sldImg"/>
          </p:nvPr>
        </p:nvSpPr>
        <p:spPr>
          <a:xfrm>
            <a:off x="919162" y="746125"/>
            <a:ext cx="4960937" cy="3721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217" name="Google Shape;217;p7:notes"/>
          <p:cNvSpPr txBox="1"/>
          <p:nvPr>
            <p:ph idx="1" type="body"/>
          </p:nvPr>
        </p:nvSpPr>
        <p:spPr>
          <a:xfrm>
            <a:off x="679450" y="4716462"/>
            <a:ext cx="5438775" cy="4465637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</a:pPr>
            <a:r>
              <a:rPr b="0" i="0" lang="en-US" sz="1800" u="none" cap="none" strike="noStrike">
                <a:latin typeface="Arial"/>
                <a:ea typeface="Arial"/>
                <a:cs typeface="Arial"/>
                <a:sym typeface="Arial"/>
              </a:rPr>
              <a:t>Ne pas parler des drop off maintenant on en parle apres.</a:t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8:notes"/>
          <p:cNvSpPr txBox="1"/>
          <p:nvPr/>
        </p:nvSpPr>
        <p:spPr>
          <a:xfrm>
            <a:off x="3849687" y="9426575"/>
            <a:ext cx="2943225" cy="493712"/>
          </a:xfrm>
          <a:prstGeom prst="rect">
            <a:avLst/>
          </a:prstGeom>
          <a:noFill/>
          <a:ln>
            <a:noFill/>
          </a:ln>
        </p:spPr>
        <p:txBody>
          <a:bodyPr anchorCtr="0" anchor="b" bIns="46800" lIns="90000" spcFirstLastPara="1" rIns="90000" wrap="square" tIns="468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fld id="{00000000-1234-1234-1234-123412341234}" type="slidenum">
              <a:rPr b="0" i="0" lang="en-US" sz="18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  <p:sp>
        <p:nvSpPr>
          <p:cNvPr id="262" name="Google Shape;262;p8:notes"/>
          <p:cNvSpPr/>
          <p:nvPr>
            <p:ph idx="2" type="sldImg"/>
          </p:nvPr>
        </p:nvSpPr>
        <p:spPr>
          <a:xfrm>
            <a:off x="919162" y="746125"/>
            <a:ext cx="4960937" cy="3721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263" name="Google Shape;263;p8:notes"/>
          <p:cNvSpPr txBox="1"/>
          <p:nvPr>
            <p:ph idx="1" type="body"/>
          </p:nvPr>
        </p:nvSpPr>
        <p:spPr>
          <a:xfrm>
            <a:off x="679450" y="4716462"/>
            <a:ext cx="5437187" cy="4464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9:notes"/>
          <p:cNvSpPr txBox="1"/>
          <p:nvPr/>
        </p:nvSpPr>
        <p:spPr>
          <a:xfrm>
            <a:off x="3849687" y="9426575"/>
            <a:ext cx="2943225" cy="493712"/>
          </a:xfrm>
          <a:prstGeom prst="rect">
            <a:avLst/>
          </a:prstGeom>
          <a:noFill/>
          <a:ln>
            <a:noFill/>
          </a:ln>
        </p:spPr>
        <p:txBody>
          <a:bodyPr anchorCtr="0" anchor="b" bIns="46800" lIns="90000" spcFirstLastPara="1" rIns="90000" wrap="square" tIns="468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fld id="{00000000-1234-1234-1234-123412341234}" type="slidenum">
              <a:rPr b="0" i="0" lang="en-US" sz="18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  <p:sp>
        <p:nvSpPr>
          <p:cNvPr id="269" name="Google Shape;269;p9:notes"/>
          <p:cNvSpPr/>
          <p:nvPr>
            <p:ph idx="2" type="sldImg"/>
          </p:nvPr>
        </p:nvSpPr>
        <p:spPr>
          <a:xfrm>
            <a:off x="919162" y="746125"/>
            <a:ext cx="4960937" cy="3721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270" name="Google Shape;270;p9:notes"/>
          <p:cNvSpPr txBox="1"/>
          <p:nvPr>
            <p:ph idx="1" type="body"/>
          </p:nvPr>
        </p:nvSpPr>
        <p:spPr>
          <a:xfrm>
            <a:off x="679450" y="4716462"/>
            <a:ext cx="5437187" cy="4464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ide" type="blank">
  <p:cSld name="BLANK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re et contenu" type="obj">
  <p:cSld name="OBJECT"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11"/>
          <p:cNvSpPr txBox="1"/>
          <p:nvPr>
            <p:ph type="title"/>
          </p:nvPr>
        </p:nvSpPr>
        <p:spPr>
          <a:xfrm>
            <a:off x="457200" y="130175"/>
            <a:ext cx="8226425" cy="1433512"/>
          </a:xfrm>
          <a:prstGeom prst="rect">
            <a:avLst/>
          </a:prstGeom>
          <a:noFill/>
          <a:ln>
            <a:noFill/>
          </a:ln>
        </p:spPr>
        <p:txBody>
          <a:bodyPr anchorCtr="1" anchor="ctr" bIns="46800" lIns="90000" spcFirstLastPara="1" rIns="90000" wrap="square" tIns="468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9" name="Google Shape;49;p11"/>
          <p:cNvSpPr txBox="1"/>
          <p:nvPr>
            <p:ph idx="1" type="body"/>
          </p:nvPr>
        </p:nvSpPr>
        <p:spPr>
          <a:xfrm>
            <a:off x="457200" y="1600200"/>
            <a:ext cx="8226425" cy="4527550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indent="-228600" lvl="0" marL="457200" marR="0" rtl="0" algn="l">
              <a:spcBef>
                <a:spcPts val="80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spcBef>
                <a:spcPts val="70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spcBef>
                <a:spcPts val="60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228600" lvl="7" marL="36576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apositive de titre" type="title">
  <p:cSld name="TITLE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2"/>
          <p:cNvSpPr txBox="1"/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1" anchor="ctr" bIns="46800" lIns="90000" spcFirstLastPara="1" rIns="90000" wrap="square" tIns="468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2" name="Google Shape;52;p12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lvl="0" marR="0" rtl="0" algn="ctr"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Times New Roman"/>
              <a:buNone/>
              <a:defRPr b="0" i="0" sz="32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marR="0" rtl="0" algn="ctr"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Times New Roman"/>
              <a:buNone/>
              <a:defRPr b="0" i="0" sz="28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lvl="2" marR="0" rtl="0" algn="ctr"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 New Roman"/>
              <a:buNone/>
              <a:defRPr b="0" i="0" sz="24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lvl="3" marR="0" rtl="0" algn="ctr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Times New Roman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lvl="4" marR="0" rtl="0" algn="ctr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Times New Roman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lvl="5" marR="0" rtl="0" algn="ctr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Times New Roman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lvl="6" marR="0" rtl="0" algn="ctr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Times New Roman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lvl="7" marR="0" rtl="0" algn="ctr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Times New Roman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lvl="8" marR="0" rtl="0" algn="ctr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Times New Roman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ide" type="blank">
  <p:cSld name="BLANK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 txBox="1"/>
          <p:nvPr>
            <p:ph idx="12" type="sldNum"/>
          </p:nvPr>
        </p:nvSpPr>
        <p:spPr>
          <a:xfrm>
            <a:off x="6553200" y="6243637"/>
            <a:ext cx="2130425" cy="454025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Times New Roman"/>
              <a:buNone/>
              <a:defRPr b="0" i="0" sz="1000" u="none">
                <a:solidFill>
                  <a:srgbClr val="003B76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Times New Roman"/>
              <a:buNone/>
              <a:defRPr b="0" i="0" sz="1000" u="none">
                <a:solidFill>
                  <a:srgbClr val="003B76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Times New Roman"/>
              <a:buNone/>
              <a:defRPr b="0" i="0" sz="1000" u="none">
                <a:solidFill>
                  <a:srgbClr val="003B76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Times New Roman"/>
              <a:buNone/>
              <a:defRPr b="0" i="0" sz="1000" u="none">
                <a:solidFill>
                  <a:srgbClr val="003B76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Times New Roman"/>
              <a:buNone/>
              <a:defRPr b="0" i="0" sz="1000" u="none">
                <a:solidFill>
                  <a:srgbClr val="003B76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Times New Roman"/>
              <a:buNone/>
              <a:defRPr b="0" i="0" sz="1000" u="none">
                <a:solidFill>
                  <a:srgbClr val="003B76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Times New Roman"/>
              <a:buNone/>
              <a:defRPr b="0" i="0" sz="1000" u="none">
                <a:solidFill>
                  <a:srgbClr val="003B76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Times New Roman"/>
              <a:buNone/>
              <a:defRPr b="0" i="0" sz="1000" u="none">
                <a:solidFill>
                  <a:srgbClr val="003B76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Times New Roman"/>
              <a:buNone/>
              <a:defRPr b="0" i="0" sz="1000" u="none">
                <a:solidFill>
                  <a:srgbClr val="003B76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r>
              <a:rPr lang="en-US"/>
              <a:t>/24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re vertical et texte" type="vertTitleAndTx">
  <p:cSld name="VERTICAL_TITLE_AND_VERTICAL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5"/>
          <p:cNvSpPr txBox="1"/>
          <p:nvPr>
            <p:ph type="title"/>
          </p:nvPr>
        </p:nvSpPr>
        <p:spPr>
          <a:xfrm rot="5400000">
            <a:off x="4656932" y="2101056"/>
            <a:ext cx="5997575" cy="2055812"/>
          </a:xfrm>
          <a:prstGeom prst="rect">
            <a:avLst/>
          </a:prstGeom>
          <a:noFill/>
          <a:ln>
            <a:noFill/>
          </a:ln>
        </p:spPr>
        <p:txBody>
          <a:bodyPr anchorCtr="1" anchor="ctr" bIns="46800" lIns="90000" spcFirstLastPara="1" rIns="90000" wrap="square" tIns="468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3" name="Google Shape;63;p15"/>
          <p:cNvSpPr txBox="1"/>
          <p:nvPr>
            <p:ph idx="1" type="body"/>
          </p:nvPr>
        </p:nvSpPr>
        <p:spPr>
          <a:xfrm rot="5400000">
            <a:off x="467519" y="119856"/>
            <a:ext cx="5997575" cy="601821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indent="-228600" lvl="0" marL="457200" marR="0" rtl="0" algn="l">
              <a:spcBef>
                <a:spcPts val="80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spcBef>
                <a:spcPts val="70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spcBef>
                <a:spcPts val="60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228600" lvl="7" marL="36576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64" name="Google Shape;64;p15"/>
          <p:cNvSpPr txBox="1"/>
          <p:nvPr>
            <p:ph idx="12" type="sldNum"/>
          </p:nvPr>
        </p:nvSpPr>
        <p:spPr>
          <a:xfrm>
            <a:off x="6553200" y="6243637"/>
            <a:ext cx="2130425" cy="454025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Times New Roman"/>
              <a:buNone/>
              <a:defRPr b="0" i="0" sz="1000" u="none">
                <a:solidFill>
                  <a:srgbClr val="003B76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Times New Roman"/>
              <a:buNone/>
              <a:defRPr b="0" i="0" sz="1000" u="none">
                <a:solidFill>
                  <a:srgbClr val="003B76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Times New Roman"/>
              <a:buNone/>
              <a:defRPr b="0" i="0" sz="1000" u="none">
                <a:solidFill>
                  <a:srgbClr val="003B76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Times New Roman"/>
              <a:buNone/>
              <a:defRPr b="0" i="0" sz="1000" u="none">
                <a:solidFill>
                  <a:srgbClr val="003B76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Times New Roman"/>
              <a:buNone/>
              <a:defRPr b="0" i="0" sz="1000" u="none">
                <a:solidFill>
                  <a:srgbClr val="003B76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Times New Roman"/>
              <a:buNone/>
              <a:defRPr b="0" i="0" sz="1000" u="none">
                <a:solidFill>
                  <a:srgbClr val="003B76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Times New Roman"/>
              <a:buNone/>
              <a:defRPr b="0" i="0" sz="1000" u="none">
                <a:solidFill>
                  <a:srgbClr val="003B76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Times New Roman"/>
              <a:buNone/>
              <a:defRPr b="0" i="0" sz="1000" u="none">
                <a:solidFill>
                  <a:srgbClr val="003B76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Times New Roman"/>
              <a:buNone/>
              <a:defRPr b="0" i="0" sz="1000" u="none">
                <a:solidFill>
                  <a:srgbClr val="003B76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r>
              <a:rPr lang="en-US"/>
              <a:t>/24</a:t>
            </a:r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re et texte vertical" type="vertTx">
  <p:cSld name="VERTICAL_TEXT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6"/>
          <p:cNvSpPr txBox="1"/>
          <p:nvPr>
            <p:ph type="title"/>
          </p:nvPr>
        </p:nvSpPr>
        <p:spPr>
          <a:xfrm>
            <a:off x="457200" y="130175"/>
            <a:ext cx="8226425" cy="1433512"/>
          </a:xfrm>
          <a:prstGeom prst="rect">
            <a:avLst/>
          </a:prstGeom>
          <a:noFill/>
          <a:ln>
            <a:noFill/>
          </a:ln>
        </p:spPr>
        <p:txBody>
          <a:bodyPr anchorCtr="1" anchor="ctr" bIns="46800" lIns="90000" spcFirstLastPara="1" rIns="90000" wrap="square" tIns="468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7" name="Google Shape;67;p16"/>
          <p:cNvSpPr txBox="1"/>
          <p:nvPr>
            <p:ph idx="1" type="body"/>
          </p:nvPr>
        </p:nvSpPr>
        <p:spPr>
          <a:xfrm rot="5400000">
            <a:off x="2306637" y="-249238"/>
            <a:ext cx="4527550" cy="8226425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indent="-228600" lvl="0" marL="457200" marR="0" rtl="0" algn="l">
              <a:spcBef>
                <a:spcPts val="80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spcBef>
                <a:spcPts val="70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spcBef>
                <a:spcPts val="60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228600" lvl="7" marL="36576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68" name="Google Shape;68;p16"/>
          <p:cNvSpPr txBox="1"/>
          <p:nvPr>
            <p:ph idx="12" type="sldNum"/>
          </p:nvPr>
        </p:nvSpPr>
        <p:spPr>
          <a:xfrm>
            <a:off x="6553200" y="6243637"/>
            <a:ext cx="2130425" cy="454025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Times New Roman"/>
              <a:buNone/>
              <a:defRPr b="0" i="0" sz="1000" u="none">
                <a:solidFill>
                  <a:srgbClr val="003B76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Times New Roman"/>
              <a:buNone/>
              <a:defRPr b="0" i="0" sz="1000" u="none">
                <a:solidFill>
                  <a:srgbClr val="003B76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Times New Roman"/>
              <a:buNone/>
              <a:defRPr b="0" i="0" sz="1000" u="none">
                <a:solidFill>
                  <a:srgbClr val="003B76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Times New Roman"/>
              <a:buNone/>
              <a:defRPr b="0" i="0" sz="1000" u="none">
                <a:solidFill>
                  <a:srgbClr val="003B76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Times New Roman"/>
              <a:buNone/>
              <a:defRPr b="0" i="0" sz="1000" u="none">
                <a:solidFill>
                  <a:srgbClr val="003B76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Times New Roman"/>
              <a:buNone/>
              <a:defRPr b="0" i="0" sz="1000" u="none">
                <a:solidFill>
                  <a:srgbClr val="003B76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Times New Roman"/>
              <a:buNone/>
              <a:defRPr b="0" i="0" sz="1000" u="none">
                <a:solidFill>
                  <a:srgbClr val="003B76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Times New Roman"/>
              <a:buNone/>
              <a:defRPr b="0" i="0" sz="1000" u="none">
                <a:solidFill>
                  <a:srgbClr val="003B76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Times New Roman"/>
              <a:buNone/>
              <a:defRPr b="0" i="0" sz="1000" u="none">
                <a:solidFill>
                  <a:srgbClr val="003B76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r>
              <a:rPr lang="en-US"/>
              <a:t>/24</a:t>
            </a:r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 avec légende" type="picTx">
  <p:cSld name="PICTURE_WITH_CAPTION_TEXT"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7"/>
          <p:cNvSpPr txBox="1"/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anchorCtr="1" anchor="b" bIns="46800" lIns="90000" spcFirstLastPara="1" rIns="90000" wrap="square" tIns="468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0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1" name="Google Shape;71;p17"/>
          <p:cNvSpPr/>
          <p:nvPr>
            <p:ph idx="2" type="pic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lvl="0" marR="0" rtl="0" algn="l"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Times New Roman"/>
              <a:buNone/>
              <a:defRPr b="0" i="0" sz="32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marR="0" rtl="0" algn="l"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Times New Roman"/>
              <a:buNone/>
              <a:defRPr b="0" i="0" sz="28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lvl="2" marR="0" rtl="0" algn="l"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 New Roman"/>
              <a:buNone/>
              <a:defRPr b="0" i="0" sz="24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lvl="3" marR="0" rtl="0" algn="l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Times New Roman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lvl="4" marR="0" rtl="0" algn="l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Times New Roman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lvl="5" marR="0" rtl="0" algn="l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Times New Roman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lvl="6" marR="0" rtl="0" algn="l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Times New Roman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lvl="7" marR="0" rtl="0" algn="l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Times New Roman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lvl="8" marR="0" rtl="0" algn="l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Times New Roman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72" name="Google Shape;72;p17"/>
          <p:cNvSpPr txBox="1"/>
          <p:nvPr>
            <p:ph idx="1" type="body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indent="-228600" lvl="0" marL="457200" marR="0" rtl="0" algn="l"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  <a:defRPr b="0" i="0" sz="14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Times New Roman"/>
              <a:buNone/>
              <a:defRPr b="0" i="0" sz="12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Times New Roman"/>
              <a:buNone/>
              <a:defRPr b="0" i="0" sz="1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Times New Roman"/>
              <a:buNone/>
              <a:defRPr b="0" i="0" sz="9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Times New Roman"/>
              <a:buNone/>
              <a:defRPr b="0" i="0" sz="9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Times New Roman"/>
              <a:buNone/>
              <a:defRPr b="0" i="0" sz="9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Times New Roman"/>
              <a:buNone/>
              <a:defRPr b="0" i="0" sz="9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228600" lvl="7" marL="3657600" marR="0" rtl="0" algn="l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Times New Roman"/>
              <a:buNone/>
              <a:defRPr b="0" i="0" sz="9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Times New Roman"/>
              <a:buNone/>
              <a:defRPr b="0" i="0" sz="9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73" name="Google Shape;73;p17"/>
          <p:cNvSpPr txBox="1"/>
          <p:nvPr>
            <p:ph idx="12" type="sldNum"/>
          </p:nvPr>
        </p:nvSpPr>
        <p:spPr>
          <a:xfrm>
            <a:off x="6553200" y="6243637"/>
            <a:ext cx="2130425" cy="454025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Times New Roman"/>
              <a:buNone/>
              <a:defRPr b="0" i="0" sz="1000" u="none">
                <a:solidFill>
                  <a:srgbClr val="003B76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Times New Roman"/>
              <a:buNone/>
              <a:defRPr b="0" i="0" sz="1000" u="none">
                <a:solidFill>
                  <a:srgbClr val="003B76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Times New Roman"/>
              <a:buNone/>
              <a:defRPr b="0" i="0" sz="1000" u="none">
                <a:solidFill>
                  <a:srgbClr val="003B76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Times New Roman"/>
              <a:buNone/>
              <a:defRPr b="0" i="0" sz="1000" u="none">
                <a:solidFill>
                  <a:srgbClr val="003B76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Times New Roman"/>
              <a:buNone/>
              <a:defRPr b="0" i="0" sz="1000" u="none">
                <a:solidFill>
                  <a:srgbClr val="003B76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Times New Roman"/>
              <a:buNone/>
              <a:defRPr b="0" i="0" sz="1000" u="none">
                <a:solidFill>
                  <a:srgbClr val="003B76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Times New Roman"/>
              <a:buNone/>
              <a:defRPr b="0" i="0" sz="1000" u="none">
                <a:solidFill>
                  <a:srgbClr val="003B76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Times New Roman"/>
              <a:buNone/>
              <a:defRPr b="0" i="0" sz="1000" u="none">
                <a:solidFill>
                  <a:srgbClr val="003B76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Times New Roman"/>
              <a:buNone/>
              <a:defRPr b="0" i="0" sz="1000" u="none">
                <a:solidFill>
                  <a:srgbClr val="003B76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r>
              <a:rPr lang="en-US"/>
              <a:t>/24</a:t>
            </a:r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u avec légende" type="objTx">
  <p:cSld name="OBJECT_WITH_CAPTION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8"/>
          <p:cNvSpPr txBox="1"/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anchorCtr="1" anchor="b" bIns="46800" lIns="90000" spcFirstLastPara="1" rIns="90000" wrap="square" tIns="468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0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6" name="Google Shape;76;p18"/>
          <p:cNvSpPr txBox="1"/>
          <p:nvPr>
            <p:ph idx="1" type="body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indent="-228600" lvl="0" marL="457200" marR="0" rtl="0" algn="l">
              <a:spcBef>
                <a:spcPts val="80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spcBef>
                <a:spcPts val="70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spcBef>
                <a:spcPts val="60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228600" lvl="7" marL="36576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77" name="Google Shape;77;p18"/>
          <p:cNvSpPr txBox="1"/>
          <p:nvPr>
            <p:ph idx="2" type="body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indent="-228600" lvl="0" marL="457200" marR="0" rtl="0" algn="l"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  <a:defRPr b="0" i="0" sz="14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Times New Roman"/>
              <a:buNone/>
              <a:defRPr b="0" i="0" sz="12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Times New Roman"/>
              <a:buNone/>
              <a:defRPr b="0" i="0" sz="1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Times New Roman"/>
              <a:buNone/>
              <a:defRPr b="0" i="0" sz="9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Times New Roman"/>
              <a:buNone/>
              <a:defRPr b="0" i="0" sz="9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Times New Roman"/>
              <a:buNone/>
              <a:defRPr b="0" i="0" sz="9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Times New Roman"/>
              <a:buNone/>
              <a:defRPr b="0" i="0" sz="9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228600" lvl="7" marL="3657600" marR="0" rtl="0" algn="l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Times New Roman"/>
              <a:buNone/>
              <a:defRPr b="0" i="0" sz="9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Times New Roman"/>
              <a:buNone/>
              <a:defRPr b="0" i="0" sz="9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78" name="Google Shape;78;p18"/>
          <p:cNvSpPr txBox="1"/>
          <p:nvPr>
            <p:ph idx="12" type="sldNum"/>
          </p:nvPr>
        </p:nvSpPr>
        <p:spPr>
          <a:xfrm>
            <a:off x="6553200" y="6243637"/>
            <a:ext cx="2130425" cy="454025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Times New Roman"/>
              <a:buNone/>
              <a:defRPr b="0" i="0" sz="1000" u="none">
                <a:solidFill>
                  <a:srgbClr val="003B76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Times New Roman"/>
              <a:buNone/>
              <a:defRPr b="0" i="0" sz="1000" u="none">
                <a:solidFill>
                  <a:srgbClr val="003B76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Times New Roman"/>
              <a:buNone/>
              <a:defRPr b="0" i="0" sz="1000" u="none">
                <a:solidFill>
                  <a:srgbClr val="003B76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Times New Roman"/>
              <a:buNone/>
              <a:defRPr b="0" i="0" sz="1000" u="none">
                <a:solidFill>
                  <a:srgbClr val="003B76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Times New Roman"/>
              <a:buNone/>
              <a:defRPr b="0" i="0" sz="1000" u="none">
                <a:solidFill>
                  <a:srgbClr val="003B76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Times New Roman"/>
              <a:buNone/>
              <a:defRPr b="0" i="0" sz="1000" u="none">
                <a:solidFill>
                  <a:srgbClr val="003B76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Times New Roman"/>
              <a:buNone/>
              <a:defRPr b="0" i="0" sz="1000" u="none">
                <a:solidFill>
                  <a:srgbClr val="003B76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Times New Roman"/>
              <a:buNone/>
              <a:defRPr b="0" i="0" sz="1000" u="none">
                <a:solidFill>
                  <a:srgbClr val="003B76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Times New Roman"/>
              <a:buNone/>
              <a:defRPr b="0" i="0" sz="1000" u="none">
                <a:solidFill>
                  <a:srgbClr val="003B76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r>
              <a:rPr lang="en-US"/>
              <a:t>/24</a:t>
            </a:r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re seul" type="titleOnly">
  <p:cSld name="TITLE_ONLY"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9"/>
          <p:cNvSpPr txBox="1"/>
          <p:nvPr>
            <p:ph type="title"/>
          </p:nvPr>
        </p:nvSpPr>
        <p:spPr>
          <a:xfrm>
            <a:off x="457200" y="130175"/>
            <a:ext cx="8226425" cy="1433512"/>
          </a:xfrm>
          <a:prstGeom prst="rect">
            <a:avLst/>
          </a:prstGeom>
          <a:noFill/>
          <a:ln>
            <a:noFill/>
          </a:ln>
        </p:spPr>
        <p:txBody>
          <a:bodyPr anchorCtr="1" anchor="ctr" bIns="46800" lIns="90000" spcFirstLastPara="1" rIns="90000" wrap="square" tIns="468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1" name="Google Shape;81;p19"/>
          <p:cNvSpPr txBox="1"/>
          <p:nvPr>
            <p:ph idx="12" type="sldNum"/>
          </p:nvPr>
        </p:nvSpPr>
        <p:spPr>
          <a:xfrm>
            <a:off x="6553200" y="6243637"/>
            <a:ext cx="2130425" cy="454025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Times New Roman"/>
              <a:buNone/>
              <a:defRPr b="0" i="0" sz="1000" u="none">
                <a:solidFill>
                  <a:srgbClr val="003B76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Times New Roman"/>
              <a:buNone/>
              <a:defRPr b="0" i="0" sz="1000" u="none">
                <a:solidFill>
                  <a:srgbClr val="003B76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Times New Roman"/>
              <a:buNone/>
              <a:defRPr b="0" i="0" sz="1000" u="none">
                <a:solidFill>
                  <a:srgbClr val="003B76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Times New Roman"/>
              <a:buNone/>
              <a:defRPr b="0" i="0" sz="1000" u="none">
                <a:solidFill>
                  <a:srgbClr val="003B76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Times New Roman"/>
              <a:buNone/>
              <a:defRPr b="0" i="0" sz="1000" u="none">
                <a:solidFill>
                  <a:srgbClr val="003B76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Times New Roman"/>
              <a:buNone/>
              <a:defRPr b="0" i="0" sz="1000" u="none">
                <a:solidFill>
                  <a:srgbClr val="003B76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Times New Roman"/>
              <a:buNone/>
              <a:defRPr b="0" i="0" sz="1000" u="none">
                <a:solidFill>
                  <a:srgbClr val="003B76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Times New Roman"/>
              <a:buNone/>
              <a:defRPr b="0" i="0" sz="1000" u="none">
                <a:solidFill>
                  <a:srgbClr val="003B76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Times New Roman"/>
              <a:buNone/>
              <a:defRPr b="0" i="0" sz="1000" u="none">
                <a:solidFill>
                  <a:srgbClr val="003B76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r>
              <a:rPr lang="en-US"/>
              <a:t>/24</a:t>
            </a:r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aison" type="twoTxTwoObj">
  <p:cSld name="TWO_OBJECTS_WITH_TEXT"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20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1" anchor="ctr" bIns="46800" lIns="90000" spcFirstLastPara="1" rIns="90000" wrap="square" tIns="468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4" name="Google Shape;84;p20"/>
          <p:cNvSpPr txBox="1"/>
          <p:nvPr>
            <p:ph idx="1" type="body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6800" lIns="90000" spcFirstLastPara="1" rIns="90000" wrap="square" tIns="46800">
            <a:noAutofit/>
          </a:bodyPr>
          <a:lstStyle>
            <a:lvl1pPr indent="-228600" lvl="0" marL="457200" marR="0" rtl="0" algn="l"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 New Roman"/>
              <a:buNone/>
              <a:defRPr b="1" i="0" sz="24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Times New Roman"/>
              <a:buNone/>
              <a:defRPr b="1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Times New Roman"/>
              <a:buNone/>
              <a:defRPr b="1" i="0" sz="18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Times New Roman"/>
              <a:buNone/>
              <a:defRPr b="1" i="0" sz="16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Times New Roman"/>
              <a:buNone/>
              <a:defRPr b="1" i="0" sz="16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Times New Roman"/>
              <a:buNone/>
              <a:defRPr b="1" i="0" sz="16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Times New Roman"/>
              <a:buNone/>
              <a:defRPr b="1" i="0" sz="16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228600" lvl="7" marL="3657600" marR="0" rtl="0" algn="l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Times New Roman"/>
              <a:buNone/>
              <a:defRPr b="1" i="0" sz="16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Times New Roman"/>
              <a:buNone/>
              <a:defRPr b="1" i="0" sz="16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85" name="Google Shape;85;p20"/>
          <p:cNvSpPr txBox="1"/>
          <p:nvPr>
            <p:ph idx="2" type="body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indent="-228600" lvl="0" marL="457200" marR="0" rtl="0" algn="l">
              <a:spcBef>
                <a:spcPts val="80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spcBef>
                <a:spcPts val="70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spcBef>
                <a:spcPts val="60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16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16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16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16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228600" lvl="7" marL="36576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16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16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86" name="Google Shape;86;p20"/>
          <p:cNvSpPr txBox="1"/>
          <p:nvPr>
            <p:ph idx="3" type="body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6800" lIns="90000" spcFirstLastPara="1" rIns="90000" wrap="square" tIns="46800">
            <a:noAutofit/>
          </a:bodyPr>
          <a:lstStyle>
            <a:lvl1pPr indent="-228600" lvl="0" marL="457200" marR="0" rtl="0" algn="l"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 New Roman"/>
              <a:buNone/>
              <a:defRPr b="1" i="0" sz="24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Times New Roman"/>
              <a:buNone/>
              <a:defRPr b="1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Times New Roman"/>
              <a:buNone/>
              <a:defRPr b="1" i="0" sz="18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Times New Roman"/>
              <a:buNone/>
              <a:defRPr b="1" i="0" sz="16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Times New Roman"/>
              <a:buNone/>
              <a:defRPr b="1" i="0" sz="16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Times New Roman"/>
              <a:buNone/>
              <a:defRPr b="1" i="0" sz="16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Times New Roman"/>
              <a:buNone/>
              <a:defRPr b="1" i="0" sz="16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228600" lvl="7" marL="3657600" marR="0" rtl="0" algn="l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Times New Roman"/>
              <a:buNone/>
              <a:defRPr b="1" i="0" sz="16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Times New Roman"/>
              <a:buNone/>
              <a:defRPr b="1" i="0" sz="16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87" name="Google Shape;87;p20"/>
          <p:cNvSpPr txBox="1"/>
          <p:nvPr>
            <p:ph idx="4" type="body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indent="-228600" lvl="0" marL="457200" marR="0" rtl="0" algn="l">
              <a:spcBef>
                <a:spcPts val="80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spcBef>
                <a:spcPts val="70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spcBef>
                <a:spcPts val="60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16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16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16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16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228600" lvl="7" marL="36576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16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16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88" name="Google Shape;88;p20"/>
          <p:cNvSpPr txBox="1"/>
          <p:nvPr>
            <p:ph idx="12" type="sldNum"/>
          </p:nvPr>
        </p:nvSpPr>
        <p:spPr>
          <a:xfrm>
            <a:off x="6553200" y="6243637"/>
            <a:ext cx="2130425" cy="454025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Times New Roman"/>
              <a:buNone/>
              <a:defRPr b="0" i="0" sz="1000" u="none">
                <a:solidFill>
                  <a:srgbClr val="003B76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Times New Roman"/>
              <a:buNone/>
              <a:defRPr b="0" i="0" sz="1000" u="none">
                <a:solidFill>
                  <a:srgbClr val="003B76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Times New Roman"/>
              <a:buNone/>
              <a:defRPr b="0" i="0" sz="1000" u="none">
                <a:solidFill>
                  <a:srgbClr val="003B76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Times New Roman"/>
              <a:buNone/>
              <a:defRPr b="0" i="0" sz="1000" u="none">
                <a:solidFill>
                  <a:srgbClr val="003B76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Times New Roman"/>
              <a:buNone/>
              <a:defRPr b="0" i="0" sz="1000" u="none">
                <a:solidFill>
                  <a:srgbClr val="003B76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Times New Roman"/>
              <a:buNone/>
              <a:defRPr b="0" i="0" sz="1000" u="none">
                <a:solidFill>
                  <a:srgbClr val="003B76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Times New Roman"/>
              <a:buNone/>
              <a:defRPr b="0" i="0" sz="1000" u="none">
                <a:solidFill>
                  <a:srgbClr val="003B76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Times New Roman"/>
              <a:buNone/>
              <a:defRPr b="0" i="0" sz="1000" u="none">
                <a:solidFill>
                  <a:srgbClr val="003B76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Times New Roman"/>
              <a:buNone/>
              <a:defRPr b="0" i="0" sz="1000" u="none">
                <a:solidFill>
                  <a:srgbClr val="003B76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r>
              <a:rPr lang="en-US"/>
              <a:t>/24</a:t>
            </a:r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eux contenus" type="twoObj">
  <p:cSld name="TWO_OBJECTS"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1"/>
          <p:cNvSpPr txBox="1"/>
          <p:nvPr>
            <p:ph type="title"/>
          </p:nvPr>
        </p:nvSpPr>
        <p:spPr>
          <a:xfrm>
            <a:off x="457200" y="130175"/>
            <a:ext cx="8226425" cy="1433512"/>
          </a:xfrm>
          <a:prstGeom prst="rect">
            <a:avLst/>
          </a:prstGeom>
          <a:noFill/>
          <a:ln>
            <a:noFill/>
          </a:ln>
        </p:spPr>
        <p:txBody>
          <a:bodyPr anchorCtr="1" anchor="ctr" bIns="46800" lIns="90000" spcFirstLastPara="1" rIns="90000" wrap="square" tIns="468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1" name="Google Shape;91;p21"/>
          <p:cNvSpPr txBox="1"/>
          <p:nvPr>
            <p:ph idx="1" type="body"/>
          </p:nvPr>
        </p:nvSpPr>
        <p:spPr>
          <a:xfrm>
            <a:off x="457200" y="1600200"/>
            <a:ext cx="4037013" cy="4527550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indent="-228600" lvl="0" marL="457200" marR="0" rtl="0" algn="l">
              <a:spcBef>
                <a:spcPts val="80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spcBef>
                <a:spcPts val="70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spcBef>
                <a:spcPts val="60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228600" lvl="7" marL="36576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92" name="Google Shape;92;p21"/>
          <p:cNvSpPr txBox="1"/>
          <p:nvPr>
            <p:ph idx="2" type="body"/>
          </p:nvPr>
        </p:nvSpPr>
        <p:spPr>
          <a:xfrm>
            <a:off x="4646613" y="1600200"/>
            <a:ext cx="4037012" cy="4527550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indent="-228600" lvl="0" marL="457200" marR="0" rtl="0" algn="l">
              <a:spcBef>
                <a:spcPts val="80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spcBef>
                <a:spcPts val="70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spcBef>
                <a:spcPts val="60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228600" lvl="7" marL="36576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93" name="Google Shape;93;p21"/>
          <p:cNvSpPr txBox="1"/>
          <p:nvPr>
            <p:ph idx="12" type="sldNum"/>
          </p:nvPr>
        </p:nvSpPr>
        <p:spPr>
          <a:xfrm>
            <a:off x="6553200" y="6243637"/>
            <a:ext cx="2130425" cy="454025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Times New Roman"/>
              <a:buNone/>
              <a:defRPr b="0" i="0" sz="1000" u="none">
                <a:solidFill>
                  <a:srgbClr val="003B76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Times New Roman"/>
              <a:buNone/>
              <a:defRPr b="0" i="0" sz="1000" u="none">
                <a:solidFill>
                  <a:srgbClr val="003B76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Times New Roman"/>
              <a:buNone/>
              <a:defRPr b="0" i="0" sz="1000" u="none">
                <a:solidFill>
                  <a:srgbClr val="003B76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Times New Roman"/>
              <a:buNone/>
              <a:defRPr b="0" i="0" sz="1000" u="none">
                <a:solidFill>
                  <a:srgbClr val="003B76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Times New Roman"/>
              <a:buNone/>
              <a:defRPr b="0" i="0" sz="1000" u="none">
                <a:solidFill>
                  <a:srgbClr val="003B76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Times New Roman"/>
              <a:buNone/>
              <a:defRPr b="0" i="0" sz="1000" u="none">
                <a:solidFill>
                  <a:srgbClr val="003B76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Times New Roman"/>
              <a:buNone/>
              <a:defRPr b="0" i="0" sz="1000" u="none">
                <a:solidFill>
                  <a:srgbClr val="003B76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Times New Roman"/>
              <a:buNone/>
              <a:defRPr b="0" i="0" sz="1000" u="none">
                <a:solidFill>
                  <a:srgbClr val="003B76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Times New Roman"/>
              <a:buNone/>
              <a:defRPr b="0" i="0" sz="1000" u="none">
                <a:solidFill>
                  <a:srgbClr val="003B76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r>
              <a:rPr lang="en-US"/>
              <a:t>/24</a:t>
            </a: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re vertical et texte" type="vertTitleAndTx">
  <p:cSld name="VERTICAL_TITLE_AND_VERTICAL_TEXT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3"/>
          <p:cNvSpPr txBox="1"/>
          <p:nvPr>
            <p:ph type="title"/>
          </p:nvPr>
        </p:nvSpPr>
        <p:spPr>
          <a:xfrm rot="5400000">
            <a:off x="4656932" y="2101056"/>
            <a:ext cx="5997575" cy="2055812"/>
          </a:xfrm>
          <a:prstGeom prst="rect">
            <a:avLst/>
          </a:prstGeom>
          <a:noFill/>
          <a:ln>
            <a:noFill/>
          </a:ln>
        </p:spPr>
        <p:txBody>
          <a:bodyPr anchorCtr="1" anchor="ctr" bIns="46800" lIns="90000" spcFirstLastPara="1" rIns="90000" wrap="square" tIns="468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0" name="Google Shape;20;p3"/>
          <p:cNvSpPr txBox="1"/>
          <p:nvPr>
            <p:ph idx="1" type="body"/>
          </p:nvPr>
        </p:nvSpPr>
        <p:spPr>
          <a:xfrm rot="5400000">
            <a:off x="467519" y="119856"/>
            <a:ext cx="5997575" cy="601821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indent="-228600" lvl="0" marL="457200" marR="0" rtl="0" algn="l">
              <a:spcBef>
                <a:spcPts val="80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spcBef>
                <a:spcPts val="70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spcBef>
                <a:spcPts val="60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228600" lvl="7" marL="36576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re de section" type="secHead">
  <p:cSld name="SECTION_HEADER"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2"/>
          <p:cNvSpPr txBox="1"/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Ctr="1" anchor="t" bIns="46800" lIns="90000" spcFirstLastPara="1" rIns="90000" wrap="square" tIns="468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0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6" name="Google Shape;96;p22"/>
          <p:cNvSpPr txBox="1"/>
          <p:nvPr>
            <p:ph idx="1" type="body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46800" lIns="90000" spcFirstLastPara="1" rIns="90000" wrap="square" tIns="46800">
            <a:noAutofit/>
          </a:bodyPr>
          <a:lstStyle>
            <a:lvl1pPr indent="-228600" lvl="0" marL="457200" marR="0" rtl="0" algn="l"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Times New Roman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Times New Roman"/>
              <a:buNone/>
              <a:defRPr b="0" i="0" sz="18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Times New Roman"/>
              <a:buNone/>
              <a:defRPr b="0" i="0" sz="16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  <a:defRPr b="0" i="0" sz="14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  <a:defRPr b="0" i="0" sz="14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  <a:defRPr b="0" i="0" sz="14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  <a:defRPr b="0" i="0" sz="14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228600" lvl="7" marL="3657600" marR="0" rtl="0" algn="l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  <a:defRPr b="0" i="0" sz="14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  <a:defRPr b="0" i="0" sz="14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97" name="Google Shape;97;p22"/>
          <p:cNvSpPr txBox="1"/>
          <p:nvPr>
            <p:ph idx="12" type="sldNum"/>
          </p:nvPr>
        </p:nvSpPr>
        <p:spPr>
          <a:xfrm>
            <a:off x="6553200" y="6243637"/>
            <a:ext cx="2130425" cy="454025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Times New Roman"/>
              <a:buNone/>
              <a:defRPr b="0" i="0" sz="1000" u="none">
                <a:solidFill>
                  <a:srgbClr val="003B76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Times New Roman"/>
              <a:buNone/>
              <a:defRPr b="0" i="0" sz="1000" u="none">
                <a:solidFill>
                  <a:srgbClr val="003B76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Times New Roman"/>
              <a:buNone/>
              <a:defRPr b="0" i="0" sz="1000" u="none">
                <a:solidFill>
                  <a:srgbClr val="003B76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Times New Roman"/>
              <a:buNone/>
              <a:defRPr b="0" i="0" sz="1000" u="none">
                <a:solidFill>
                  <a:srgbClr val="003B76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Times New Roman"/>
              <a:buNone/>
              <a:defRPr b="0" i="0" sz="1000" u="none">
                <a:solidFill>
                  <a:srgbClr val="003B76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Times New Roman"/>
              <a:buNone/>
              <a:defRPr b="0" i="0" sz="1000" u="none">
                <a:solidFill>
                  <a:srgbClr val="003B76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Times New Roman"/>
              <a:buNone/>
              <a:defRPr b="0" i="0" sz="1000" u="none">
                <a:solidFill>
                  <a:srgbClr val="003B76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Times New Roman"/>
              <a:buNone/>
              <a:defRPr b="0" i="0" sz="1000" u="none">
                <a:solidFill>
                  <a:srgbClr val="003B76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Times New Roman"/>
              <a:buNone/>
              <a:defRPr b="0" i="0" sz="1000" u="none">
                <a:solidFill>
                  <a:srgbClr val="003B76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r>
              <a:rPr lang="en-US"/>
              <a:t>/24</a:t>
            </a:r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re et contenu" type="obj">
  <p:cSld name="OBJECT"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23"/>
          <p:cNvSpPr txBox="1"/>
          <p:nvPr>
            <p:ph type="title"/>
          </p:nvPr>
        </p:nvSpPr>
        <p:spPr>
          <a:xfrm>
            <a:off x="457200" y="130175"/>
            <a:ext cx="8226425" cy="1433512"/>
          </a:xfrm>
          <a:prstGeom prst="rect">
            <a:avLst/>
          </a:prstGeom>
          <a:noFill/>
          <a:ln>
            <a:noFill/>
          </a:ln>
        </p:spPr>
        <p:txBody>
          <a:bodyPr anchorCtr="1" anchor="ctr" bIns="46800" lIns="90000" spcFirstLastPara="1" rIns="90000" wrap="square" tIns="468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0" name="Google Shape;100;p23"/>
          <p:cNvSpPr txBox="1"/>
          <p:nvPr>
            <p:ph idx="1" type="body"/>
          </p:nvPr>
        </p:nvSpPr>
        <p:spPr>
          <a:xfrm>
            <a:off x="457200" y="1600200"/>
            <a:ext cx="8226425" cy="4527550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indent="-228600" lvl="0" marL="457200" marR="0" rtl="0" algn="l">
              <a:spcBef>
                <a:spcPts val="80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spcBef>
                <a:spcPts val="70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spcBef>
                <a:spcPts val="60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228600" lvl="7" marL="36576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101" name="Google Shape;101;p23"/>
          <p:cNvSpPr txBox="1"/>
          <p:nvPr>
            <p:ph idx="12" type="sldNum"/>
          </p:nvPr>
        </p:nvSpPr>
        <p:spPr>
          <a:xfrm>
            <a:off x="6553200" y="6243637"/>
            <a:ext cx="2130425" cy="454025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Times New Roman"/>
              <a:buNone/>
              <a:defRPr b="0" i="0" sz="1000" u="none">
                <a:solidFill>
                  <a:srgbClr val="003B76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Times New Roman"/>
              <a:buNone/>
              <a:defRPr b="0" i="0" sz="1000" u="none">
                <a:solidFill>
                  <a:srgbClr val="003B76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Times New Roman"/>
              <a:buNone/>
              <a:defRPr b="0" i="0" sz="1000" u="none">
                <a:solidFill>
                  <a:srgbClr val="003B76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Times New Roman"/>
              <a:buNone/>
              <a:defRPr b="0" i="0" sz="1000" u="none">
                <a:solidFill>
                  <a:srgbClr val="003B76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Times New Roman"/>
              <a:buNone/>
              <a:defRPr b="0" i="0" sz="1000" u="none">
                <a:solidFill>
                  <a:srgbClr val="003B76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Times New Roman"/>
              <a:buNone/>
              <a:defRPr b="0" i="0" sz="1000" u="none">
                <a:solidFill>
                  <a:srgbClr val="003B76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Times New Roman"/>
              <a:buNone/>
              <a:defRPr b="0" i="0" sz="1000" u="none">
                <a:solidFill>
                  <a:srgbClr val="003B76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Times New Roman"/>
              <a:buNone/>
              <a:defRPr b="0" i="0" sz="1000" u="none">
                <a:solidFill>
                  <a:srgbClr val="003B76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Times New Roman"/>
              <a:buNone/>
              <a:defRPr b="0" i="0" sz="1000" u="none">
                <a:solidFill>
                  <a:srgbClr val="003B76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r>
              <a:rPr lang="en-US"/>
              <a:t>/24</a:t>
            </a:r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apositive de titre" type="title">
  <p:cSld name="TITLE"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24"/>
          <p:cNvSpPr txBox="1"/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1" anchor="ctr" bIns="46800" lIns="90000" spcFirstLastPara="1" rIns="90000" wrap="square" tIns="468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4" name="Google Shape;104;p24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lvl="0" marR="0" rtl="0" algn="ctr"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Times New Roman"/>
              <a:buNone/>
              <a:defRPr b="0" i="0" sz="32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marR="0" rtl="0" algn="ctr"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Times New Roman"/>
              <a:buNone/>
              <a:defRPr b="0" i="0" sz="28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lvl="2" marR="0" rtl="0" algn="ctr"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 New Roman"/>
              <a:buNone/>
              <a:defRPr b="0" i="0" sz="24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lvl="3" marR="0" rtl="0" algn="ctr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Times New Roman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lvl="4" marR="0" rtl="0" algn="ctr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Times New Roman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lvl="5" marR="0" rtl="0" algn="ctr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Times New Roman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lvl="6" marR="0" rtl="0" algn="ctr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Times New Roman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lvl="7" marR="0" rtl="0" algn="ctr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Times New Roman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lvl="8" marR="0" rtl="0" algn="ctr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Times New Roman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105" name="Google Shape;105;p24"/>
          <p:cNvSpPr txBox="1"/>
          <p:nvPr>
            <p:ph idx="12" type="sldNum"/>
          </p:nvPr>
        </p:nvSpPr>
        <p:spPr>
          <a:xfrm>
            <a:off x="6553200" y="6243637"/>
            <a:ext cx="2130425" cy="454025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Times New Roman"/>
              <a:buNone/>
              <a:defRPr b="0" i="0" sz="1000" u="none">
                <a:solidFill>
                  <a:srgbClr val="003B76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Times New Roman"/>
              <a:buNone/>
              <a:defRPr b="0" i="0" sz="1000" u="none">
                <a:solidFill>
                  <a:srgbClr val="003B76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Times New Roman"/>
              <a:buNone/>
              <a:defRPr b="0" i="0" sz="1000" u="none">
                <a:solidFill>
                  <a:srgbClr val="003B76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Times New Roman"/>
              <a:buNone/>
              <a:defRPr b="0" i="0" sz="1000" u="none">
                <a:solidFill>
                  <a:srgbClr val="003B76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Times New Roman"/>
              <a:buNone/>
              <a:defRPr b="0" i="0" sz="1000" u="none">
                <a:solidFill>
                  <a:srgbClr val="003B76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Times New Roman"/>
              <a:buNone/>
              <a:defRPr b="0" i="0" sz="1000" u="none">
                <a:solidFill>
                  <a:srgbClr val="003B76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Times New Roman"/>
              <a:buNone/>
              <a:defRPr b="0" i="0" sz="1000" u="none">
                <a:solidFill>
                  <a:srgbClr val="003B76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Times New Roman"/>
              <a:buNone/>
              <a:defRPr b="0" i="0" sz="1000" u="none">
                <a:solidFill>
                  <a:srgbClr val="003B76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Times New Roman"/>
              <a:buNone/>
              <a:defRPr b="0" i="0" sz="1000" u="none">
                <a:solidFill>
                  <a:srgbClr val="003B76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r>
              <a:rPr lang="en-US"/>
              <a:t>/24</a:t>
            </a:r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ide" type="blank">
  <p:cSld name="BLANK"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26"/>
          <p:cNvSpPr txBox="1"/>
          <p:nvPr>
            <p:ph idx="12" type="sldNum"/>
          </p:nvPr>
        </p:nvSpPr>
        <p:spPr>
          <a:xfrm>
            <a:off x="6553200" y="6243637"/>
            <a:ext cx="2130425" cy="454025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Verdana"/>
              <a:buNone/>
              <a:defRPr b="0" i="0" sz="180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Verdana"/>
              <a:buNone/>
              <a:defRPr b="0" i="0" sz="180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Verdana"/>
              <a:buNone/>
              <a:defRPr b="0" i="0" sz="180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Verdana"/>
              <a:buNone/>
              <a:defRPr b="0" i="0" sz="180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Verdana"/>
              <a:buNone/>
              <a:defRPr b="0" i="0" sz="180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Verdana"/>
              <a:buNone/>
              <a:defRPr b="0" i="0" sz="180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Verdana"/>
              <a:buNone/>
              <a:defRPr b="0" i="0" sz="180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Verdana"/>
              <a:buNone/>
              <a:defRPr b="0" i="0" sz="180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Verdana"/>
              <a:buNone/>
              <a:defRPr b="0" i="0" sz="180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re et contenu" type="obj">
  <p:cSld name="OBJECT"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27"/>
          <p:cNvSpPr txBox="1"/>
          <p:nvPr>
            <p:ph type="title"/>
          </p:nvPr>
        </p:nvSpPr>
        <p:spPr>
          <a:xfrm>
            <a:off x="457200" y="130175"/>
            <a:ext cx="8226425" cy="1433512"/>
          </a:xfrm>
          <a:prstGeom prst="rect">
            <a:avLst/>
          </a:prstGeom>
          <a:noFill/>
          <a:ln>
            <a:noFill/>
          </a:ln>
        </p:spPr>
        <p:txBody>
          <a:bodyPr anchorCtr="1" anchor="ctr" bIns="46800" lIns="90000" spcFirstLastPara="1" rIns="90000" wrap="square" tIns="468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6" name="Google Shape;116;p27"/>
          <p:cNvSpPr txBox="1"/>
          <p:nvPr>
            <p:ph idx="1" type="body"/>
          </p:nvPr>
        </p:nvSpPr>
        <p:spPr>
          <a:xfrm>
            <a:off x="457200" y="1600200"/>
            <a:ext cx="8226425" cy="4527550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indent="-228600" lvl="0" marL="457200" marR="0" rtl="0" algn="l">
              <a:spcBef>
                <a:spcPts val="80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spcBef>
                <a:spcPts val="70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spcBef>
                <a:spcPts val="60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228600" lvl="7" marL="36576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117" name="Google Shape;117;p27"/>
          <p:cNvSpPr txBox="1"/>
          <p:nvPr>
            <p:ph idx="12" type="sldNum"/>
          </p:nvPr>
        </p:nvSpPr>
        <p:spPr>
          <a:xfrm>
            <a:off x="6553200" y="6243637"/>
            <a:ext cx="2130425" cy="454025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Verdana"/>
              <a:buNone/>
              <a:defRPr b="0" i="0" sz="180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Verdana"/>
              <a:buNone/>
              <a:defRPr b="0" i="0" sz="180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Verdana"/>
              <a:buNone/>
              <a:defRPr b="0" i="0" sz="180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Verdana"/>
              <a:buNone/>
              <a:defRPr b="0" i="0" sz="180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Verdana"/>
              <a:buNone/>
              <a:defRPr b="0" i="0" sz="180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Verdana"/>
              <a:buNone/>
              <a:defRPr b="0" i="0" sz="180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Verdana"/>
              <a:buNone/>
              <a:defRPr b="0" i="0" sz="180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Verdana"/>
              <a:buNone/>
              <a:defRPr b="0" i="0" sz="180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Verdana"/>
              <a:buNone/>
              <a:defRPr b="0" i="0" sz="180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re vertical et texte" type="vertTitleAndTx">
  <p:cSld name="VERTICAL_TITLE_AND_VERTICAL_TEXT"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28"/>
          <p:cNvSpPr txBox="1"/>
          <p:nvPr>
            <p:ph type="title"/>
          </p:nvPr>
        </p:nvSpPr>
        <p:spPr>
          <a:xfrm rot="5400000">
            <a:off x="4656932" y="2101056"/>
            <a:ext cx="5997575" cy="2055812"/>
          </a:xfrm>
          <a:prstGeom prst="rect">
            <a:avLst/>
          </a:prstGeom>
          <a:noFill/>
          <a:ln>
            <a:noFill/>
          </a:ln>
        </p:spPr>
        <p:txBody>
          <a:bodyPr anchorCtr="1" anchor="ctr" bIns="46800" lIns="90000" spcFirstLastPara="1" rIns="90000" wrap="square" tIns="468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0" name="Google Shape;120;p28"/>
          <p:cNvSpPr txBox="1"/>
          <p:nvPr>
            <p:ph idx="1" type="body"/>
          </p:nvPr>
        </p:nvSpPr>
        <p:spPr>
          <a:xfrm rot="5400000">
            <a:off x="467519" y="119856"/>
            <a:ext cx="5997575" cy="601821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indent="-228600" lvl="0" marL="457200" marR="0" rtl="0" algn="l">
              <a:spcBef>
                <a:spcPts val="80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spcBef>
                <a:spcPts val="70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spcBef>
                <a:spcPts val="60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228600" lvl="7" marL="36576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121" name="Google Shape;121;p28"/>
          <p:cNvSpPr txBox="1"/>
          <p:nvPr>
            <p:ph idx="12" type="sldNum"/>
          </p:nvPr>
        </p:nvSpPr>
        <p:spPr>
          <a:xfrm>
            <a:off x="6553200" y="6243637"/>
            <a:ext cx="2130425" cy="454025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Verdana"/>
              <a:buNone/>
              <a:defRPr b="0" i="0" sz="180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Verdana"/>
              <a:buNone/>
              <a:defRPr b="0" i="0" sz="180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Verdana"/>
              <a:buNone/>
              <a:defRPr b="0" i="0" sz="180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Verdana"/>
              <a:buNone/>
              <a:defRPr b="0" i="0" sz="180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Verdana"/>
              <a:buNone/>
              <a:defRPr b="0" i="0" sz="180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Verdana"/>
              <a:buNone/>
              <a:defRPr b="0" i="0" sz="180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Verdana"/>
              <a:buNone/>
              <a:defRPr b="0" i="0" sz="180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Verdana"/>
              <a:buNone/>
              <a:defRPr b="0" i="0" sz="180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Verdana"/>
              <a:buNone/>
              <a:defRPr b="0" i="0" sz="180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re et texte vertical" type="vertTx">
  <p:cSld name="VERTICAL_TEXT"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29"/>
          <p:cNvSpPr txBox="1"/>
          <p:nvPr>
            <p:ph type="title"/>
          </p:nvPr>
        </p:nvSpPr>
        <p:spPr>
          <a:xfrm>
            <a:off x="457200" y="130175"/>
            <a:ext cx="8226425" cy="1433512"/>
          </a:xfrm>
          <a:prstGeom prst="rect">
            <a:avLst/>
          </a:prstGeom>
          <a:noFill/>
          <a:ln>
            <a:noFill/>
          </a:ln>
        </p:spPr>
        <p:txBody>
          <a:bodyPr anchorCtr="1" anchor="ctr" bIns="46800" lIns="90000" spcFirstLastPara="1" rIns="90000" wrap="square" tIns="468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4" name="Google Shape;124;p29"/>
          <p:cNvSpPr txBox="1"/>
          <p:nvPr>
            <p:ph idx="1" type="body"/>
          </p:nvPr>
        </p:nvSpPr>
        <p:spPr>
          <a:xfrm rot="5400000">
            <a:off x="2306637" y="-249238"/>
            <a:ext cx="4527550" cy="8226425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indent="-228600" lvl="0" marL="457200" marR="0" rtl="0" algn="l">
              <a:spcBef>
                <a:spcPts val="80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spcBef>
                <a:spcPts val="70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spcBef>
                <a:spcPts val="60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228600" lvl="7" marL="36576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125" name="Google Shape;125;p29"/>
          <p:cNvSpPr txBox="1"/>
          <p:nvPr>
            <p:ph idx="12" type="sldNum"/>
          </p:nvPr>
        </p:nvSpPr>
        <p:spPr>
          <a:xfrm>
            <a:off x="6553200" y="6243637"/>
            <a:ext cx="2130425" cy="454025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Verdana"/>
              <a:buNone/>
              <a:defRPr b="0" i="0" sz="180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Verdana"/>
              <a:buNone/>
              <a:defRPr b="0" i="0" sz="180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Verdana"/>
              <a:buNone/>
              <a:defRPr b="0" i="0" sz="180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Verdana"/>
              <a:buNone/>
              <a:defRPr b="0" i="0" sz="180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Verdana"/>
              <a:buNone/>
              <a:defRPr b="0" i="0" sz="180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Verdana"/>
              <a:buNone/>
              <a:defRPr b="0" i="0" sz="180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Verdana"/>
              <a:buNone/>
              <a:defRPr b="0" i="0" sz="180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Verdana"/>
              <a:buNone/>
              <a:defRPr b="0" i="0" sz="180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Verdana"/>
              <a:buNone/>
              <a:defRPr b="0" i="0" sz="180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 avec légende" type="picTx">
  <p:cSld name="PICTURE_WITH_CAPTION_TEXT"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30"/>
          <p:cNvSpPr txBox="1"/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anchorCtr="1" anchor="b" bIns="46800" lIns="90000" spcFirstLastPara="1" rIns="90000" wrap="square" tIns="468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0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8" name="Google Shape;128;p30"/>
          <p:cNvSpPr/>
          <p:nvPr>
            <p:ph idx="2" type="pic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lvl="0" marR="0" rtl="0" algn="l"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Times New Roman"/>
              <a:buNone/>
              <a:defRPr b="0" i="0" sz="32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marR="0" rtl="0" algn="l"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Times New Roman"/>
              <a:buNone/>
              <a:defRPr b="0" i="0" sz="28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lvl="2" marR="0" rtl="0" algn="l"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 New Roman"/>
              <a:buNone/>
              <a:defRPr b="0" i="0" sz="24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lvl="3" marR="0" rtl="0" algn="l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Times New Roman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lvl="4" marR="0" rtl="0" algn="l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Times New Roman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lvl="5" marR="0" rtl="0" algn="l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Times New Roman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lvl="6" marR="0" rtl="0" algn="l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Times New Roman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lvl="7" marR="0" rtl="0" algn="l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Times New Roman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lvl="8" marR="0" rtl="0" algn="l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Times New Roman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129" name="Google Shape;129;p30"/>
          <p:cNvSpPr txBox="1"/>
          <p:nvPr>
            <p:ph idx="1" type="body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indent="-228600" lvl="0" marL="457200" marR="0" rtl="0" algn="l"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  <a:defRPr b="0" i="0" sz="14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Times New Roman"/>
              <a:buNone/>
              <a:defRPr b="0" i="0" sz="12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Times New Roman"/>
              <a:buNone/>
              <a:defRPr b="0" i="0" sz="1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Times New Roman"/>
              <a:buNone/>
              <a:defRPr b="0" i="0" sz="9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Times New Roman"/>
              <a:buNone/>
              <a:defRPr b="0" i="0" sz="9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Times New Roman"/>
              <a:buNone/>
              <a:defRPr b="0" i="0" sz="9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Times New Roman"/>
              <a:buNone/>
              <a:defRPr b="0" i="0" sz="9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228600" lvl="7" marL="3657600" marR="0" rtl="0" algn="l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Times New Roman"/>
              <a:buNone/>
              <a:defRPr b="0" i="0" sz="9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Times New Roman"/>
              <a:buNone/>
              <a:defRPr b="0" i="0" sz="9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130" name="Google Shape;130;p30"/>
          <p:cNvSpPr txBox="1"/>
          <p:nvPr>
            <p:ph idx="12" type="sldNum"/>
          </p:nvPr>
        </p:nvSpPr>
        <p:spPr>
          <a:xfrm>
            <a:off x="6553200" y="6243637"/>
            <a:ext cx="2130425" cy="454025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Verdana"/>
              <a:buNone/>
              <a:defRPr b="0" i="0" sz="180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Verdana"/>
              <a:buNone/>
              <a:defRPr b="0" i="0" sz="180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Verdana"/>
              <a:buNone/>
              <a:defRPr b="0" i="0" sz="180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Verdana"/>
              <a:buNone/>
              <a:defRPr b="0" i="0" sz="180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Verdana"/>
              <a:buNone/>
              <a:defRPr b="0" i="0" sz="180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Verdana"/>
              <a:buNone/>
              <a:defRPr b="0" i="0" sz="180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Verdana"/>
              <a:buNone/>
              <a:defRPr b="0" i="0" sz="180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Verdana"/>
              <a:buNone/>
              <a:defRPr b="0" i="0" sz="180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Verdana"/>
              <a:buNone/>
              <a:defRPr b="0" i="0" sz="180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u avec légende" type="objTx">
  <p:cSld name="OBJECT_WITH_CAPTION_TEXT"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31"/>
          <p:cNvSpPr txBox="1"/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anchorCtr="1" anchor="b" bIns="46800" lIns="90000" spcFirstLastPara="1" rIns="90000" wrap="square" tIns="468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0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3" name="Google Shape;133;p31"/>
          <p:cNvSpPr txBox="1"/>
          <p:nvPr>
            <p:ph idx="1" type="body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indent="-228600" lvl="0" marL="457200" marR="0" rtl="0" algn="l">
              <a:spcBef>
                <a:spcPts val="80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spcBef>
                <a:spcPts val="70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spcBef>
                <a:spcPts val="60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228600" lvl="7" marL="36576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134" name="Google Shape;134;p31"/>
          <p:cNvSpPr txBox="1"/>
          <p:nvPr>
            <p:ph idx="2" type="body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indent="-228600" lvl="0" marL="457200" marR="0" rtl="0" algn="l"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  <a:defRPr b="0" i="0" sz="14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Times New Roman"/>
              <a:buNone/>
              <a:defRPr b="0" i="0" sz="12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Times New Roman"/>
              <a:buNone/>
              <a:defRPr b="0" i="0" sz="1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Times New Roman"/>
              <a:buNone/>
              <a:defRPr b="0" i="0" sz="9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Times New Roman"/>
              <a:buNone/>
              <a:defRPr b="0" i="0" sz="9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Times New Roman"/>
              <a:buNone/>
              <a:defRPr b="0" i="0" sz="9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Times New Roman"/>
              <a:buNone/>
              <a:defRPr b="0" i="0" sz="9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228600" lvl="7" marL="3657600" marR="0" rtl="0" algn="l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Times New Roman"/>
              <a:buNone/>
              <a:defRPr b="0" i="0" sz="9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Times New Roman"/>
              <a:buNone/>
              <a:defRPr b="0" i="0" sz="9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135" name="Google Shape;135;p31"/>
          <p:cNvSpPr txBox="1"/>
          <p:nvPr>
            <p:ph idx="12" type="sldNum"/>
          </p:nvPr>
        </p:nvSpPr>
        <p:spPr>
          <a:xfrm>
            <a:off x="6553200" y="6243637"/>
            <a:ext cx="2130425" cy="454025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Verdana"/>
              <a:buNone/>
              <a:defRPr b="0" i="0" sz="180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Verdana"/>
              <a:buNone/>
              <a:defRPr b="0" i="0" sz="180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Verdana"/>
              <a:buNone/>
              <a:defRPr b="0" i="0" sz="180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Verdana"/>
              <a:buNone/>
              <a:defRPr b="0" i="0" sz="180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Verdana"/>
              <a:buNone/>
              <a:defRPr b="0" i="0" sz="180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Verdana"/>
              <a:buNone/>
              <a:defRPr b="0" i="0" sz="180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Verdana"/>
              <a:buNone/>
              <a:defRPr b="0" i="0" sz="180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Verdana"/>
              <a:buNone/>
              <a:defRPr b="0" i="0" sz="180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Verdana"/>
              <a:buNone/>
              <a:defRPr b="0" i="0" sz="180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re seul" type="titleOnly">
  <p:cSld name="TITLE_ONLY"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32"/>
          <p:cNvSpPr txBox="1"/>
          <p:nvPr>
            <p:ph type="title"/>
          </p:nvPr>
        </p:nvSpPr>
        <p:spPr>
          <a:xfrm>
            <a:off x="457200" y="130175"/>
            <a:ext cx="8226425" cy="1433512"/>
          </a:xfrm>
          <a:prstGeom prst="rect">
            <a:avLst/>
          </a:prstGeom>
          <a:noFill/>
          <a:ln>
            <a:noFill/>
          </a:ln>
        </p:spPr>
        <p:txBody>
          <a:bodyPr anchorCtr="1" anchor="ctr" bIns="46800" lIns="90000" spcFirstLastPara="1" rIns="90000" wrap="square" tIns="468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8" name="Google Shape;138;p32"/>
          <p:cNvSpPr txBox="1"/>
          <p:nvPr>
            <p:ph idx="12" type="sldNum"/>
          </p:nvPr>
        </p:nvSpPr>
        <p:spPr>
          <a:xfrm>
            <a:off x="6553200" y="6243637"/>
            <a:ext cx="2130425" cy="454025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Verdana"/>
              <a:buNone/>
              <a:defRPr b="0" i="0" sz="180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Verdana"/>
              <a:buNone/>
              <a:defRPr b="0" i="0" sz="180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Verdana"/>
              <a:buNone/>
              <a:defRPr b="0" i="0" sz="180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Verdana"/>
              <a:buNone/>
              <a:defRPr b="0" i="0" sz="180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Verdana"/>
              <a:buNone/>
              <a:defRPr b="0" i="0" sz="180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Verdana"/>
              <a:buNone/>
              <a:defRPr b="0" i="0" sz="180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Verdana"/>
              <a:buNone/>
              <a:defRPr b="0" i="0" sz="180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Verdana"/>
              <a:buNone/>
              <a:defRPr b="0" i="0" sz="180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Verdana"/>
              <a:buNone/>
              <a:defRPr b="0" i="0" sz="180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re et texte vertical" type="vertTx">
  <p:cSld name="VERTICAL_TEX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4"/>
          <p:cNvSpPr txBox="1"/>
          <p:nvPr>
            <p:ph type="title"/>
          </p:nvPr>
        </p:nvSpPr>
        <p:spPr>
          <a:xfrm>
            <a:off x="457200" y="130175"/>
            <a:ext cx="8226425" cy="1433512"/>
          </a:xfrm>
          <a:prstGeom prst="rect">
            <a:avLst/>
          </a:prstGeom>
          <a:noFill/>
          <a:ln>
            <a:noFill/>
          </a:ln>
        </p:spPr>
        <p:txBody>
          <a:bodyPr anchorCtr="1" anchor="ctr" bIns="46800" lIns="90000" spcFirstLastPara="1" rIns="90000" wrap="square" tIns="468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3" name="Google Shape;23;p4"/>
          <p:cNvSpPr txBox="1"/>
          <p:nvPr>
            <p:ph idx="1" type="body"/>
          </p:nvPr>
        </p:nvSpPr>
        <p:spPr>
          <a:xfrm rot="5400000">
            <a:off x="2306637" y="-249238"/>
            <a:ext cx="4527550" cy="8226425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indent="-228600" lvl="0" marL="457200" marR="0" rtl="0" algn="l">
              <a:spcBef>
                <a:spcPts val="80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spcBef>
                <a:spcPts val="70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spcBef>
                <a:spcPts val="60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228600" lvl="7" marL="36576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aison" type="twoTxTwoObj">
  <p:cSld name="TWO_OBJECTS_WITH_TEXT"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33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1" anchor="ctr" bIns="46800" lIns="90000" spcFirstLastPara="1" rIns="90000" wrap="square" tIns="468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1" name="Google Shape;141;p33"/>
          <p:cNvSpPr txBox="1"/>
          <p:nvPr>
            <p:ph idx="1" type="body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6800" lIns="90000" spcFirstLastPara="1" rIns="90000" wrap="square" tIns="46800">
            <a:noAutofit/>
          </a:bodyPr>
          <a:lstStyle>
            <a:lvl1pPr indent="-228600" lvl="0" marL="457200" marR="0" rtl="0" algn="l"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 New Roman"/>
              <a:buNone/>
              <a:defRPr b="1" i="0" sz="24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Times New Roman"/>
              <a:buNone/>
              <a:defRPr b="1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Times New Roman"/>
              <a:buNone/>
              <a:defRPr b="1" i="0" sz="18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Times New Roman"/>
              <a:buNone/>
              <a:defRPr b="1" i="0" sz="16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Times New Roman"/>
              <a:buNone/>
              <a:defRPr b="1" i="0" sz="16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Times New Roman"/>
              <a:buNone/>
              <a:defRPr b="1" i="0" sz="16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Times New Roman"/>
              <a:buNone/>
              <a:defRPr b="1" i="0" sz="16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228600" lvl="7" marL="3657600" marR="0" rtl="0" algn="l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Times New Roman"/>
              <a:buNone/>
              <a:defRPr b="1" i="0" sz="16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Times New Roman"/>
              <a:buNone/>
              <a:defRPr b="1" i="0" sz="16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142" name="Google Shape;142;p33"/>
          <p:cNvSpPr txBox="1"/>
          <p:nvPr>
            <p:ph idx="2" type="body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indent="-228600" lvl="0" marL="457200" marR="0" rtl="0" algn="l">
              <a:spcBef>
                <a:spcPts val="80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spcBef>
                <a:spcPts val="70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spcBef>
                <a:spcPts val="60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16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16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16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16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228600" lvl="7" marL="36576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16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16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143" name="Google Shape;143;p33"/>
          <p:cNvSpPr txBox="1"/>
          <p:nvPr>
            <p:ph idx="3" type="body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6800" lIns="90000" spcFirstLastPara="1" rIns="90000" wrap="square" tIns="46800">
            <a:noAutofit/>
          </a:bodyPr>
          <a:lstStyle>
            <a:lvl1pPr indent="-228600" lvl="0" marL="457200" marR="0" rtl="0" algn="l"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 New Roman"/>
              <a:buNone/>
              <a:defRPr b="1" i="0" sz="24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Times New Roman"/>
              <a:buNone/>
              <a:defRPr b="1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Times New Roman"/>
              <a:buNone/>
              <a:defRPr b="1" i="0" sz="18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Times New Roman"/>
              <a:buNone/>
              <a:defRPr b="1" i="0" sz="16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Times New Roman"/>
              <a:buNone/>
              <a:defRPr b="1" i="0" sz="16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Times New Roman"/>
              <a:buNone/>
              <a:defRPr b="1" i="0" sz="16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Times New Roman"/>
              <a:buNone/>
              <a:defRPr b="1" i="0" sz="16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228600" lvl="7" marL="3657600" marR="0" rtl="0" algn="l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Times New Roman"/>
              <a:buNone/>
              <a:defRPr b="1" i="0" sz="16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Times New Roman"/>
              <a:buNone/>
              <a:defRPr b="1" i="0" sz="16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144" name="Google Shape;144;p33"/>
          <p:cNvSpPr txBox="1"/>
          <p:nvPr>
            <p:ph idx="4" type="body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indent="-228600" lvl="0" marL="457200" marR="0" rtl="0" algn="l">
              <a:spcBef>
                <a:spcPts val="80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spcBef>
                <a:spcPts val="70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spcBef>
                <a:spcPts val="60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16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16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16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16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228600" lvl="7" marL="36576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16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16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145" name="Google Shape;145;p33"/>
          <p:cNvSpPr txBox="1"/>
          <p:nvPr>
            <p:ph idx="12" type="sldNum"/>
          </p:nvPr>
        </p:nvSpPr>
        <p:spPr>
          <a:xfrm>
            <a:off x="6553200" y="6243637"/>
            <a:ext cx="2130425" cy="454025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Verdana"/>
              <a:buNone/>
              <a:defRPr b="0" i="0" sz="180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Verdana"/>
              <a:buNone/>
              <a:defRPr b="0" i="0" sz="180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Verdana"/>
              <a:buNone/>
              <a:defRPr b="0" i="0" sz="180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Verdana"/>
              <a:buNone/>
              <a:defRPr b="0" i="0" sz="180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Verdana"/>
              <a:buNone/>
              <a:defRPr b="0" i="0" sz="180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Verdana"/>
              <a:buNone/>
              <a:defRPr b="0" i="0" sz="180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Verdana"/>
              <a:buNone/>
              <a:defRPr b="0" i="0" sz="180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Verdana"/>
              <a:buNone/>
              <a:defRPr b="0" i="0" sz="180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Verdana"/>
              <a:buNone/>
              <a:defRPr b="0" i="0" sz="180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eux contenus" type="twoObj">
  <p:cSld name="TWO_OBJECTS"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34"/>
          <p:cNvSpPr txBox="1"/>
          <p:nvPr>
            <p:ph type="title"/>
          </p:nvPr>
        </p:nvSpPr>
        <p:spPr>
          <a:xfrm>
            <a:off x="457200" y="130175"/>
            <a:ext cx="8226425" cy="1433512"/>
          </a:xfrm>
          <a:prstGeom prst="rect">
            <a:avLst/>
          </a:prstGeom>
          <a:noFill/>
          <a:ln>
            <a:noFill/>
          </a:ln>
        </p:spPr>
        <p:txBody>
          <a:bodyPr anchorCtr="1" anchor="ctr" bIns="46800" lIns="90000" spcFirstLastPara="1" rIns="90000" wrap="square" tIns="468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8" name="Google Shape;148;p34"/>
          <p:cNvSpPr txBox="1"/>
          <p:nvPr>
            <p:ph idx="1" type="body"/>
          </p:nvPr>
        </p:nvSpPr>
        <p:spPr>
          <a:xfrm>
            <a:off x="457200" y="1600200"/>
            <a:ext cx="4037013" cy="4527550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indent="-228600" lvl="0" marL="457200" marR="0" rtl="0" algn="l">
              <a:spcBef>
                <a:spcPts val="80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spcBef>
                <a:spcPts val="70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spcBef>
                <a:spcPts val="60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228600" lvl="7" marL="36576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149" name="Google Shape;149;p34"/>
          <p:cNvSpPr txBox="1"/>
          <p:nvPr>
            <p:ph idx="2" type="body"/>
          </p:nvPr>
        </p:nvSpPr>
        <p:spPr>
          <a:xfrm>
            <a:off x="4646613" y="1600200"/>
            <a:ext cx="4037012" cy="4527550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indent="-228600" lvl="0" marL="457200" marR="0" rtl="0" algn="l">
              <a:spcBef>
                <a:spcPts val="80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spcBef>
                <a:spcPts val="70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spcBef>
                <a:spcPts val="60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228600" lvl="7" marL="36576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150" name="Google Shape;150;p34"/>
          <p:cNvSpPr txBox="1"/>
          <p:nvPr>
            <p:ph idx="12" type="sldNum"/>
          </p:nvPr>
        </p:nvSpPr>
        <p:spPr>
          <a:xfrm>
            <a:off x="6553200" y="6243637"/>
            <a:ext cx="2130425" cy="454025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Verdana"/>
              <a:buNone/>
              <a:defRPr b="0" i="0" sz="180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Verdana"/>
              <a:buNone/>
              <a:defRPr b="0" i="0" sz="180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Verdana"/>
              <a:buNone/>
              <a:defRPr b="0" i="0" sz="180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Verdana"/>
              <a:buNone/>
              <a:defRPr b="0" i="0" sz="180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Verdana"/>
              <a:buNone/>
              <a:defRPr b="0" i="0" sz="180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Verdana"/>
              <a:buNone/>
              <a:defRPr b="0" i="0" sz="180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Verdana"/>
              <a:buNone/>
              <a:defRPr b="0" i="0" sz="180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Verdana"/>
              <a:buNone/>
              <a:defRPr b="0" i="0" sz="180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Verdana"/>
              <a:buNone/>
              <a:defRPr b="0" i="0" sz="180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re de section" type="secHead">
  <p:cSld name="SECTION_HEADER"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35"/>
          <p:cNvSpPr txBox="1"/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Ctr="1" anchor="t" bIns="46800" lIns="90000" spcFirstLastPara="1" rIns="90000" wrap="square" tIns="468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0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3" name="Google Shape;153;p35"/>
          <p:cNvSpPr txBox="1"/>
          <p:nvPr>
            <p:ph idx="1" type="body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46800" lIns="90000" spcFirstLastPara="1" rIns="90000" wrap="square" tIns="46800">
            <a:noAutofit/>
          </a:bodyPr>
          <a:lstStyle>
            <a:lvl1pPr indent="-228600" lvl="0" marL="457200" marR="0" rtl="0" algn="l"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Times New Roman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Times New Roman"/>
              <a:buNone/>
              <a:defRPr b="0" i="0" sz="18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Times New Roman"/>
              <a:buNone/>
              <a:defRPr b="0" i="0" sz="16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  <a:defRPr b="0" i="0" sz="14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  <a:defRPr b="0" i="0" sz="14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  <a:defRPr b="0" i="0" sz="14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  <a:defRPr b="0" i="0" sz="14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228600" lvl="7" marL="3657600" marR="0" rtl="0" algn="l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  <a:defRPr b="0" i="0" sz="14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  <a:defRPr b="0" i="0" sz="14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154" name="Google Shape;154;p35"/>
          <p:cNvSpPr txBox="1"/>
          <p:nvPr>
            <p:ph idx="12" type="sldNum"/>
          </p:nvPr>
        </p:nvSpPr>
        <p:spPr>
          <a:xfrm>
            <a:off x="6553200" y="6243637"/>
            <a:ext cx="2130425" cy="454025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Verdana"/>
              <a:buNone/>
              <a:defRPr b="0" i="0" sz="180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Verdana"/>
              <a:buNone/>
              <a:defRPr b="0" i="0" sz="180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Verdana"/>
              <a:buNone/>
              <a:defRPr b="0" i="0" sz="180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Verdana"/>
              <a:buNone/>
              <a:defRPr b="0" i="0" sz="180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Verdana"/>
              <a:buNone/>
              <a:defRPr b="0" i="0" sz="180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Verdana"/>
              <a:buNone/>
              <a:defRPr b="0" i="0" sz="180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Verdana"/>
              <a:buNone/>
              <a:defRPr b="0" i="0" sz="180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Verdana"/>
              <a:buNone/>
              <a:defRPr b="0" i="0" sz="180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Verdana"/>
              <a:buNone/>
              <a:defRPr b="0" i="0" sz="180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apositive de titre" type="title">
  <p:cSld name="TITLE"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36"/>
          <p:cNvSpPr txBox="1"/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1" anchor="ctr" bIns="46800" lIns="90000" spcFirstLastPara="1" rIns="90000" wrap="square" tIns="468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7" name="Google Shape;157;p36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lvl="0" marR="0" rtl="0" algn="ctr"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Times New Roman"/>
              <a:buNone/>
              <a:defRPr b="0" i="0" sz="32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marR="0" rtl="0" algn="ctr"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Times New Roman"/>
              <a:buNone/>
              <a:defRPr b="0" i="0" sz="28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lvl="2" marR="0" rtl="0" algn="ctr"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 New Roman"/>
              <a:buNone/>
              <a:defRPr b="0" i="0" sz="24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lvl="3" marR="0" rtl="0" algn="ctr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Times New Roman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lvl="4" marR="0" rtl="0" algn="ctr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Times New Roman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lvl="5" marR="0" rtl="0" algn="ctr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Times New Roman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lvl="6" marR="0" rtl="0" algn="ctr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Times New Roman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lvl="7" marR="0" rtl="0" algn="ctr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Times New Roman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lvl="8" marR="0" rtl="0" algn="ctr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Times New Roman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158" name="Google Shape;158;p36"/>
          <p:cNvSpPr txBox="1"/>
          <p:nvPr>
            <p:ph idx="12" type="sldNum"/>
          </p:nvPr>
        </p:nvSpPr>
        <p:spPr>
          <a:xfrm>
            <a:off x="6553200" y="6243637"/>
            <a:ext cx="2130425" cy="454025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Verdana"/>
              <a:buNone/>
              <a:defRPr b="0" i="0" sz="180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Verdana"/>
              <a:buNone/>
              <a:defRPr b="0" i="0" sz="180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Verdana"/>
              <a:buNone/>
              <a:defRPr b="0" i="0" sz="180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Verdana"/>
              <a:buNone/>
              <a:defRPr b="0" i="0" sz="180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Verdana"/>
              <a:buNone/>
              <a:defRPr b="0" i="0" sz="180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Verdana"/>
              <a:buNone/>
              <a:defRPr b="0" i="0" sz="180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Verdana"/>
              <a:buNone/>
              <a:defRPr b="0" i="0" sz="180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Verdana"/>
              <a:buNone/>
              <a:defRPr b="0" i="0" sz="180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Verdana"/>
              <a:buNone/>
              <a:defRPr b="0" i="0" sz="180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 avec légende" type="picTx">
  <p:cSld name="PICTURE_WITH_CAPTION_TEXT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5"/>
          <p:cNvSpPr txBox="1"/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anchorCtr="1" anchor="b" bIns="46800" lIns="90000" spcFirstLastPara="1" rIns="90000" wrap="square" tIns="468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0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6" name="Google Shape;26;p5"/>
          <p:cNvSpPr/>
          <p:nvPr>
            <p:ph idx="2" type="pic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lvl="0" marR="0" rtl="0" algn="l"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Times New Roman"/>
              <a:buNone/>
              <a:defRPr b="0" i="0" sz="32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marR="0" rtl="0" algn="l"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Times New Roman"/>
              <a:buNone/>
              <a:defRPr b="0" i="0" sz="28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lvl="2" marR="0" rtl="0" algn="l"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 New Roman"/>
              <a:buNone/>
              <a:defRPr b="0" i="0" sz="24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lvl="3" marR="0" rtl="0" algn="l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Times New Roman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lvl="4" marR="0" rtl="0" algn="l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Times New Roman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lvl="5" marR="0" rtl="0" algn="l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Times New Roman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lvl="6" marR="0" rtl="0" algn="l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Times New Roman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lvl="7" marR="0" rtl="0" algn="l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Times New Roman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lvl="8" marR="0" rtl="0" algn="l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Times New Roman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27" name="Google Shape;27;p5"/>
          <p:cNvSpPr txBox="1"/>
          <p:nvPr>
            <p:ph idx="1" type="body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indent="-228600" lvl="0" marL="457200" marR="0" rtl="0" algn="l"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  <a:defRPr b="0" i="0" sz="14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Times New Roman"/>
              <a:buNone/>
              <a:defRPr b="0" i="0" sz="12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Times New Roman"/>
              <a:buNone/>
              <a:defRPr b="0" i="0" sz="1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Times New Roman"/>
              <a:buNone/>
              <a:defRPr b="0" i="0" sz="9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Times New Roman"/>
              <a:buNone/>
              <a:defRPr b="0" i="0" sz="9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Times New Roman"/>
              <a:buNone/>
              <a:defRPr b="0" i="0" sz="9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Times New Roman"/>
              <a:buNone/>
              <a:defRPr b="0" i="0" sz="9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228600" lvl="7" marL="3657600" marR="0" rtl="0" algn="l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Times New Roman"/>
              <a:buNone/>
              <a:defRPr b="0" i="0" sz="9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Times New Roman"/>
              <a:buNone/>
              <a:defRPr b="0" i="0" sz="9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u avec légende" type="objTx">
  <p:cSld name="OBJECT_WITH_CAPTIO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6"/>
          <p:cNvSpPr txBox="1"/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anchorCtr="1" anchor="b" bIns="46800" lIns="90000" spcFirstLastPara="1" rIns="90000" wrap="square" tIns="468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0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0" name="Google Shape;30;p6"/>
          <p:cNvSpPr txBox="1"/>
          <p:nvPr>
            <p:ph idx="1" type="body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indent="-228600" lvl="0" marL="457200" marR="0" rtl="0" algn="l">
              <a:spcBef>
                <a:spcPts val="80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spcBef>
                <a:spcPts val="70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spcBef>
                <a:spcPts val="60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228600" lvl="7" marL="36576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31" name="Google Shape;31;p6"/>
          <p:cNvSpPr txBox="1"/>
          <p:nvPr>
            <p:ph idx="2" type="body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indent="-228600" lvl="0" marL="457200" marR="0" rtl="0" algn="l"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  <a:defRPr b="0" i="0" sz="14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Times New Roman"/>
              <a:buNone/>
              <a:defRPr b="0" i="0" sz="12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Times New Roman"/>
              <a:buNone/>
              <a:defRPr b="0" i="0" sz="1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Times New Roman"/>
              <a:buNone/>
              <a:defRPr b="0" i="0" sz="9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Times New Roman"/>
              <a:buNone/>
              <a:defRPr b="0" i="0" sz="9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Times New Roman"/>
              <a:buNone/>
              <a:defRPr b="0" i="0" sz="9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Times New Roman"/>
              <a:buNone/>
              <a:defRPr b="0" i="0" sz="9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228600" lvl="7" marL="3657600" marR="0" rtl="0" algn="l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Times New Roman"/>
              <a:buNone/>
              <a:defRPr b="0" i="0" sz="9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Times New Roman"/>
              <a:buNone/>
              <a:defRPr b="0" i="0" sz="9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re seul" type="titleOnly">
  <p:cSld name="TITLE_ONLY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7"/>
          <p:cNvSpPr txBox="1"/>
          <p:nvPr>
            <p:ph type="title"/>
          </p:nvPr>
        </p:nvSpPr>
        <p:spPr>
          <a:xfrm>
            <a:off x="457200" y="130175"/>
            <a:ext cx="8226425" cy="1433512"/>
          </a:xfrm>
          <a:prstGeom prst="rect">
            <a:avLst/>
          </a:prstGeom>
          <a:noFill/>
          <a:ln>
            <a:noFill/>
          </a:ln>
        </p:spPr>
        <p:txBody>
          <a:bodyPr anchorCtr="1" anchor="ctr" bIns="46800" lIns="90000" spcFirstLastPara="1" rIns="90000" wrap="square" tIns="468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aison" type="twoTxTwoObj">
  <p:cSld name="TWO_OBJECTS_WITH_TEXT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8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1" anchor="ctr" bIns="46800" lIns="90000" spcFirstLastPara="1" rIns="90000" wrap="square" tIns="468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6" name="Google Shape;36;p8"/>
          <p:cNvSpPr txBox="1"/>
          <p:nvPr>
            <p:ph idx="1" type="body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6800" lIns="90000" spcFirstLastPara="1" rIns="90000" wrap="square" tIns="46800">
            <a:noAutofit/>
          </a:bodyPr>
          <a:lstStyle>
            <a:lvl1pPr indent="-228600" lvl="0" marL="457200" marR="0" rtl="0" algn="l"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 New Roman"/>
              <a:buNone/>
              <a:defRPr b="1" i="0" sz="24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Times New Roman"/>
              <a:buNone/>
              <a:defRPr b="1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Times New Roman"/>
              <a:buNone/>
              <a:defRPr b="1" i="0" sz="18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Times New Roman"/>
              <a:buNone/>
              <a:defRPr b="1" i="0" sz="16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Times New Roman"/>
              <a:buNone/>
              <a:defRPr b="1" i="0" sz="16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Times New Roman"/>
              <a:buNone/>
              <a:defRPr b="1" i="0" sz="16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Times New Roman"/>
              <a:buNone/>
              <a:defRPr b="1" i="0" sz="16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228600" lvl="7" marL="3657600" marR="0" rtl="0" algn="l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Times New Roman"/>
              <a:buNone/>
              <a:defRPr b="1" i="0" sz="16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Times New Roman"/>
              <a:buNone/>
              <a:defRPr b="1" i="0" sz="16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37" name="Google Shape;37;p8"/>
          <p:cNvSpPr txBox="1"/>
          <p:nvPr>
            <p:ph idx="2" type="body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indent="-228600" lvl="0" marL="457200" marR="0" rtl="0" algn="l">
              <a:spcBef>
                <a:spcPts val="80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spcBef>
                <a:spcPts val="70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spcBef>
                <a:spcPts val="60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16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16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16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16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228600" lvl="7" marL="36576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16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16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38" name="Google Shape;38;p8"/>
          <p:cNvSpPr txBox="1"/>
          <p:nvPr>
            <p:ph idx="3" type="body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6800" lIns="90000" spcFirstLastPara="1" rIns="90000" wrap="square" tIns="46800">
            <a:noAutofit/>
          </a:bodyPr>
          <a:lstStyle>
            <a:lvl1pPr indent="-228600" lvl="0" marL="457200" marR="0" rtl="0" algn="l"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 New Roman"/>
              <a:buNone/>
              <a:defRPr b="1" i="0" sz="24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Times New Roman"/>
              <a:buNone/>
              <a:defRPr b="1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Times New Roman"/>
              <a:buNone/>
              <a:defRPr b="1" i="0" sz="18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Times New Roman"/>
              <a:buNone/>
              <a:defRPr b="1" i="0" sz="16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Times New Roman"/>
              <a:buNone/>
              <a:defRPr b="1" i="0" sz="16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Times New Roman"/>
              <a:buNone/>
              <a:defRPr b="1" i="0" sz="16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Times New Roman"/>
              <a:buNone/>
              <a:defRPr b="1" i="0" sz="16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228600" lvl="7" marL="3657600" marR="0" rtl="0" algn="l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Times New Roman"/>
              <a:buNone/>
              <a:defRPr b="1" i="0" sz="16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Times New Roman"/>
              <a:buNone/>
              <a:defRPr b="1" i="0" sz="16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39" name="Google Shape;39;p8"/>
          <p:cNvSpPr txBox="1"/>
          <p:nvPr>
            <p:ph idx="4" type="body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indent="-228600" lvl="0" marL="457200" marR="0" rtl="0" algn="l">
              <a:spcBef>
                <a:spcPts val="80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spcBef>
                <a:spcPts val="70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spcBef>
                <a:spcPts val="60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16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16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16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16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228600" lvl="7" marL="36576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16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16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eux contenus" type="twoObj">
  <p:cSld name="TWO_OBJECTS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9"/>
          <p:cNvSpPr txBox="1"/>
          <p:nvPr>
            <p:ph type="title"/>
          </p:nvPr>
        </p:nvSpPr>
        <p:spPr>
          <a:xfrm>
            <a:off x="457200" y="130175"/>
            <a:ext cx="8226425" cy="1433512"/>
          </a:xfrm>
          <a:prstGeom prst="rect">
            <a:avLst/>
          </a:prstGeom>
          <a:noFill/>
          <a:ln>
            <a:noFill/>
          </a:ln>
        </p:spPr>
        <p:txBody>
          <a:bodyPr anchorCtr="1" anchor="ctr" bIns="46800" lIns="90000" spcFirstLastPara="1" rIns="90000" wrap="square" tIns="468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2" name="Google Shape;42;p9"/>
          <p:cNvSpPr txBox="1"/>
          <p:nvPr>
            <p:ph idx="1" type="body"/>
          </p:nvPr>
        </p:nvSpPr>
        <p:spPr>
          <a:xfrm>
            <a:off x="457200" y="1600200"/>
            <a:ext cx="4037013" cy="4527550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indent="-228600" lvl="0" marL="457200" marR="0" rtl="0" algn="l">
              <a:spcBef>
                <a:spcPts val="80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spcBef>
                <a:spcPts val="70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spcBef>
                <a:spcPts val="60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228600" lvl="7" marL="36576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43" name="Google Shape;43;p9"/>
          <p:cNvSpPr txBox="1"/>
          <p:nvPr>
            <p:ph idx="2" type="body"/>
          </p:nvPr>
        </p:nvSpPr>
        <p:spPr>
          <a:xfrm>
            <a:off x="4646613" y="1600200"/>
            <a:ext cx="4037012" cy="4527550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indent="-228600" lvl="0" marL="457200" marR="0" rtl="0" algn="l">
              <a:spcBef>
                <a:spcPts val="80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spcBef>
                <a:spcPts val="70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spcBef>
                <a:spcPts val="60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228600" lvl="7" marL="36576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re de section" type="secHead">
  <p:cSld name="SECTION_HEAD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0"/>
          <p:cNvSpPr txBox="1"/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Ctr="1" anchor="t" bIns="46800" lIns="90000" spcFirstLastPara="1" rIns="90000" wrap="square" tIns="468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0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6" name="Google Shape;46;p10"/>
          <p:cNvSpPr txBox="1"/>
          <p:nvPr>
            <p:ph idx="1" type="body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46800" lIns="90000" spcFirstLastPara="1" rIns="90000" wrap="square" tIns="46800">
            <a:noAutofit/>
          </a:bodyPr>
          <a:lstStyle>
            <a:lvl1pPr indent="-228600" lvl="0" marL="457200" marR="0" rtl="0" algn="l"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Times New Roman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Times New Roman"/>
              <a:buNone/>
              <a:defRPr b="0" i="0" sz="18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Times New Roman"/>
              <a:buNone/>
              <a:defRPr b="0" i="0" sz="16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  <a:defRPr b="0" i="0" sz="14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  <a:defRPr b="0" i="0" sz="14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  <a:defRPr b="0" i="0" sz="14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  <a:defRPr b="0" i="0" sz="14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228600" lvl="7" marL="3657600" marR="0" rtl="0" algn="l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  <a:defRPr b="0" i="0" sz="14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  <a:defRPr b="0" i="0" sz="14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3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_rels/slideMaster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4.xml"/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"/>
          <p:cNvSpPr txBox="1"/>
          <p:nvPr>
            <p:ph type="title"/>
          </p:nvPr>
        </p:nvSpPr>
        <p:spPr>
          <a:xfrm>
            <a:off x="457200" y="130175"/>
            <a:ext cx="8226425" cy="1433512"/>
          </a:xfrm>
          <a:prstGeom prst="rect">
            <a:avLst/>
          </a:prstGeom>
          <a:noFill/>
          <a:ln>
            <a:noFill/>
          </a:ln>
        </p:spPr>
        <p:txBody>
          <a:bodyPr anchorCtr="1" anchor="ctr" bIns="46800" lIns="90000" spcFirstLastPara="1" rIns="90000" wrap="square" tIns="468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" name="Google Shape;13;p1"/>
          <p:cNvSpPr txBox="1"/>
          <p:nvPr>
            <p:ph idx="1" type="body"/>
          </p:nvPr>
        </p:nvSpPr>
        <p:spPr>
          <a:xfrm>
            <a:off x="457200" y="1600200"/>
            <a:ext cx="8226425" cy="4527550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indent="-228600" lvl="0" marL="457200" marR="0" rtl="0" algn="l">
              <a:spcBef>
                <a:spcPts val="80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spcBef>
                <a:spcPts val="70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spcBef>
                <a:spcPts val="60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228600" lvl="7" marL="36576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14" name="Google Shape;14;p1"/>
          <p:cNvSpPr txBox="1"/>
          <p:nvPr/>
        </p:nvSpPr>
        <p:spPr>
          <a:xfrm>
            <a:off x="457200" y="6243637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5" name="Google Shape;15;p1"/>
          <p:cNvSpPr txBox="1"/>
          <p:nvPr/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6" name="Google Shape;16;p1"/>
          <p:cNvSpPr txBox="1"/>
          <p:nvPr/>
        </p:nvSpPr>
        <p:spPr>
          <a:xfrm>
            <a:off x="6553200" y="6243637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title"/>
          </p:nvPr>
        </p:nvSpPr>
        <p:spPr>
          <a:xfrm>
            <a:off x="457200" y="130175"/>
            <a:ext cx="8226425" cy="1433512"/>
          </a:xfrm>
          <a:prstGeom prst="rect">
            <a:avLst/>
          </a:prstGeom>
          <a:noFill/>
          <a:ln>
            <a:noFill/>
          </a:ln>
        </p:spPr>
        <p:txBody>
          <a:bodyPr anchorCtr="1" anchor="ctr" bIns="46800" lIns="90000" spcFirstLastPara="1" rIns="90000" wrap="square" tIns="468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5" name="Google Shape;55;p13"/>
          <p:cNvSpPr txBox="1"/>
          <p:nvPr>
            <p:ph idx="1" type="body"/>
          </p:nvPr>
        </p:nvSpPr>
        <p:spPr>
          <a:xfrm>
            <a:off x="457200" y="1600200"/>
            <a:ext cx="8226425" cy="4527550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indent="-228600" lvl="0" marL="457200" marR="0" rtl="0" algn="l">
              <a:spcBef>
                <a:spcPts val="80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spcBef>
                <a:spcPts val="70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spcBef>
                <a:spcPts val="60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228600" lvl="7" marL="36576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56" name="Google Shape;56;p13"/>
          <p:cNvSpPr txBox="1"/>
          <p:nvPr/>
        </p:nvSpPr>
        <p:spPr>
          <a:xfrm>
            <a:off x="457200" y="6243637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57" name="Google Shape;57;p13"/>
          <p:cNvSpPr txBox="1"/>
          <p:nvPr/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58" name="Google Shape;58;p13"/>
          <p:cNvSpPr txBox="1"/>
          <p:nvPr>
            <p:ph idx="12" type="sldNum"/>
          </p:nvPr>
        </p:nvSpPr>
        <p:spPr>
          <a:xfrm>
            <a:off x="6553200" y="6243637"/>
            <a:ext cx="2130425" cy="454025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Times New Roman"/>
              <a:buNone/>
              <a:defRPr b="0" i="0" sz="1000" u="none">
                <a:solidFill>
                  <a:srgbClr val="003B76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Times New Roman"/>
              <a:buNone/>
              <a:defRPr b="0" i="0" sz="1000" u="none">
                <a:solidFill>
                  <a:srgbClr val="003B76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Times New Roman"/>
              <a:buNone/>
              <a:defRPr b="0" i="0" sz="1000" u="none">
                <a:solidFill>
                  <a:srgbClr val="003B76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Times New Roman"/>
              <a:buNone/>
              <a:defRPr b="0" i="0" sz="1000" u="none">
                <a:solidFill>
                  <a:srgbClr val="003B76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Times New Roman"/>
              <a:buNone/>
              <a:defRPr b="0" i="0" sz="1000" u="none">
                <a:solidFill>
                  <a:srgbClr val="003B76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Times New Roman"/>
              <a:buNone/>
              <a:defRPr b="0" i="0" sz="1000" u="none">
                <a:solidFill>
                  <a:srgbClr val="003B76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Times New Roman"/>
              <a:buNone/>
              <a:defRPr b="0" i="0" sz="1000" u="none">
                <a:solidFill>
                  <a:srgbClr val="003B76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Times New Roman"/>
              <a:buNone/>
              <a:defRPr b="0" i="0" sz="1000" u="none">
                <a:solidFill>
                  <a:srgbClr val="003B76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Times New Roman"/>
              <a:buNone/>
              <a:defRPr b="0" i="0" sz="1000" u="none">
                <a:solidFill>
                  <a:srgbClr val="003B76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r>
              <a:rPr lang="en-US"/>
              <a:t>/24</a:t>
            </a:r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5"/>
          <p:cNvSpPr txBox="1"/>
          <p:nvPr>
            <p:ph type="title"/>
          </p:nvPr>
        </p:nvSpPr>
        <p:spPr>
          <a:xfrm>
            <a:off x="457200" y="130175"/>
            <a:ext cx="8226425" cy="1433512"/>
          </a:xfrm>
          <a:prstGeom prst="rect">
            <a:avLst/>
          </a:prstGeom>
          <a:noFill/>
          <a:ln>
            <a:noFill/>
          </a:ln>
        </p:spPr>
        <p:txBody>
          <a:bodyPr anchorCtr="1" anchor="ctr" bIns="46800" lIns="90000" spcFirstLastPara="1" rIns="90000" wrap="square" tIns="468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8" name="Google Shape;108;p25"/>
          <p:cNvSpPr txBox="1"/>
          <p:nvPr/>
        </p:nvSpPr>
        <p:spPr>
          <a:xfrm>
            <a:off x="457200" y="6243637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09" name="Google Shape;109;p25"/>
          <p:cNvSpPr txBox="1"/>
          <p:nvPr/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10" name="Google Shape;110;p25"/>
          <p:cNvSpPr txBox="1"/>
          <p:nvPr>
            <p:ph idx="12" type="sldNum"/>
          </p:nvPr>
        </p:nvSpPr>
        <p:spPr>
          <a:xfrm>
            <a:off x="6553200" y="6243637"/>
            <a:ext cx="2130425" cy="454025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Verdana"/>
              <a:buNone/>
              <a:defRPr b="0" i="0" sz="180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Verdana"/>
              <a:buNone/>
              <a:defRPr b="0" i="0" sz="180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Verdana"/>
              <a:buNone/>
              <a:defRPr b="0" i="0" sz="180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Verdana"/>
              <a:buNone/>
              <a:defRPr b="0" i="0" sz="180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Verdana"/>
              <a:buNone/>
              <a:defRPr b="0" i="0" sz="180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Verdana"/>
              <a:buNone/>
              <a:defRPr b="0" i="0" sz="180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Verdana"/>
              <a:buNone/>
              <a:defRPr b="0" i="0" sz="180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Verdana"/>
              <a:buNone/>
              <a:defRPr b="0" i="0" sz="180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Verdana"/>
              <a:buNone/>
              <a:defRPr b="0" i="0" sz="180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1" name="Google Shape;111;p25"/>
          <p:cNvSpPr txBox="1"/>
          <p:nvPr>
            <p:ph idx="1" type="body"/>
          </p:nvPr>
        </p:nvSpPr>
        <p:spPr>
          <a:xfrm>
            <a:off x="457200" y="1600200"/>
            <a:ext cx="8226425" cy="4527550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indent="-228600" lvl="0" marL="457200" marR="0" rtl="0" algn="l">
              <a:spcBef>
                <a:spcPts val="80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spcBef>
                <a:spcPts val="70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spcBef>
                <a:spcPts val="60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228600" lvl="7" marL="36576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9.png"/><Relationship Id="rId4" Type="http://schemas.openxmlformats.org/officeDocument/2006/relationships/image" Target="../media/image7.jpg"/><Relationship Id="rId5" Type="http://schemas.openxmlformats.org/officeDocument/2006/relationships/image" Target="../media/image4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6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png"/><Relationship Id="rId4" Type="http://schemas.openxmlformats.org/officeDocument/2006/relationships/image" Target="../media/image5.jpg"/><Relationship Id="rId5" Type="http://schemas.openxmlformats.org/officeDocument/2006/relationships/image" Target="../media/image1.jpg"/><Relationship Id="rId6" Type="http://schemas.openxmlformats.org/officeDocument/2006/relationships/image" Target="../media/image8.jpg"/><Relationship Id="rId7" Type="http://schemas.openxmlformats.org/officeDocument/2006/relationships/image" Target="../media/image3.jpg"/><Relationship Id="rId8" Type="http://schemas.openxmlformats.org/officeDocument/2006/relationships/image" Target="../media/image9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26.xml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27.xml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28.xml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29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37"/>
          <p:cNvSpPr txBox="1"/>
          <p:nvPr/>
        </p:nvSpPr>
        <p:spPr>
          <a:xfrm>
            <a:off x="0" y="1047750"/>
            <a:ext cx="9144000" cy="158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165" name="Google Shape;165;p3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724400" y="265112"/>
            <a:ext cx="3886200" cy="2249487"/>
          </a:xfrm>
          <a:prstGeom prst="rect">
            <a:avLst/>
          </a:prstGeom>
          <a:noFill/>
          <a:ln>
            <a:noFill/>
          </a:ln>
        </p:spPr>
      </p:pic>
      <p:pic>
        <p:nvPicPr>
          <p:cNvPr id="166" name="Google Shape;166;p3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065337" y="0"/>
            <a:ext cx="2278062" cy="2952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7" name="Google Shape;167;p3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132137" y="4437062"/>
            <a:ext cx="2808287" cy="1909762"/>
          </a:xfrm>
          <a:prstGeom prst="rect">
            <a:avLst/>
          </a:prstGeom>
          <a:noFill/>
          <a:ln>
            <a:noFill/>
          </a:ln>
        </p:spPr>
      </p:pic>
      <p:sp>
        <p:nvSpPr>
          <p:cNvPr id="168" name="Google Shape;168;p37"/>
          <p:cNvSpPr txBox="1"/>
          <p:nvPr/>
        </p:nvSpPr>
        <p:spPr>
          <a:xfrm>
            <a:off x="533400" y="2554287"/>
            <a:ext cx="8153400" cy="1738312"/>
          </a:xfrm>
          <a:prstGeom prst="rect">
            <a:avLst/>
          </a:prstGeom>
          <a:noFill/>
          <a:ln>
            <a:noFill/>
          </a:ln>
        </p:spPr>
        <p:txBody>
          <a:bodyPr anchorCtr="1" anchor="b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6CC"/>
              </a:buClr>
              <a:buSzPts val="5400"/>
              <a:buFont typeface="Arial"/>
              <a:buNone/>
            </a:pPr>
            <a:r>
              <a:rPr b="1" i="0" lang="en-US" sz="5400" u="none">
                <a:solidFill>
                  <a:srgbClr val="0066CC"/>
                </a:solidFill>
                <a:latin typeface="Arial"/>
                <a:ea typeface="Arial"/>
                <a:cs typeface="Arial"/>
                <a:sym typeface="Arial"/>
              </a:rPr>
              <a:t>Formation arbitre niveau 1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46"/>
          <p:cNvSpPr txBox="1"/>
          <p:nvPr/>
        </p:nvSpPr>
        <p:spPr>
          <a:xfrm>
            <a:off x="250825" y="2133600"/>
            <a:ext cx="4826000" cy="398462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Verdana"/>
              <a:buNone/>
            </a:pPr>
            <a:r>
              <a:rPr b="1" i="0" lang="en-US" sz="20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Le gagnant du toss obtient :</a:t>
            </a:r>
            <a:endParaRPr/>
          </a:p>
        </p:txBody>
      </p:sp>
      <p:pic>
        <p:nvPicPr>
          <p:cNvPr id="283" name="Google Shape;283;p4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000750" y="1500187"/>
            <a:ext cx="1763712" cy="1398587"/>
          </a:xfrm>
          <a:prstGeom prst="rect">
            <a:avLst/>
          </a:prstGeom>
          <a:noFill/>
          <a:ln>
            <a:noFill/>
          </a:ln>
        </p:spPr>
      </p:pic>
      <p:sp>
        <p:nvSpPr>
          <p:cNvPr id="284" name="Google Shape;284;p46"/>
          <p:cNvSpPr/>
          <p:nvPr/>
        </p:nvSpPr>
        <p:spPr>
          <a:xfrm>
            <a:off x="900112" y="3284537"/>
            <a:ext cx="2087562" cy="2016125"/>
          </a:xfrm>
          <a:prstGeom prst="ellipse">
            <a:avLst/>
          </a:prstGeom>
          <a:solidFill>
            <a:srgbClr val="EDF793"/>
          </a:solidFill>
          <a:ln cap="flat" cmpd="sng" w="9525">
            <a:solidFill>
              <a:srgbClr val="FFFFF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85" name="Google Shape;285;p46"/>
          <p:cNvSpPr txBox="1"/>
          <p:nvPr/>
        </p:nvSpPr>
        <p:spPr>
          <a:xfrm>
            <a:off x="1331912" y="4056062"/>
            <a:ext cx="1223962" cy="398462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Verdana"/>
              <a:buNone/>
            </a:pPr>
            <a:r>
              <a:rPr b="1" i="0" lang="en-US" sz="20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Ballon</a:t>
            </a:r>
            <a:endParaRPr/>
          </a:p>
        </p:txBody>
      </p:sp>
      <p:sp>
        <p:nvSpPr>
          <p:cNvPr id="286" name="Google Shape;286;p46"/>
          <p:cNvSpPr/>
          <p:nvPr/>
        </p:nvSpPr>
        <p:spPr>
          <a:xfrm>
            <a:off x="3348037" y="3284537"/>
            <a:ext cx="2087562" cy="2016125"/>
          </a:xfrm>
          <a:prstGeom prst="ellipse">
            <a:avLst/>
          </a:prstGeom>
          <a:solidFill>
            <a:srgbClr val="EDF793"/>
          </a:solidFill>
          <a:ln cap="flat" cmpd="sng" w="9525">
            <a:solidFill>
              <a:srgbClr val="FFFFF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87" name="Google Shape;287;p46"/>
          <p:cNvSpPr/>
          <p:nvPr/>
        </p:nvSpPr>
        <p:spPr>
          <a:xfrm>
            <a:off x="5867400" y="3284537"/>
            <a:ext cx="2087562" cy="2016125"/>
          </a:xfrm>
          <a:prstGeom prst="ellipse">
            <a:avLst/>
          </a:prstGeom>
          <a:solidFill>
            <a:srgbClr val="EDF793"/>
          </a:solidFill>
          <a:ln cap="flat" cmpd="sng" w="9525">
            <a:solidFill>
              <a:srgbClr val="FFFFF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88" name="Google Shape;288;p46"/>
          <p:cNvSpPr txBox="1"/>
          <p:nvPr/>
        </p:nvSpPr>
        <p:spPr>
          <a:xfrm>
            <a:off x="3708400" y="3598862"/>
            <a:ext cx="1439862" cy="1312862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Verdana"/>
              <a:buNone/>
            </a:pPr>
            <a:r>
              <a:rPr b="1" i="0" lang="en-US" sz="20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Sens du jeu à l’engagement</a:t>
            </a:r>
            <a:endParaRPr/>
          </a:p>
        </p:txBody>
      </p:sp>
      <p:sp>
        <p:nvSpPr>
          <p:cNvPr id="289" name="Google Shape;289;p46"/>
          <p:cNvSpPr txBox="1"/>
          <p:nvPr/>
        </p:nvSpPr>
        <p:spPr>
          <a:xfrm>
            <a:off x="6084887" y="3598862"/>
            <a:ext cx="1655762" cy="1312862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Verdana"/>
              <a:buNone/>
            </a:pPr>
            <a:r>
              <a:rPr b="1" i="0" lang="en-US" sz="20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La boite de remplacement</a:t>
            </a:r>
            <a:endParaRPr/>
          </a:p>
        </p:txBody>
      </p:sp>
      <p:sp>
        <p:nvSpPr>
          <p:cNvPr id="290" name="Google Shape;290;p46"/>
          <p:cNvSpPr txBox="1"/>
          <p:nvPr/>
        </p:nvSpPr>
        <p:spPr>
          <a:xfrm>
            <a:off x="457200" y="277812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anchorCtr="1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6CC"/>
              </a:buClr>
              <a:buSzPts val="4000"/>
              <a:buFont typeface="Arial"/>
              <a:buNone/>
            </a:pPr>
            <a:r>
              <a:rPr b="1" i="0" lang="en-US" sz="4000" u="sng">
                <a:solidFill>
                  <a:srgbClr val="0066CC"/>
                </a:solidFill>
                <a:latin typeface="Arial"/>
                <a:ea typeface="Arial"/>
                <a:cs typeface="Arial"/>
                <a:sym typeface="Arial"/>
              </a:rPr>
              <a:t>Le Toss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300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5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p47"/>
          <p:cNvSpPr txBox="1"/>
          <p:nvPr/>
        </p:nvSpPr>
        <p:spPr>
          <a:xfrm>
            <a:off x="457200" y="44450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anchorCtr="1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6CC"/>
              </a:buClr>
              <a:buSzPts val="4400"/>
              <a:buFont typeface="Arial"/>
              <a:buNone/>
            </a:pPr>
            <a:r>
              <a:rPr b="1" i="0" lang="en-US" sz="4400" u="sng">
                <a:solidFill>
                  <a:srgbClr val="0066CC"/>
                </a:solidFill>
                <a:latin typeface="Arial"/>
                <a:ea typeface="Arial"/>
                <a:cs typeface="Arial"/>
                <a:sym typeface="Arial"/>
              </a:rPr>
              <a:t>Temps de jeu</a:t>
            </a:r>
            <a:endParaRPr/>
          </a:p>
        </p:txBody>
      </p:sp>
      <p:sp>
        <p:nvSpPr>
          <p:cNvPr id="297" name="Google Shape;297;p47"/>
          <p:cNvSpPr txBox="1"/>
          <p:nvPr/>
        </p:nvSpPr>
        <p:spPr>
          <a:xfrm>
            <a:off x="323850" y="1268412"/>
            <a:ext cx="8424862" cy="53292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39725" lvl="0" marL="339725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66CC"/>
              </a:buClr>
              <a:buSzPts val="1440"/>
              <a:buFont typeface="Noto Sans Symbols"/>
              <a:buChar char="■"/>
            </a:pPr>
            <a:r>
              <a:rPr b="0" i="0" lang="en-US" sz="24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Officiel: 2 x 20min avec une pause de 5min</a:t>
            </a:r>
            <a:endParaRPr/>
          </a:p>
          <a:p>
            <a:pPr indent="-282575" lvl="1" marL="739775" marR="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0066CC"/>
              </a:buClr>
              <a:buSzPts val="2000"/>
              <a:buFont typeface="Verdana"/>
              <a:buChar char="•"/>
            </a:pPr>
            <a:r>
              <a:rPr b="0" i="0" lang="en-US" sz="2000" u="none" cap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Mais variable selon l’organisateur</a:t>
            </a:r>
            <a:endParaRPr/>
          </a:p>
          <a:p>
            <a:pPr indent="-282575" lvl="1" marL="739775" marR="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0066CC"/>
              </a:buClr>
              <a:buSzPts val="2000"/>
              <a:buFont typeface="Verdana"/>
              <a:buChar char="•"/>
            </a:pPr>
            <a:r>
              <a:rPr b="0" i="0" lang="en-US" sz="2000" u="none" cap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En compétition:  utilisation d’une sirène (pour synchroniser entre les terrains</a:t>
            </a:r>
            <a:endParaRPr/>
          </a:p>
          <a:p>
            <a:pPr indent="-282575" lvl="1" marL="739775" marR="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0066CC"/>
              </a:buClr>
              <a:buSzPts val="2000"/>
              <a:buFont typeface="Verdana"/>
              <a:buChar char="•"/>
            </a:pPr>
            <a:r>
              <a:rPr b="0" i="0" lang="en-US" sz="2000" u="none" cap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L’arbitre doit décompter le temps</a:t>
            </a:r>
            <a:endParaRPr/>
          </a:p>
          <a:p>
            <a:pPr indent="-282575" lvl="1" marL="739775" marR="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0066CC"/>
              </a:buClr>
              <a:buSzPts val="2000"/>
              <a:buFont typeface="Verdana"/>
              <a:buChar char="•"/>
            </a:pPr>
            <a:r>
              <a:rPr b="0" i="0" lang="en-US" sz="2000" u="none" cap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Blessé: stopper le temps si possible</a:t>
            </a:r>
            <a:endParaRPr/>
          </a:p>
          <a:p>
            <a:pPr indent="-282575" lvl="1" marL="739775" marR="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Verdana"/>
              <a:buNone/>
            </a:pPr>
            <a:r>
              <a:t/>
            </a:r>
            <a:endParaRPr b="0" i="0" sz="2000" u="none" cap="none" strike="noStrike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339725" lvl="0" marL="339725" marR="0" rtl="0" algn="l">
              <a:lnSpc>
                <a:spcPct val="80000"/>
              </a:lnSpc>
              <a:spcBef>
                <a:spcPts val="700"/>
              </a:spcBef>
              <a:spcAft>
                <a:spcPts val="0"/>
              </a:spcAft>
              <a:buClr>
                <a:srgbClr val="0066CC"/>
              </a:buClr>
              <a:buSzPts val="1680"/>
              <a:buFont typeface="Noto Sans Symbols"/>
              <a:buChar char="■"/>
            </a:pPr>
            <a:r>
              <a:rPr b="0" i="0" lang="en-US" sz="28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Fin du match: </a:t>
            </a:r>
            <a:endParaRPr/>
          </a:p>
          <a:p>
            <a:pPr indent="-282575" lvl="1" marL="739775" marR="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0066CC"/>
              </a:buClr>
              <a:buSzPts val="2000"/>
              <a:buFont typeface="Verdana"/>
              <a:buChar char="•"/>
            </a:pPr>
            <a:r>
              <a:rPr b="0" i="0" lang="en-US" sz="2000" u="none" cap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Au 1</a:t>
            </a:r>
            <a:r>
              <a:rPr b="0" baseline="30000" i="0" lang="en-US" sz="2000" u="none" cap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er</a:t>
            </a:r>
            <a:r>
              <a:rPr b="0" i="0" lang="en-US" sz="2000" u="none" cap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 ballon mort après la fin du temps (sirène)</a:t>
            </a:r>
            <a:endParaRPr/>
          </a:p>
          <a:p>
            <a:pPr indent="-282575" lvl="1" marL="739775" marR="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0066CC"/>
              </a:buClr>
              <a:buSzPts val="2000"/>
              <a:buFont typeface="Verdana"/>
              <a:buChar char="•"/>
            </a:pPr>
            <a:r>
              <a:rPr b="0" i="0" lang="en-US" sz="2000" u="none" cap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Les capitaines signent la feuille de match.</a:t>
            </a:r>
            <a:endParaRPr/>
          </a:p>
          <a:p>
            <a:pPr indent="-282575" lvl="1" marL="739775" marR="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Verdana"/>
              <a:buNone/>
            </a:pPr>
            <a:r>
              <a:t/>
            </a:r>
            <a:endParaRPr b="0" i="0" sz="2000" u="none" cap="none" strike="noStrike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339725" lvl="0" marL="339725" marR="0" rtl="0" algn="l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rgbClr val="0066CC"/>
              </a:buClr>
              <a:buSzPts val="1440"/>
              <a:buFont typeface="Noto Sans Symbols"/>
              <a:buChar char="■"/>
            </a:pPr>
            <a:r>
              <a:rPr b="0" i="0" lang="en-US" sz="24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Prolongation (drop off) :</a:t>
            </a:r>
            <a:endParaRPr/>
          </a:p>
          <a:p>
            <a:pPr indent="-282575" lvl="1" marL="739775" marR="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0066CC"/>
              </a:buClr>
              <a:buSzPts val="2000"/>
              <a:buFont typeface="Verdana"/>
              <a:buChar char="•"/>
            </a:pPr>
            <a:r>
              <a:rPr b="0" i="0" lang="en-US" sz="2000" u="none" cap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Si égalité à la fin du temps réglementaire</a:t>
            </a:r>
            <a:endParaRPr/>
          </a:p>
          <a:p>
            <a:pPr indent="-282575" lvl="1" marL="739775" marR="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0066CC"/>
              </a:buClr>
              <a:buSzPts val="2000"/>
              <a:buFont typeface="Verdana"/>
              <a:buChar char="•"/>
            </a:pPr>
            <a:r>
              <a:rPr b="0" i="0" lang="en-US" sz="2000" u="none" cap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Dans chaque équipe on enlève immédiatement un joueur puis un toutes les 2 minutes jusqu’à 3 vs 3.</a:t>
            </a:r>
            <a:endParaRPr/>
          </a:p>
          <a:p>
            <a:pPr indent="-282575" lvl="1" marL="739775" marR="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0066CC"/>
              </a:buClr>
              <a:buSzPts val="2000"/>
              <a:buFont typeface="Verdana"/>
              <a:buChar char="•"/>
            </a:pPr>
            <a:r>
              <a:rPr b="0" i="0" lang="en-US" sz="2000" u="none" cap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Arrêt au premier essai si chacun une possession durant les prolongations.</a:t>
            </a:r>
            <a:endParaRPr/>
          </a:p>
        </p:txBody>
      </p:sp>
      <p:sp>
        <p:nvSpPr>
          <p:cNvPr id="298" name="Google Shape;298;p47"/>
          <p:cNvSpPr txBox="1"/>
          <p:nvPr/>
        </p:nvSpPr>
        <p:spPr>
          <a:xfrm>
            <a:off x="6553200" y="6243637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Verdana"/>
              <a:buNone/>
            </a:pPr>
            <a:fld id="{00000000-1234-1234-1234-123412341234}" type="slidenum">
              <a:rPr b="0" i="0" lang="en-US" sz="1000" u="none">
                <a:solidFill>
                  <a:srgbClr val="003B76"/>
                </a:solidFill>
                <a:latin typeface="Verdana"/>
                <a:ea typeface="Verdana"/>
                <a:cs typeface="Verdana"/>
                <a:sym typeface="Verdana"/>
              </a:rPr>
              <a:t>‹#›</a:t>
            </a:fld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3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p48"/>
          <p:cNvSpPr txBox="1"/>
          <p:nvPr/>
        </p:nvSpPr>
        <p:spPr>
          <a:xfrm>
            <a:off x="457200" y="277812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anchorCtr="1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6CC"/>
              </a:buClr>
              <a:buSzPts val="4400"/>
              <a:buFont typeface="Arial"/>
              <a:buNone/>
            </a:pPr>
            <a:r>
              <a:rPr b="1" i="0" lang="en-US" sz="4400" u="sng">
                <a:solidFill>
                  <a:srgbClr val="0066CC"/>
                </a:solidFill>
                <a:latin typeface="Arial"/>
                <a:ea typeface="Arial"/>
                <a:cs typeface="Arial"/>
                <a:sym typeface="Arial"/>
              </a:rPr>
              <a:t>Les remises en jeu</a:t>
            </a:r>
            <a:endParaRPr/>
          </a:p>
        </p:txBody>
      </p:sp>
      <p:sp>
        <p:nvSpPr>
          <p:cNvPr id="305" name="Google Shape;305;p48"/>
          <p:cNvSpPr txBox="1"/>
          <p:nvPr/>
        </p:nvSpPr>
        <p:spPr>
          <a:xfrm>
            <a:off x="277812" y="1600200"/>
            <a:ext cx="8686800" cy="4530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39725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Verdana"/>
              <a:buNone/>
            </a:pPr>
            <a:r>
              <a:rPr b="0" i="0" lang="en-US" sz="24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Il existe deux formes de remises en jeu :</a:t>
            </a:r>
            <a:endParaRPr/>
          </a:p>
          <a:p>
            <a:pPr indent="-339725" lvl="0" marL="3429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Verdana"/>
              <a:buNone/>
            </a:pPr>
            <a:r>
              <a:t/>
            </a:r>
            <a:endParaRPr b="0" i="0" sz="2400" u="none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339725" lvl="0" marL="3429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66CC"/>
              </a:buClr>
              <a:buSzPts val="1440"/>
              <a:buFont typeface="Noto Sans Symbols"/>
              <a:buChar char="■"/>
            </a:pPr>
            <a:r>
              <a:rPr b="0" i="0" lang="en-US" sz="24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Le </a:t>
            </a:r>
            <a:r>
              <a:rPr b="1" i="0" lang="en-US" sz="24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Roll Ball</a:t>
            </a:r>
            <a:r>
              <a:rPr b="0" i="0" lang="en-US" sz="24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, utilisé suite à un touch, ou à un changement de possession de balle (pénalités incluses), et pour les cas autres que ceux cités ci-dessous.</a:t>
            </a:r>
            <a:endParaRPr/>
          </a:p>
          <a:p>
            <a:pPr indent="-339725" lvl="0" marL="3429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Verdana"/>
              <a:buNone/>
            </a:pPr>
            <a:r>
              <a:t/>
            </a:r>
            <a:endParaRPr b="0" i="0" sz="2400" u="none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339725" lvl="0" marL="3429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Verdana"/>
              <a:buNone/>
            </a:pPr>
            <a:r>
              <a:t/>
            </a:r>
            <a:endParaRPr b="0" i="0" sz="2400" u="none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339725" lvl="0" marL="3429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66CC"/>
              </a:buClr>
              <a:buSzPts val="1440"/>
              <a:buFont typeface="Noto Sans Symbols"/>
              <a:buChar char="■"/>
            </a:pPr>
            <a:r>
              <a:rPr b="0" i="0" lang="en-US" sz="24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Le </a:t>
            </a:r>
            <a:r>
              <a:rPr b="1" i="0" lang="en-US" sz="24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Tap Ball</a:t>
            </a:r>
            <a:r>
              <a:rPr b="0" i="0" lang="en-US" sz="24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, utilisé pour l’engagement, après un essai, ou classiquement suite à une pénalité.</a:t>
            </a:r>
            <a:endParaRPr/>
          </a:p>
        </p:txBody>
      </p:sp>
      <p:sp>
        <p:nvSpPr>
          <p:cNvPr id="306" name="Google Shape;306;p48"/>
          <p:cNvSpPr txBox="1"/>
          <p:nvPr/>
        </p:nvSpPr>
        <p:spPr>
          <a:xfrm>
            <a:off x="755650" y="5949950"/>
            <a:ext cx="7488237" cy="368300"/>
          </a:xfrm>
          <a:prstGeom prst="rect">
            <a:avLst/>
          </a:prstGeom>
          <a:solidFill>
            <a:srgbClr val="0066CC"/>
          </a:solidFill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Verdana"/>
              <a:buNone/>
            </a:pPr>
            <a:r>
              <a:rPr b="1" i="0" lang="en-US" sz="180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Le </a:t>
            </a:r>
            <a:r>
              <a:rPr b="1" i="1" lang="en-US" sz="1800" u="sng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Tap Ball</a:t>
            </a:r>
            <a:r>
              <a:rPr b="1" i="0" lang="en-US" sz="180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 est joué après autorisation de l’arbitre</a:t>
            </a:r>
            <a:endParaRPr/>
          </a:p>
        </p:txBody>
      </p:sp>
      <p:sp>
        <p:nvSpPr>
          <p:cNvPr id="307" name="Google Shape;307;p48"/>
          <p:cNvSpPr txBox="1"/>
          <p:nvPr/>
        </p:nvSpPr>
        <p:spPr>
          <a:xfrm>
            <a:off x="611187" y="4221162"/>
            <a:ext cx="7777162" cy="368300"/>
          </a:xfrm>
          <a:prstGeom prst="rect">
            <a:avLst/>
          </a:prstGeom>
          <a:solidFill>
            <a:srgbClr val="0066CC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Verdana"/>
              <a:buNone/>
            </a:pPr>
            <a:r>
              <a:rPr b="1" i="0" lang="en-US" sz="180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Un </a:t>
            </a:r>
            <a:r>
              <a:rPr b="1" i="1" lang="en-US" sz="1800" u="sng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Roll Ball</a:t>
            </a:r>
            <a:r>
              <a:rPr b="1" i="0" lang="en-US" sz="180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 doit être effectué sans délai</a:t>
            </a:r>
            <a:endParaRPr/>
          </a:p>
        </p:txBody>
      </p:sp>
      <p:sp>
        <p:nvSpPr>
          <p:cNvPr id="308" name="Google Shape;308;p48"/>
          <p:cNvSpPr txBox="1"/>
          <p:nvPr/>
        </p:nvSpPr>
        <p:spPr>
          <a:xfrm>
            <a:off x="6553200" y="6243637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Verdana"/>
              <a:buNone/>
            </a:pPr>
            <a:fld id="{00000000-1234-1234-1234-123412341234}" type="slidenum">
              <a:rPr b="0" i="0" lang="en-US" sz="1000" u="none">
                <a:solidFill>
                  <a:srgbClr val="003B76"/>
                </a:solidFill>
                <a:latin typeface="Verdana"/>
                <a:ea typeface="Verdana"/>
                <a:cs typeface="Verdana"/>
                <a:sym typeface="Verdana"/>
              </a:rPr>
              <a:t>‹#›</a:t>
            </a:fld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3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Google Shape;314;p49"/>
          <p:cNvSpPr txBox="1"/>
          <p:nvPr/>
        </p:nvSpPr>
        <p:spPr>
          <a:xfrm>
            <a:off x="457200" y="277812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anchorCtr="1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6CC"/>
              </a:buClr>
              <a:buSzPts val="4400"/>
              <a:buFont typeface="Arial"/>
              <a:buNone/>
            </a:pPr>
            <a:r>
              <a:rPr b="1" i="0" lang="en-US" sz="4400" u="sng">
                <a:solidFill>
                  <a:srgbClr val="0066CC"/>
                </a:solidFill>
                <a:latin typeface="Arial"/>
                <a:ea typeface="Arial"/>
                <a:cs typeface="Arial"/>
                <a:sym typeface="Arial"/>
              </a:rPr>
              <a:t>Le Roll Ball : comment faire ?</a:t>
            </a:r>
            <a:endParaRPr/>
          </a:p>
        </p:txBody>
      </p:sp>
      <p:sp>
        <p:nvSpPr>
          <p:cNvPr id="315" name="Google Shape;315;p49"/>
          <p:cNvSpPr txBox="1"/>
          <p:nvPr/>
        </p:nvSpPr>
        <p:spPr>
          <a:xfrm>
            <a:off x="457200" y="1600200"/>
            <a:ext cx="8229600" cy="50688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514350" lvl="0" marL="51435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80"/>
              <a:buFont typeface="Arial"/>
              <a:buAutoNum type="arabicPeriod"/>
            </a:pPr>
            <a:r>
              <a:rPr b="0" i="0" lang="en-US" sz="2800" u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Le joueur placé face à la ligne d’en but adverse, </a:t>
            </a:r>
            <a:endParaRPr/>
          </a:p>
          <a:p>
            <a:pPr indent="-514350" lvl="0" marL="514350" marR="0" rtl="0" algn="l">
              <a:lnSpc>
                <a:spcPct val="8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1680"/>
              <a:buFont typeface="Arial"/>
              <a:buAutoNum type="arabicPeriod"/>
            </a:pPr>
            <a:r>
              <a:rPr b="0" i="0" lang="en-US" sz="2800" u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Il pose le ballon à terre sur la marque</a:t>
            </a:r>
            <a:endParaRPr/>
          </a:p>
          <a:p>
            <a:pPr indent="-514350" lvl="0" marL="514350" marR="0" rtl="0" algn="l">
              <a:lnSpc>
                <a:spcPct val="8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1680"/>
              <a:buFont typeface="Arial"/>
              <a:buAutoNum type="arabicPeriod"/>
            </a:pPr>
            <a:r>
              <a:rPr b="0" i="0" lang="en-US" sz="2800" u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Il l’enjambe, ou le fait rouler entre ses jambes vers l’arrière, sur une distance n’excédant pas 1m</a:t>
            </a:r>
            <a:endParaRPr/>
          </a:p>
          <a:p>
            <a:pPr indent="-514350" lvl="0" marL="514350" marR="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Verdana"/>
              <a:buNone/>
            </a:pPr>
            <a:r>
              <a:t/>
            </a:r>
            <a:endParaRPr b="0" i="0" sz="2000" u="none">
              <a:solidFill>
                <a:srgbClr val="FFFFFF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514350" lvl="0" marL="514350" marR="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Verdana"/>
              <a:buNone/>
            </a:pPr>
            <a:r>
              <a:rPr b="0" i="0" lang="en-US" sz="20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* la marque est l’endroit où le joueur a été touché, ou bien l’endroit désigné par l’arbitre. Dans le premier cas, c’est au joueur touché à effectuer le roll ball, dans les autres cas n’importe quel joueur de l’équipe reprenant possession du ballon peut effectuer le roll ball.</a:t>
            </a:r>
            <a:endParaRPr/>
          </a:p>
        </p:txBody>
      </p:sp>
      <p:sp>
        <p:nvSpPr>
          <p:cNvPr id="316" name="Google Shape;316;p49"/>
          <p:cNvSpPr txBox="1"/>
          <p:nvPr/>
        </p:nvSpPr>
        <p:spPr>
          <a:xfrm>
            <a:off x="6553200" y="6243637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Verdana"/>
              <a:buNone/>
            </a:pPr>
            <a:fld id="{00000000-1234-1234-1234-123412341234}" type="slidenum">
              <a:rPr b="0" i="0" lang="en-US" sz="1000" u="none">
                <a:solidFill>
                  <a:srgbClr val="003B76"/>
                </a:solidFill>
                <a:latin typeface="Verdana"/>
                <a:ea typeface="Verdana"/>
                <a:cs typeface="Verdana"/>
                <a:sym typeface="Verdana"/>
              </a:rPr>
              <a:t>‹#›</a:t>
            </a:fld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p50"/>
          <p:cNvSpPr txBox="1"/>
          <p:nvPr/>
        </p:nvSpPr>
        <p:spPr>
          <a:xfrm>
            <a:off x="457200" y="277812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anchorCtr="1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6CC"/>
              </a:buClr>
              <a:buSzPts val="4400"/>
              <a:buFont typeface="Arial"/>
              <a:buNone/>
            </a:pPr>
            <a:r>
              <a:rPr b="1" i="0" lang="en-US" sz="4400" u="sng">
                <a:solidFill>
                  <a:srgbClr val="0066CC"/>
                </a:solidFill>
                <a:latin typeface="Arial"/>
                <a:ea typeface="Arial"/>
                <a:cs typeface="Arial"/>
                <a:sym typeface="Arial"/>
              </a:rPr>
              <a:t>Le TAP BALL</a:t>
            </a:r>
            <a:endParaRPr/>
          </a:p>
        </p:txBody>
      </p:sp>
      <p:sp>
        <p:nvSpPr>
          <p:cNvPr id="323" name="Google Shape;323;p50"/>
          <p:cNvSpPr txBox="1"/>
          <p:nvPr/>
        </p:nvSpPr>
        <p:spPr>
          <a:xfrm>
            <a:off x="457200" y="1412875"/>
            <a:ext cx="8458200" cy="51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39725" lvl="0" marL="3429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Verdana"/>
              <a:buNone/>
            </a:pPr>
            <a:r>
              <a:rPr b="0" i="0" lang="en-US" sz="20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Quand: Lorsque l’arbitre a indiqué la marque</a:t>
            </a:r>
            <a:endParaRPr/>
          </a:p>
          <a:p>
            <a:pPr indent="-339725" lvl="0" marL="342900" marR="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Verdana"/>
              <a:buNone/>
            </a:pPr>
            <a:r>
              <a:rPr b="0" i="0" lang="en-US" sz="20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Comment :</a:t>
            </a:r>
            <a:endParaRPr/>
          </a:p>
          <a:p>
            <a:pPr indent="-339725" lvl="0" marL="342900" marR="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FFFFCC"/>
              </a:buClr>
              <a:buSzPts val="1200"/>
              <a:buFont typeface="Times New Roman"/>
              <a:buAutoNum type="arabicPeriod"/>
            </a:pPr>
            <a:r>
              <a:rPr b="0" i="0" lang="en-US" sz="20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Le joueur est placé face à la ligne d’en but adverse, </a:t>
            </a:r>
            <a:endParaRPr/>
          </a:p>
          <a:p>
            <a:pPr indent="-339725" lvl="0" marL="342900" marR="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FFFFCC"/>
              </a:buClr>
              <a:buSzPts val="1200"/>
              <a:buFont typeface="Times New Roman"/>
              <a:buAutoNum type="arabicPeriod"/>
            </a:pPr>
            <a:r>
              <a:rPr b="0" i="0" lang="en-US" sz="20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Il pose le ballon à terre sur la marque indiquée par l’arbitre.</a:t>
            </a:r>
            <a:endParaRPr/>
          </a:p>
          <a:p>
            <a:pPr indent="-339725" lvl="0" marL="342900" marR="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FFFFCC"/>
              </a:buClr>
              <a:buSzPts val="1200"/>
              <a:buFont typeface="Times New Roman"/>
              <a:buAutoNum type="arabicPeriod"/>
            </a:pPr>
            <a:r>
              <a:rPr b="0" i="0" lang="en-US" sz="20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Il doit lâcher des 2 mains le ballon</a:t>
            </a:r>
            <a:endParaRPr/>
          </a:p>
          <a:p>
            <a:pPr indent="-339725" lvl="0" marL="342900" marR="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FFFFCC"/>
              </a:buClr>
              <a:buSzPts val="1200"/>
              <a:buFont typeface="Times New Roman"/>
              <a:buAutoNum type="arabicPeriod"/>
            </a:pPr>
            <a:r>
              <a:rPr b="0" i="0" lang="en-US" sz="20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Il pousse d’un pied le ballon, sur une distance ne pouvant pas excéder 1m. </a:t>
            </a:r>
            <a:endParaRPr/>
          </a:p>
          <a:p>
            <a:pPr indent="-339725" lvl="0" marL="342900" marR="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FFFFCC"/>
              </a:buClr>
              <a:buSzPts val="1200"/>
              <a:buFont typeface="Times New Roman"/>
              <a:buAutoNum type="arabicPeriod"/>
            </a:pPr>
            <a:r>
              <a:rPr b="0" i="0" lang="en-US" sz="20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Il récupère le ballon </a:t>
            </a:r>
            <a:r>
              <a:rPr b="0" i="1" lang="en-US" sz="20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proprement</a:t>
            </a:r>
            <a:r>
              <a:rPr b="0" i="0" lang="en-US" sz="20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, et joue</a:t>
            </a:r>
            <a:endParaRPr/>
          </a:p>
          <a:p>
            <a:pPr indent="-339725" lvl="0" marL="342900" marR="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Verdana"/>
              <a:buNone/>
            </a:pPr>
            <a:r>
              <a:t/>
            </a:r>
            <a:endParaRPr b="0" i="0" sz="2000" u="none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339725" lvl="0" marL="342900" marR="0" rtl="0" algn="l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Verdana"/>
              <a:buNone/>
            </a:pPr>
            <a:r>
              <a:rPr b="0" i="0" lang="en-US" sz="18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b="0" i="0" lang="en-US" sz="20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N’importe quel joueur de l’équipe bénéficiant d’une pénalité ou de l’engagement, peut effectuer le tap ball. Ce joueur n’est pas alors considérer comme ½.</a:t>
            </a:r>
            <a:endParaRPr/>
          </a:p>
          <a:p>
            <a:pPr indent="-339725" lvl="0" marL="342900" marR="0" rtl="0" algn="l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</a:pPr>
            <a:r>
              <a:t/>
            </a:r>
            <a:endParaRPr b="0" i="0" sz="1600" u="none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339725" lvl="0" marL="342900" marR="0" rtl="0" algn="l">
              <a:lnSpc>
                <a:spcPct val="80000"/>
              </a:lnSpc>
              <a:spcBef>
                <a:spcPts val="300"/>
              </a:spcBef>
              <a:spcAft>
                <a:spcPts val="0"/>
              </a:spcAft>
              <a:buClr>
                <a:srgbClr val="0066CC"/>
              </a:buClr>
              <a:buSzPts val="1200"/>
              <a:buFont typeface="Verdana"/>
              <a:buNone/>
            </a:pPr>
            <a:r>
              <a:rPr b="0" i="0" lang="en-US" sz="1200" u="none">
                <a:solidFill>
                  <a:srgbClr val="0066CC"/>
                </a:solidFill>
                <a:latin typeface="Verdana"/>
                <a:ea typeface="Verdana"/>
                <a:cs typeface="Verdana"/>
                <a:sym typeface="Verdana"/>
              </a:rPr>
              <a:t>     </a:t>
            </a:r>
            <a:r>
              <a:rPr b="0" i="0" lang="en-US" sz="1400" u="none">
                <a:solidFill>
                  <a:srgbClr val="0066CC"/>
                </a:solidFill>
                <a:latin typeface="Verdana"/>
                <a:ea typeface="Verdana"/>
                <a:cs typeface="Verdana"/>
                <a:sym typeface="Verdana"/>
              </a:rPr>
              <a:t>Sur les pénalités, la remise en jeu peut être effectuée par un RollBall. Dans ce cas, il n’y a pas de notion de ½, le joueur ramassant le ballon peut marquer, voir se faire toucher sans qu’il y ait changement de possession ….</a:t>
            </a:r>
            <a:endParaRPr/>
          </a:p>
        </p:txBody>
      </p:sp>
      <p:sp>
        <p:nvSpPr>
          <p:cNvPr id="324" name="Google Shape;324;p50"/>
          <p:cNvSpPr txBox="1"/>
          <p:nvPr/>
        </p:nvSpPr>
        <p:spPr>
          <a:xfrm>
            <a:off x="6553200" y="6243637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Verdana"/>
              <a:buNone/>
            </a:pPr>
            <a:fld id="{00000000-1234-1234-1234-123412341234}" type="slidenum">
              <a:rPr b="0" i="0" lang="en-US" sz="1000" u="none">
                <a:solidFill>
                  <a:srgbClr val="003B76"/>
                </a:solidFill>
                <a:latin typeface="Verdana"/>
                <a:ea typeface="Verdana"/>
                <a:cs typeface="Verdana"/>
                <a:sym typeface="Verdana"/>
              </a:rPr>
              <a:t>‹#›</a:t>
            </a:fld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9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p51"/>
          <p:cNvSpPr txBox="1"/>
          <p:nvPr/>
        </p:nvSpPr>
        <p:spPr>
          <a:xfrm>
            <a:off x="457200" y="277812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anchorCtr="1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6CC"/>
              </a:buClr>
              <a:buSzPts val="4400"/>
              <a:buFont typeface="Arial"/>
              <a:buNone/>
            </a:pPr>
            <a:r>
              <a:rPr b="1" i="0" lang="en-US" sz="4400" u="sng">
                <a:solidFill>
                  <a:srgbClr val="0066CC"/>
                </a:solidFill>
                <a:latin typeface="Arial"/>
                <a:ea typeface="Arial"/>
                <a:cs typeface="Arial"/>
                <a:sym typeface="Arial"/>
              </a:rPr>
              <a:t>Les Fautes</a:t>
            </a:r>
            <a:endParaRPr/>
          </a:p>
        </p:txBody>
      </p:sp>
      <p:sp>
        <p:nvSpPr>
          <p:cNvPr id="331" name="Google Shape;331;p51"/>
          <p:cNvSpPr txBox="1"/>
          <p:nvPr/>
        </p:nvSpPr>
        <p:spPr>
          <a:xfrm>
            <a:off x="457200" y="1412875"/>
            <a:ext cx="8435975" cy="50403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39725" lvl="0" marL="3429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Verdana"/>
              <a:buNone/>
            </a:pPr>
            <a:r>
              <a:rPr b="0" i="0" lang="en-US" sz="32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De deux types :</a:t>
            </a:r>
            <a:endParaRPr/>
          </a:p>
          <a:p>
            <a:pPr indent="-339725" lvl="0" marL="3429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Verdana"/>
              <a:buNone/>
            </a:pPr>
            <a:r>
              <a:t/>
            </a:r>
            <a:endParaRPr b="0" i="0" sz="3200" u="none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339725" lvl="0" marL="3429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66CC"/>
              </a:buClr>
              <a:buSzPts val="1920"/>
              <a:buFont typeface="Noto Sans Symbols"/>
              <a:buChar char="■"/>
            </a:pPr>
            <a:r>
              <a:rPr b="0" i="0" lang="en-US" sz="32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Fautes ‘‘</a:t>
            </a:r>
            <a:r>
              <a:rPr b="0" i="0" lang="en-US" sz="3200" u="none">
                <a:solidFill>
                  <a:srgbClr val="0066CC"/>
                </a:solidFill>
                <a:latin typeface="Verdana"/>
                <a:ea typeface="Verdana"/>
                <a:cs typeface="Verdana"/>
                <a:sym typeface="Verdana"/>
              </a:rPr>
              <a:t>techniques</a:t>
            </a:r>
            <a:r>
              <a:rPr b="0" i="0" lang="en-US" sz="32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’’, entraînant un changement de possession de balle.</a:t>
            </a:r>
            <a:endParaRPr/>
          </a:p>
          <a:p>
            <a:pPr indent="-339725" lvl="0" marL="34290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Verdana"/>
              <a:buNone/>
            </a:pPr>
            <a:r>
              <a:rPr b="0" i="0" lang="en-US" sz="32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&gt;&gt; </a:t>
            </a:r>
            <a:r>
              <a:rPr b="1" i="0" lang="en-US" sz="32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ROLL BALL</a:t>
            </a:r>
            <a:endParaRPr/>
          </a:p>
          <a:p>
            <a:pPr indent="-339725" lvl="0" marL="34290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Verdana"/>
              <a:buNone/>
            </a:pPr>
            <a:r>
              <a:t/>
            </a:r>
            <a:endParaRPr b="1" i="0" sz="3200" u="none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339725" lvl="0" marL="3429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66CC"/>
              </a:buClr>
              <a:buSzPts val="1920"/>
              <a:buFont typeface="Noto Sans Symbols"/>
              <a:buChar char="■"/>
            </a:pPr>
            <a:r>
              <a:rPr b="0" i="0" lang="en-US" sz="32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Fautes ‘‘</a:t>
            </a:r>
            <a:r>
              <a:rPr b="0" i="0" lang="en-US" sz="3200" u="none">
                <a:solidFill>
                  <a:srgbClr val="0066CC"/>
                </a:solidFill>
                <a:latin typeface="Verdana"/>
                <a:ea typeface="Verdana"/>
                <a:cs typeface="Verdana"/>
                <a:sym typeface="Verdana"/>
              </a:rPr>
              <a:t>contre la règle</a:t>
            </a:r>
            <a:r>
              <a:rPr b="0" i="0" lang="en-US" sz="32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’’, sanctionnées par une pénalité.</a:t>
            </a:r>
            <a:endParaRPr/>
          </a:p>
          <a:p>
            <a:pPr indent="-339725" lvl="0" marL="34290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Verdana"/>
              <a:buNone/>
            </a:pPr>
            <a:r>
              <a:rPr b="0" i="0" lang="en-US" sz="32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&gt;&gt; </a:t>
            </a:r>
            <a:r>
              <a:rPr b="1" i="0" lang="en-US" sz="32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TAP BALL</a:t>
            </a:r>
            <a:endParaRPr/>
          </a:p>
        </p:txBody>
      </p:sp>
      <p:sp>
        <p:nvSpPr>
          <p:cNvPr id="332" name="Google Shape;332;p51"/>
          <p:cNvSpPr txBox="1"/>
          <p:nvPr/>
        </p:nvSpPr>
        <p:spPr>
          <a:xfrm>
            <a:off x="6553200" y="6243637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Verdana"/>
              <a:buNone/>
            </a:pPr>
            <a:fld id="{00000000-1234-1234-1234-123412341234}" type="slidenum">
              <a:rPr b="0" i="0" lang="en-US" sz="1000" u="none">
                <a:solidFill>
                  <a:srgbClr val="003B76"/>
                </a:solidFill>
                <a:latin typeface="Verdana"/>
                <a:ea typeface="Verdana"/>
                <a:cs typeface="Verdana"/>
                <a:sym typeface="Verdana"/>
              </a:rPr>
              <a:t>‹#›</a:t>
            </a:fld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7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p52"/>
          <p:cNvSpPr txBox="1"/>
          <p:nvPr/>
        </p:nvSpPr>
        <p:spPr>
          <a:xfrm>
            <a:off x="395287" y="95250"/>
            <a:ext cx="8229600" cy="1311275"/>
          </a:xfrm>
          <a:prstGeom prst="rect">
            <a:avLst/>
          </a:prstGeom>
          <a:noFill/>
          <a:ln>
            <a:noFill/>
          </a:ln>
        </p:spPr>
        <p:txBody>
          <a:bodyPr anchorCtr="1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6CC"/>
              </a:buClr>
              <a:buSzPts val="4000"/>
              <a:buFont typeface="Arial"/>
              <a:buNone/>
            </a:pPr>
            <a:r>
              <a:rPr b="1" i="0" lang="en-US" sz="4000" u="sng">
                <a:solidFill>
                  <a:srgbClr val="0066CC"/>
                </a:solidFill>
                <a:latin typeface="Arial"/>
                <a:ea typeface="Arial"/>
                <a:cs typeface="Arial"/>
                <a:sym typeface="Arial"/>
              </a:rPr>
              <a:t>Fautes ‘‘techniques’’</a:t>
            </a:r>
            <a:br>
              <a:rPr b="1" i="0" lang="en-US" sz="4000" u="sng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endParaRPr/>
          </a:p>
        </p:txBody>
      </p:sp>
      <p:sp>
        <p:nvSpPr>
          <p:cNvPr id="339" name="Google Shape;339;p52"/>
          <p:cNvSpPr txBox="1"/>
          <p:nvPr/>
        </p:nvSpPr>
        <p:spPr>
          <a:xfrm>
            <a:off x="395287" y="908050"/>
            <a:ext cx="8229600" cy="47974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39725" lvl="0" marL="33972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6CC"/>
              </a:buClr>
              <a:buSzPts val="1920"/>
              <a:buFont typeface="Noto Sans Symbols"/>
              <a:buChar char="■"/>
            </a:pPr>
            <a:r>
              <a:rPr b="0" i="0" lang="en-US" sz="32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Ballon tombé au sol.</a:t>
            </a:r>
            <a:endParaRPr/>
          </a:p>
          <a:p>
            <a:pPr indent="-339725" lvl="0" marL="339725" marR="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0066CC"/>
              </a:buClr>
              <a:buSzPts val="1920"/>
              <a:buFont typeface="Noto Sans Symbols"/>
              <a:buChar char="■"/>
            </a:pPr>
            <a:r>
              <a:rPr b="0" i="0" lang="en-US" sz="32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½ touché ballon en main.</a:t>
            </a:r>
            <a:endParaRPr/>
          </a:p>
          <a:p>
            <a:pPr indent="-339725" lvl="0" marL="339725" marR="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0066CC"/>
              </a:buClr>
              <a:buSzPts val="1920"/>
              <a:buFont typeface="Noto Sans Symbols"/>
              <a:buChar char="■"/>
            </a:pPr>
            <a:r>
              <a:rPr b="0" i="0" lang="en-US" sz="32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½ marquant un essai</a:t>
            </a:r>
            <a:endParaRPr/>
          </a:p>
          <a:p>
            <a:pPr indent="-339725" lvl="0" marL="339725" marR="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0066CC"/>
              </a:buClr>
              <a:buSzPts val="1920"/>
              <a:buFont typeface="Noto Sans Symbols"/>
              <a:buChar char="■"/>
            </a:pPr>
            <a:r>
              <a:rPr b="0" i="0" lang="en-US" sz="32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Joueur possédant le ballon, sortant des limites du terrain.</a:t>
            </a:r>
            <a:endParaRPr/>
          </a:p>
          <a:p>
            <a:pPr indent="-339725" lvl="0" marL="339725" marR="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0066CC"/>
              </a:buClr>
              <a:buSzPts val="1920"/>
              <a:buFont typeface="Noto Sans Symbols"/>
              <a:buChar char="■"/>
            </a:pPr>
            <a:r>
              <a:rPr b="0" i="0" lang="en-US" sz="32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Mauvaise remise en jeu (roll &amp; tap)</a:t>
            </a:r>
            <a:endParaRPr/>
          </a:p>
          <a:p>
            <a:pPr indent="-339725" lvl="0" marL="339725" marR="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0066CC"/>
              </a:buClr>
              <a:buSzPts val="1920"/>
              <a:buFont typeface="Noto Sans Symbols"/>
              <a:buChar char="■"/>
            </a:pPr>
            <a:r>
              <a:rPr b="0" i="0" lang="en-US" sz="32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Sixième touch…!!!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3200" u="none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40" name="Google Shape;340;p52"/>
          <p:cNvSpPr txBox="1"/>
          <p:nvPr/>
        </p:nvSpPr>
        <p:spPr>
          <a:xfrm>
            <a:off x="611187" y="5157787"/>
            <a:ext cx="8280400" cy="1257300"/>
          </a:xfrm>
          <a:prstGeom prst="rect">
            <a:avLst/>
          </a:prstGeom>
          <a:solidFill>
            <a:srgbClr val="0066CC"/>
          </a:solidFill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Verdana"/>
              <a:buNone/>
            </a:pPr>
            <a:r>
              <a:rPr b="1" i="0" lang="en-US" sz="280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Entraînent un changement de possession de balle. La remise en jeu s’effectue par un Rollball</a:t>
            </a:r>
            <a:endParaRPr/>
          </a:p>
        </p:txBody>
      </p:sp>
      <p:sp>
        <p:nvSpPr>
          <p:cNvPr id="341" name="Google Shape;341;p52"/>
          <p:cNvSpPr txBox="1"/>
          <p:nvPr/>
        </p:nvSpPr>
        <p:spPr>
          <a:xfrm>
            <a:off x="6553200" y="6243637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Verdana"/>
              <a:buNone/>
            </a:pPr>
            <a:fld id="{00000000-1234-1234-1234-123412341234}" type="slidenum">
              <a:rPr b="0" i="0" lang="en-US" sz="1000" u="none">
                <a:solidFill>
                  <a:srgbClr val="003B76"/>
                </a:solidFill>
                <a:latin typeface="Verdana"/>
                <a:ea typeface="Verdana"/>
                <a:cs typeface="Verdana"/>
                <a:sym typeface="Verdana"/>
              </a:rPr>
              <a:t>‹#›</a:t>
            </a:fld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6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Google Shape;347;p53"/>
          <p:cNvSpPr txBox="1"/>
          <p:nvPr/>
        </p:nvSpPr>
        <p:spPr>
          <a:xfrm>
            <a:off x="468312" y="0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anchorCtr="1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6CC"/>
              </a:buClr>
              <a:buSzPts val="4400"/>
              <a:buFont typeface="Arial"/>
              <a:buNone/>
            </a:pPr>
            <a:r>
              <a:rPr b="1" i="0" lang="en-US" sz="4400" u="sng">
                <a:solidFill>
                  <a:srgbClr val="0066CC"/>
                </a:solidFill>
                <a:latin typeface="Arial"/>
                <a:ea typeface="Arial"/>
                <a:cs typeface="Arial"/>
                <a:sym typeface="Arial"/>
              </a:rPr>
              <a:t>Fautes ‘‘contre la règle’’</a:t>
            </a:r>
            <a:endParaRPr/>
          </a:p>
        </p:txBody>
      </p:sp>
      <p:sp>
        <p:nvSpPr>
          <p:cNvPr id="348" name="Google Shape;348;p53"/>
          <p:cNvSpPr txBox="1"/>
          <p:nvPr/>
        </p:nvSpPr>
        <p:spPr>
          <a:xfrm>
            <a:off x="395287" y="1852612"/>
            <a:ext cx="8229600" cy="50053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39725" lvl="0" marL="33972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66CC"/>
              </a:buClr>
              <a:buSzPts val="1440"/>
              <a:buFont typeface="Noto Sans Symbols"/>
              <a:buChar char="■"/>
            </a:pPr>
            <a:r>
              <a:rPr b="0" i="0" lang="en-US" sz="24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Late Pass</a:t>
            </a:r>
            <a:endParaRPr/>
          </a:p>
          <a:p>
            <a:pPr indent="-339725" lvl="0" marL="339725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0066CC"/>
              </a:buClr>
              <a:buSzPts val="1440"/>
              <a:buFont typeface="Noto Sans Symbols"/>
              <a:buChar char="■"/>
            </a:pPr>
            <a:r>
              <a:rPr b="0" i="0" lang="en-US" sz="24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Passe en avant</a:t>
            </a:r>
            <a:endParaRPr/>
          </a:p>
          <a:p>
            <a:pPr indent="-339725" lvl="0" marL="339725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0066CC"/>
              </a:buClr>
              <a:buSzPts val="1440"/>
              <a:buFont typeface="Noto Sans Symbols"/>
              <a:buChar char="■"/>
            </a:pPr>
            <a:r>
              <a:rPr b="0" i="0" lang="en-US" sz="24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Off the mark</a:t>
            </a:r>
            <a:endParaRPr/>
          </a:p>
          <a:p>
            <a:pPr indent="-339725" lvl="0" marL="339725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0066CC"/>
              </a:buClr>
              <a:buSzPts val="1440"/>
              <a:buFont typeface="Noto Sans Symbols"/>
              <a:buChar char="■"/>
            </a:pPr>
            <a:r>
              <a:rPr b="0" i="0" lang="en-US" sz="24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Roll ball volontaire:Roll ball initié sans avoir été touché.</a:t>
            </a:r>
            <a:endParaRPr/>
          </a:p>
          <a:p>
            <a:pPr indent="-339725" lvl="0" marL="339725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0066CC"/>
              </a:buClr>
              <a:buSzPts val="1440"/>
              <a:buFont typeface="Noto Sans Symbols"/>
              <a:buChar char="■"/>
            </a:pPr>
            <a:r>
              <a:rPr b="0" i="0" lang="en-US" sz="24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Conduite contre l’esprit du jeu</a:t>
            </a:r>
            <a:endParaRPr/>
          </a:p>
          <a:p>
            <a:pPr indent="-339725" lvl="0" marL="339725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Verdana"/>
              <a:buNone/>
            </a:pPr>
            <a:r>
              <a:t/>
            </a:r>
            <a:endParaRPr b="0" i="0" sz="2400" u="none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339725" lvl="0" marL="339725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Verdana"/>
              <a:buNone/>
            </a:pPr>
            <a:r>
              <a:t/>
            </a:r>
            <a:endParaRPr b="0" i="0" sz="2400" u="none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339725" lvl="0" marL="339725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Verdana"/>
              <a:buNone/>
            </a:pPr>
            <a:r>
              <a:t/>
            </a:r>
            <a:endParaRPr b="0" i="0" sz="2400" u="none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339725" lvl="0" marL="339725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0066CC"/>
              </a:buClr>
              <a:buSzPts val="1440"/>
              <a:buFont typeface="Noto Sans Symbols"/>
              <a:buChar char="■"/>
            </a:pPr>
            <a:r>
              <a:rPr b="0" i="0" lang="en-US" sz="24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No Touch (=phantom Touch): Touch annoncé à tort.</a:t>
            </a:r>
            <a:endParaRPr/>
          </a:p>
          <a:p>
            <a:pPr indent="-339725" lvl="0" marL="339725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0066CC"/>
              </a:buClr>
              <a:buSzPts val="1440"/>
              <a:buFont typeface="Noto Sans Symbols"/>
              <a:buChar char="■"/>
            </a:pPr>
            <a:r>
              <a:rPr b="0" i="0" lang="en-US" sz="24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Hors jeu (5 &amp; 10m)</a:t>
            </a:r>
            <a:endParaRPr/>
          </a:p>
        </p:txBody>
      </p:sp>
      <p:sp>
        <p:nvSpPr>
          <p:cNvPr id="349" name="Google Shape;349;p53"/>
          <p:cNvSpPr txBox="1"/>
          <p:nvPr/>
        </p:nvSpPr>
        <p:spPr>
          <a:xfrm>
            <a:off x="539750" y="1196975"/>
            <a:ext cx="7777162" cy="601662"/>
          </a:xfrm>
          <a:prstGeom prst="rect">
            <a:avLst/>
          </a:prstGeom>
          <a:solidFill>
            <a:srgbClr val="0066CC"/>
          </a:solidFill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Verdana"/>
              <a:buNone/>
            </a:pPr>
            <a:r>
              <a:rPr b="0" i="0" lang="en-US" sz="180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Sanctionnées par une pénalité, elles entraînent un </a:t>
            </a:r>
            <a:endParaRPr/>
          </a:p>
          <a:p>
            <a:pPr indent="0" lvl="0" marL="0" marR="0" rtl="0" algn="ctr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Verdana"/>
              <a:buNone/>
            </a:pPr>
            <a:r>
              <a:rPr b="0" i="0" lang="en-US" sz="180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changement de possession de balle. </a:t>
            </a:r>
            <a:endParaRPr/>
          </a:p>
        </p:txBody>
      </p:sp>
      <p:sp>
        <p:nvSpPr>
          <p:cNvPr id="350" name="Google Shape;350;p53"/>
          <p:cNvSpPr txBox="1"/>
          <p:nvPr/>
        </p:nvSpPr>
        <p:spPr>
          <a:xfrm>
            <a:off x="611187" y="4443412"/>
            <a:ext cx="7777162" cy="642937"/>
          </a:xfrm>
          <a:prstGeom prst="rect">
            <a:avLst/>
          </a:prstGeom>
          <a:solidFill>
            <a:srgbClr val="0066CC"/>
          </a:solidFill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Verdana"/>
              <a:buNone/>
            </a:pPr>
            <a:r>
              <a:rPr b="0" i="0" lang="en-US" sz="180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Sanctionnées par une pénalité, elles n’entraînent pas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Verdana"/>
              <a:buNone/>
            </a:pPr>
            <a:r>
              <a:rPr b="0" i="0" lang="en-US" sz="180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changement de possession de balle.</a:t>
            </a:r>
            <a:endParaRPr/>
          </a:p>
        </p:txBody>
      </p:sp>
      <p:sp>
        <p:nvSpPr>
          <p:cNvPr id="351" name="Google Shape;351;p53"/>
          <p:cNvSpPr txBox="1"/>
          <p:nvPr/>
        </p:nvSpPr>
        <p:spPr>
          <a:xfrm>
            <a:off x="6553200" y="6243637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Verdana"/>
              <a:buNone/>
            </a:pPr>
            <a:fld id="{00000000-1234-1234-1234-123412341234}" type="slidenum">
              <a:rPr b="0" i="0" lang="en-US" sz="1000" u="none">
                <a:solidFill>
                  <a:srgbClr val="003B76"/>
                </a:solidFill>
                <a:latin typeface="Verdana"/>
                <a:ea typeface="Verdana"/>
                <a:cs typeface="Verdana"/>
                <a:sym typeface="Verdana"/>
              </a:rPr>
              <a:t>‹#›</a:t>
            </a:fld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6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p54"/>
          <p:cNvSpPr txBox="1"/>
          <p:nvPr/>
        </p:nvSpPr>
        <p:spPr>
          <a:xfrm>
            <a:off x="395287" y="0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anchorCtr="1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6CC"/>
              </a:buClr>
              <a:buSzPts val="4400"/>
              <a:buFont typeface="Arial"/>
              <a:buNone/>
            </a:pPr>
            <a:r>
              <a:rPr b="1" i="0" lang="en-US" sz="4400" u="sng">
                <a:solidFill>
                  <a:srgbClr val="0066CC"/>
                </a:solidFill>
                <a:latin typeface="Arial"/>
                <a:ea typeface="Arial"/>
                <a:cs typeface="Arial"/>
                <a:sym typeface="Arial"/>
              </a:rPr>
              <a:t>Fautes ‘‘contre la règle’’</a:t>
            </a:r>
            <a:r>
              <a:rPr b="0" i="0" lang="en-US" sz="4400" u="none">
                <a:solidFill>
                  <a:srgbClr val="0066CC"/>
                </a:solidFill>
                <a:latin typeface="Arial"/>
                <a:ea typeface="Arial"/>
                <a:cs typeface="Arial"/>
                <a:sym typeface="Arial"/>
              </a:rPr>
              <a:t>(2)</a:t>
            </a:r>
            <a:endParaRPr/>
          </a:p>
        </p:txBody>
      </p:sp>
      <p:sp>
        <p:nvSpPr>
          <p:cNvPr id="358" name="Google Shape;358;p54"/>
          <p:cNvSpPr txBox="1"/>
          <p:nvPr/>
        </p:nvSpPr>
        <p:spPr>
          <a:xfrm>
            <a:off x="179387" y="1260475"/>
            <a:ext cx="8229600" cy="4683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39725" lvl="0" marL="33972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66CC"/>
              </a:buClr>
              <a:buSzPts val="1680"/>
              <a:buFont typeface="Noto Sans Symbols"/>
              <a:buChar char="■"/>
            </a:pPr>
            <a:r>
              <a:rPr b="0" i="0" lang="en-US" sz="28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Plus de joueurs que réglementairement sur le terrain.</a:t>
            </a:r>
            <a:endParaRPr/>
          </a:p>
          <a:p>
            <a:pPr indent="-339725" lvl="0" marL="339725" marR="0" rtl="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rgbClr val="0066CC"/>
              </a:buClr>
              <a:buSzPts val="1680"/>
              <a:buFont typeface="Noto Sans Symbols"/>
              <a:buChar char="■"/>
            </a:pPr>
            <a:r>
              <a:rPr b="0" i="0" lang="en-US" sz="28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Remplacement incorrect.</a:t>
            </a:r>
            <a:endParaRPr/>
          </a:p>
          <a:p>
            <a:pPr indent="-339725" lvl="0" marL="339725" marR="0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Verdana"/>
              <a:buNone/>
            </a:pPr>
            <a:r>
              <a:t/>
            </a:r>
            <a:endParaRPr b="0" i="0" sz="2000" u="none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339725" lvl="0" marL="339725" marR="0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Verdana"/>
              <a:buNone/>
            </a:pPr>
            <a:r>
              <a:rPr b="0" i="0" lang="en-US" sz="20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       Pour ces 2 pénalités la marque sera à l’endroit où était             le ballon au moment de la constatation de la faute</a:t>
            </a:r>
            <a:endParaRPr/>
          </a:p>
          <a:p>
            <a:pPr indent="-339725" lvl="0" marL="339725" marR="0" rtl="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Verdana"/>
              <a:buNone/>
            </a:pPr>
            <a:r>
              <a:t/>
            </a:r>
            <a:endParaRPr b="0" i="0" sz="2800" u="none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339725" lvl="0" marL="339725" marR="0" rtl="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rgbClr val="0066CC"/>
              </a:buClr>
              <a:buSzPts val="1680"/>
              <a:buFont typeface="Noto Sans Symbols"/>
              <a:buChar char="■"/>
            </a:pPr>
            <a:r>
              <a:rPr b="0" i="0" lang="en-US" sz="28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Obstruction volontaire / Cache-cache.</a:t>
            </a:r>
            <a:endParaRPr/>
          </a:p>
          <a:p>
            <a:pPr indent="-339725" lvl="0" marL="339725" marR="0" rtl="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rgbClr val="0066CC"/>
              </a:buClr>
              <a:buSzPts val="1680"/>
              <a:buFont typeface="Noto Sans Symbols"/>
              <a:buChar char="■"/>
            </a:pPr>
            <a:r>
              <a:rPr b="0" i="0" lang="en-US" sz="28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Jeu rugueux sur un touch.</a:t>
            </a:r>
            <a:endParaRPr/>
          </a:p>
          <a:p>
            <a:pPr indent="-339725" lvl="0" marL="339725" marR="0" rtl="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rgbClr val="0066CC"/>
              </a:buClr>
              <a:buSzPts val="1680"/>
              <a:buFont typeface="Noto Sans Symbols"/>
              <a:buChar char="■"/>
            </a:pPr>
            <a:r>
              <a:rPr b="0" i="0" lang="en-US" sz="28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Mauvaise conduite.</a:t>
            </a:r>
            <a:endParaRPr b="0" i="0" sz="3200" u="none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339725" lvl="0" marL="339725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Verdana"/>
              <a:buNone/>
            </a:pPr>
            <a:r>
              <a:t/>
            </a:r>
            <a:endParaRPr b="0" i="0" sz="3200" u="none">
              <a:solidFill>
                <a:srgbClr val="FFFFFF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3200" u="none">
              <a:solidFill>
                <a:srgbClr val="FFFFFF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59" name="Google Shape;359;p54"/>
          <p:cNvSpPr txBox="1"/>
          <p:nvPr/>
        </p:nvSpPr>
        <p:spPr>
          <a:xfrm>
            <a:off x="762000" y="5943600"/>
            <a:ext cx="7345362" cy="673100"/>
          </a:xfrm>
          <a:prstGeom prst="rect">
            <a:avLst/>
          </a:prstGeom>
          <a:solidFill>
            <a:srgbClr val="FF0000"/>
          </a:solidFill>
          <a:ln cap="flat" cmpd="sng" w="284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Verdana"/>
              <a:buNone/>
            </a:pPr>
            <a:r>
              <a:rPr b="1" i="0" lang="en-US" sz="2000" u="sng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Sin Bin</a:t>
            </a:r>
            <a:r>
              <a:rPr b="1" i="0" lang="en-US" sz="18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: un joueur peut être envoyé en ‘prison’, pour mauvaise conduite, ou fautes répétées (hors jeu ….). </a:t>
            </a:r>
            <a:endParaRPr/>
          </a:p>
        </p:txBody>
      </p:sp>
      <p:sp>
        <p:nvSpPr>
          <p:cNvPr id="360" name="Google Shape;360;p54"/>
          <p:cNvSpPr txBox="1"/>
          <p:nvPr/>
        </p:nvSpPr>
        <p:spPr>
          <a:xfrm>
            <a:off x="684212" y="2852737"/>
            <a:ext cx="7775575" cy="914400"/>
          </a:xfrm>
          <a:prstGeom prst="rect">
            <a:avLst/>
          </a:prstGeom>
          <a:noFill/>
          <a:ln cap="flat" cmpd="sng" w="38150">
            <a:solidFill>
              <a:srgbClr val="0066CC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61" name="Google Shape;361;p54"/>
          <p:cNvSpPr txBox="1"/>
          <p:nvPr/>
        </p:nvSpPr>
        <p:spPr>
          <a:xfrm>
            <a:off x="6553200" y="6243637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Verdana"/>
              <a:buNone/>
            </a:pPr>
            <a:fld id="{00000000-1234-1234-1234-123412341234}" type="slidenum">
              <a:rPr b="0" i="0" lang="en-US" sz="1000" u="none">
                <a:solidFill>
                  <a:srgbClr val="003B76"/>
                </a:solidFill>
                <a:latin typeface="Verdana"/>
                <a:ea typeface="Verdana"/>
                <a:cs typeface="Verdana"/>
                <a:sym typeface="Verdana"/>
              </a:rPr>
              <a:t>‹#›</a:t>
            </a:fld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5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6" name="Google Shape;366;p55"/>
          <p:cNvGrpSpPr/>
          <p:nvPr/>
        </p:nvGrpSpPr>
        <p:grpSpPr>
          <a:xfrm>
            <a:off x="920750" y="1463675"/>
            <a:ext cx="7199312" cy="5349875"/>
            <a:chOff x="0" y="0"/>
            <a:chExt cx="2147483647" cy="2147483647"/>
          </a:xfrm>
        </p:grpSpPr>
        <p:grpSp>
          <p:nvGrpSpPr>
            <p:cNvPr id="367" name="Google Shape;367;p55"/>
            <p:cNvGrpSpPr/>
            <p:nvPr/>
          </p:nvGrpSpPr>
          <p:grpSpPr>
            <a:xfrm>
              <a:off x="0" y="172903911"/>
              <a:ext cx="2147483647" cy="1806273173"/>
              <a:chOff x="0" y="0"/>
              <a:chExt cx="2147483647" cy="2147483647"/>
            </a:xfrm>
          </p:grpSpPr>
          <p:sp>
            <p:nvSpPr>
              <p:cNvPr id="368" name="Google Shape;368;p55"/>
              <p:cNvSpPr txBox="1"/>
              <p:nvPr/>
            </p:nvSpPr>
            <p:spPr>
              <a:xfrm>
                <a:off x="0" y="0"/>
                <a:ext cx="2147483647" cy="2147483647"/>
              </a:xfrm>
              <a:prstGeom prst="rect">
                <a:avLst/>
              </a:prstGeom>
              <a:solidFill>
                <a:srgbClr val="92D050"/>
              </a:solidFill>
              <a:ln cap="flat" cmpd="sng" w="2857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>
                  <a:solidFill>
                    <a:schemeClr val="lt1"/>
                  </a:solidFill>
                  <a:latin typeface="Verdana"/>
                  <a:ea typeface="Verdana"/>
                  <a:cs typeface="Verdana"/>
                  <a:sym typeface="Verdana"/>
                </a:endParaRPr>
              </a:p>
            </p:txBody>
          </p:sp>
          <p:sp>
            <p:nvSpPr>
              <p:cNvPr id="369" name="Google Shape;369;p55"/>
              <p:cNvSpPr txBox="1"/>
              <p:nvPr/>
            </p:nvSpPr>
            <p:spPr>
              <a:xfrm>
                <a:off x="134217727" y="0"/>
                <a:ext cx="1879048191" cy="2147483647"/>
              </a:xfrm>
              <a:prstGeom prst="rect">
                <a:avLst/>
              </a:pr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>
                  <a:solidFill>
                    <a:schemeClr val="lt1"/>
                  </a:solidFill>
                  <a:latin typeface="Verdana"/>
                  <a:ea typeface="Verdana"/>
                  <a:cs typeface="Verdana"/>
                  <a:sym typeface="Verdana"/>
                </a:endParaRPr>
              </a:p>
            </p:txBody>
          </p:sp>
          <p:sp>
            <p:nvSpPr>
              <p:cNvPr id="370" name="Google Shape;370;p55"/>
              <p:cNvSpPr txBox="1"/>
              <p:nvPr/>
            </p:nvSpPr>
            <p:spPr>
              <a:xfrm>
                <a:off x="268435455" y="0"/>
                <a:ext cx="1610612735" cy="2147483647"/>
              </a:xfrm>
              <a:prstGeom prst="rect">
                <a:avLst/>
              </a:pr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>
                  <a:solidFill>
                    <a:schemeClr val="lt1"/>
                  </a:solidFill>
                  <a:latin typeface="Verdana"/>
                  <a:ea typeface="Verdana"/>
                  <a:cs typeface="Verdana"/>
                  <a:sym typeface="Verdana"/>
                </a:endParaRPr>
              </a:p>
            </p:txBody>
          </p:sp>
          <p:sp>
            <p:nvSpPr>
              <p:cNvPr id="371" name="Google Shape;371;p55"/>
              <p:cNvSpPr txBox="1"/>
              <p:nvPr/>
            </p:nvSpPr>
            <p:spPr>
              <a:xfrm>
                <a:off x="805306414" y="0"/>
                <a:ext cx="536870911" cy="2147483647"/>
              </a:xfrm>
              <a:prstGeom prst="rect">
                <a:avLst/>
              </a:pr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>
                  <a:solidFill>
                    <a:schemeClr val="lt1"/>
                  </a:solidFill>
                  <a:latin typeface="Verdana"/>
                  <a:ea typeface="Verdana"/>
                  <a:cs typeface="Verdana"/>
                  <a:sym typeface="Verdana"/>
                </a:endParaRPr>
              </a:p>
            </p:txBody>
          </p:sp>
          <p:sp>
            <p:nvSpPr>
              <p:cNvPr id="372" name="Google Shape;372;p55"/>
              <p:cNvSpPr txBox="1"/>
              <p:nvPr/>
            </p:nvSpPr>
            <p:spPr>
              <a:xfrm>
                <a:off x="1073741870" y="0"/>
                <a:ext cx="0" cy="2147483647"/>
              </a:xfrm>
              <a:prstGeom prst="rect">
                <a:avLst/>
              </a:pr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>
                  <a:solidFill>
                    <a:schemeClr val="lt1"/>
                  </a:solidFill>
                  <a:latin typeface="Verdana"/>
                  <a:ea typeface="Verdana"/>
                  <a:cs typeface="Verdana"/>
                  <a:sym typeface="Verdana"/>
                </a:endParaRPr>
              </a:p>
            </p:txBody>
          </p:sp>
        </p:grpSp>
        <p:sp>
          <p:nvSpPr>
            <p:cNvPr id="373" name="Google Shape;373;p55"/>
            <p:cNvSpPr txBox="1"/>
            <p:nvPr/>
          </p:nvSpPr>
          <p:spPr>
            <a:xfrm>
              <a:off x="939524189" y="109419003"/>
              <a:ext cx="268435455" cy="54188196"/>
            </a:xfrm>
            <a:prstGeom prst="rect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374" name="Google Shape;374;p55"/>
            <p:cNvSpPr txBox="1"/>
            <p:nvPr/>
          </p:nvSpPr>
          <p:spPr>
            <a:xfrm>
              <a:off x="939524189" y="1984080239"/>
              <a:ext cx="268435455" cy="54188196"/>
            </a:xfrm>
            <a:prstGeom prst="rect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375" name="Google Shape;375;p55"/>
            <p:cNvSpPr txBox="1"/>
            <p:nvPr/>
          </p:nvSpPr>
          <p:spPr>
            <a:xfrm>
              <a:off x="805306367" y="2039107253"/>
              <a:ext cx="536870911" cy="108376393"/>
            </a:xfrm>
            <a:prstGeom prst="rect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Verdana"/>
                <a:buNone/>
              </a:pPr>
              <a:r>
                <a:rPr b="0" i="0" lang="en-US" sz="1100" u="none">
                  <a:solidFill>
                    <a:schemeClr val="dk1"/>
                  </a:solidFill>
                  <a:latin typeface="Verdana"/>
                  <a:ea typeface="Verdana"/>
                  <a:cs typeface="Verdana"/>
                  <a:sym typeface="Verdana"/>
                </a:rPr>
                <a:t>Aire de remplacement</a:t>
              </a:r>
              <a:endParaRPr/>
            </a:p>
          </p:txBody>
        </p:sp>
        <p:sp>
          <p:nvSpPr>
            <p:cNvPr id="376" name="Google Shape;376;p55"/>
            <p:cNvSpPr txBox="1"/>
            <p:nvPr/>
          </p:nvSpPr>
          <p:spPr>
            <a:xfrm>
              <a:off x="805306367" y="0"/>
              <a:ext cx="536870911" cy="108376393"/>
            </a:xfrm>
            <a:prstGeom prst="rect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Verdana"/>
                <a:buNone/>
              </a:pPr>
              <a:r>
                <a:rPr b="0" i="0" lang="en-US" sz="1100" u="none">
                  <a:solidFill>
                    <a:schemeClr val="dk1"/>
                  </a:solidFill>
                  <a:latin typeface="Verdana"/>
                  <a:ea typeface="Verdana"/>
                  <a:cs typeface="Verdana"/>
                  <a:sym typeface="Verdana"/>
                </a:rPr>
                <a:t>Aire de remplacement</a:t>
              </a:r>
              <a:endParaRPr/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100" u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</p:grpSp>
      <p:sp>
        <p:nvSpPr>
          <p:cNvPr id="377" name="Google Shape;377;p55"/>
          <p:cNvSpPr txBox="1"/>
          <p:nvPr/>
        </p:nvSpPr>
        <p:spPr>
          <a:xfrm>
            <a:off x="468312" y="0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anchorCtr="1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6CC"/>
              </a:buClr>
              <a:buSzPts val="4400"/>
              <a:buFont typeface="Arial"/>
              <a:buNone/>
            </a:pPr>
            <a:r>
              <a:rPr b="1" i="0" lang="en-US" sz="4400" u="sng">
                <a:solidFill>
                  <a:srgbClr val="0066CC"/>
                </a:solidFill>
                <a:latin typeface="Arial"/>
                <a:ea typeface="Arial"/>
                <a:cs typeface="Arial"/>
                <a:sym typeface="Arial"/>
              </a:rPr>
              <a:t>Le Terrain</a:t>
            </a:r>
            <a:endParaRPr/>
          </a:p>
        </p:txBody>
      </p:sp>
      <p:sp>
        <p:nvSpPr>
          <p:cNvPr id="378" name="Google Shape;378;p55"/>
          <p:cNvSpPr txBox="1"/>
          <p:nvPr/>
        </p:nvSpPr>
        <p:spPr>
          <a:xfrm rot="-5400000">
            <a:off x="3064668" y="3974306"/>
            <a:ext cx="2519362" cy="311150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3300"/>
              </a:buClr>
              <a:buSzPts val="1400"/>
              <a:buFont typeface="Verdana"/>
              <a:buNone/>
            </a:pPr>
            <a:r>
              <a:rPr b="0" i="0" lang="en-US" sz="1400" u="none">
                <a:solidFill>
                  <a:srgbClr val="FF3300"/>
                </a:solidFill>
                <a:latin typeface="Verdana"/>
                <a:ea typeface="Verdana"/>
                <a:cs typeface="Verdana"/>
                <a:sym typeface="Verdana"/>
              </a:rPr>
              <a:t>Ligne Médiane</a:t>
            </a:r>
            <a:endParaRPr/>
          </a:p>
        </p:txBody>
      </p:sp>
      <p:sp>
        <p:nvSpPr>
          <p:cNvPr id="379" name="Google Shape;379;p55"/>
          <p:cNvSpPr txBox="1"/>
          <p:nvPr/>
        </p:nvSpPr>
        <p:spPr>
          <a:xfrm>
            <a:off x="3605212" y="6007100"/>
            <a:ext cx="900112" cy="309562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3300"/>
              </a:buClr>
              <a:buSzPts val="1400"/>
              <a:buFont typeface="Verdana"/>
              <a:buNone/>
            </a:pPr>
            <a:r>
              <a:rPr b="0" i="0" lang="en-US" sz="1400" u="none">
                <a:solidFill>
                  <a:srgbClr val="FF3300"/>
                </a:solidFill>
                <a:latin typeface="Verdana"/>
                <a:ea typeface="Verdana"/>
                <a:cs typeface="Verdana"/>
                <a:sym typeface="Verdana"/>
              </a:rPr>
              <a:t>10m</a:t>
            </a:r>
            <a:endParaRPr/>
          </a:p>
        </p:txBody>
      </p:sp>
      <p:sp>
        <p:nvSpPr>
          <p:cNvPr id="380" name="Google Shape;380;p55"/>
          <p:cNvSpPr txBox="1"/>
          <p:nvPr/>
        </p:nvSpPr>
        <p:spPr>
          <a:xfrm>
            <a:off x="1366837" y="6007100"/>
            <a:ext cx="973137" cy="309562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3300"/>
              </a:buClr>
              <a:buSzPts val="1400"/>
              <a:buFont typeface="Verdana"/>
              <a:buNone/>
            </a:pPr>
            <a:r>
              <a:rPr b="0" i="0" lang="en-US" sz="1400" u="none">
                <a:solidFill>
                  <a:srgbClr val="FF3300"/>
                </a:solidFill>
                <a:latin typeface="Verdana"/>
                <a:ea typeface="Verdana"/>
                <a:cs typeface="Verdana"/>
                <a:sym typeface="Verdana"/>
              </a:rPr>
              <a:t>5m</a:t>
            </a:r>
            <a:endParaRPr/>
          </a:p>
        </p:txBody>
      </p:sp>
      <p:sp>
        <p:nvSpPr>
          <p:cNvPr id="381" name="Google Shape;381;p55"/>
          <p:cNvSpPr txBox="1"/>
          <p:nvPr/>
        </p:nvSpPr>
        <p:spPr>
          <a:xfrm rot="-5400000">
            <a:off x="-320675" y="3975100"/>
            <a:ext cx="2879725" cy="311150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3300"/>
              </a:buClr>
              <a:buSzPts val="1400"/>
              <a:buFont typeface="Verdana"/>
              <a:buNone/>
            </a:pPr>
            <a:r>
              <a:rPr b="0" i="0" lang="en-US" sz="1400" u="none">
                <a:solidFill>
                  <a:srgbClr val="FF3300"/>
                </a:solidFill>
                <a:latin typeface="Verdana"/>
                <a:ea typeface="Verdana"/>
                <a:cs typeface="Verdana"/>
                <a:sym typeface="Verdana"/>
              </a:rPr>
              <a:t> Zone d’essai</a:t>
            </a:r>
            <a:endParaRPr/>
          </a:p>
        </p:txBody>
      </p:sp>
      <p:sp>
        <p:nvSpPr>
          <p:cNvPr id="382" name="Google Shape;382;p55"/>
          <p:cNvSpPr txBox="1"/>
          <p:nvPr/>
        </p:nvSpPr>
        <p:spPr>
          <a:xfrm rot="5400000">
            <a:off x="6444456" y="3975893"/>
            <a:ext cx="2879725" cy="309562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3300"/>
              </a:buClr>
              <a:buSzPts val="1400"/>
              <a:buFont typeface="Verdana"/>
              <a:buNone/>
            </a:pPr>
            <a:r>
              <a:rPr b="0" i="0" lang="en-US" sz="1400" u="none">
                <a:solidFill>
                  <a:srgbClr val="FF3300"/>
                </a:solidFill>
                <a:latin typeface="Verdana"/>
                <a:ea typeface="Verdana"/>
                <a:cs typeface="Verdana"/>
                <a:sym typeface="Verdana"/>
              </a:rPr>
              <a:t> Zone d’essai</a:t>
            </a:r>
            <a:endParaRPr/>
          </a:p>
        </p:txBody>
      </p:sp>
      <p:cxnSp>
        <p:nvCxnSpPr>
          <p:cNvPr id="383" name="Google Shape;383;p55"/>
          <p:cNvCxnSpPr/>
          <p:nvPr/>
        </p:nvCxnSpPr>
        <p:spPr>
          <a:xfrm>
            <a:off x="1370012" y="1341437"/>
            <a:ext cx="6300787" cy="0"/>
          </a:xfrm>
          <a:prstGeom prst="straightConnector1">
            <a:avLst/>
          </a:prstGeom>
          <a:noFill/>
          <a:ln cap="flat" cmpd="sng" w="76300">
            <a:solidFill>
              <a:srgbClr val="FF3300"/>
            </a:solidFill>
            <a:prstDash val="solid"/>
            <a:miter lim="800000"/>
            <a:headEnd len="med" w="med" type="triangle"/>
            <a:tailEnd len="med" w="med" type="triangle"/>
          </a:ln>
        </p:spPr>
      </p:cxnSp>
      <p:sp>
        <p:nvSpPr>
          <p:cNvPr id="384" name="Google Shape;384;p55"/>
          <p:cNvSpPr txBox="1"/>
          <p:nvPr/>
        </p:nvSpPr>
        <p:spPr>
          <a:xfrm>
            <a:off x="3981450" y="836612"/>
            <a:ext cx="1079500" cy="460375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3300"/>
              </a:buClr>
              <a:buSzPts val="2400"/>
              <a:buFont typeface="Verdana"/>
              <a:buNone/>
            </a:pPr>
            <a:r>
              <a:rPr b="1" i="0" lang="en-US" sz="2400" u="none">
                <a:solidFill>
                  <a:srgbClr val="FF3300"/>
                </a:solidFill>
                <a:latin typeface="Verdana"/>
                <a:ea typeface="Verdana"/>
                <a:cs typeface="Verdana"/>
                <a:sym typeface="Verdana"/>
              </a:rPr>
              <a:t>70m</a:t>
            </a:r>
            <a:endParaRPr/>
          </a:p>
        </p:txBody>
      </p:sp>
      <p:cxnSp>
        <p:nvCxnSpPr>
          <p:cNvPr id="385" name="Google Shape;385;p55"/>
          <p:cNvCxnSpPr/>
          <p:nvPr/>
        </p:nvCxnSpPr>
        <p:spPr>
          <a:xfrm>
            <a:off x="8664575" y="1893887"/>
            <a:ext cx="6350" cy="4471987"/>
          </a:xfrm>
          <a:prstGeom prst="straightConnector1">
            <a:avLst/>
          </a:prstGeom>
          <a:noFill/>
          <a:ln cap="flat" cmpd="sng" w="76300">
            <a:solidFill>
              <a:srgbClr val="FF3300"/>
            </a:solidFill>
            <a:prstDash val="solid"/>
            <a:miter lim="800000"/>
            <a:headEnd len="med" w="med" type="triangle"/>
            <a:tailEnd len="med" w="med" type="triangle"/>
          </a:ln>
        </p:spPr>
      </p:cxnSp>
      <p:sp>
        <p:nvSpPr>
          <p:cNvPr id="386" name="Google Shape;386;p55"/>
          <p:cNvSpPr txBox="1"/>
          <p:nvPr/>
        </p:nvSpPr>
        <p:spPr>
          <a:xfrm rot="5280000">
            <a:off x="8303418" y="3899693"/>
            <a:ext cx="1223962" cy="460375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3300"/>
              </a:buClr>
              <a:buSzPts val="2400"/>
              <a:buFont typeface="Verdana"/>
              <a:buNone/>
            </a:pPr>
            <a:r>
              <a:rPr b="1" i="0" lang="en-US" sz="2400" u="none">
                <a:solidFill>
                  <a:srgbClr val="FF3300"/>
                </a:solidFill>
                <a:latin typeface="Verdana"/>
                <a:ea typeface="Verdana"/>
                <a:cs typeface="Verdana"/>
                <a:sym typeface="Verdana"/>
              </a:rPr>
              <a:t>50m</a:t>
            </a:r>
            <a:endParaRPr/>
          </a:p>
        </p:txBody>
      </p:sp>
      <p:sp>
        <p:nvSpPr>
          <p:cNvPr id="387" name="Google Shape;387;p55"/>
          <p:cNvSpPr txBox="1"/>
          <p:nvPr/>
        </p:nvSpPr>
        <p:spPr>
          <a:xfrm>
            <a:off x="6553200" y="6243637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Verdana"/>
              <a:buNone/>
            </a:pPr>
            <a:fld id="{00000000-1234-1234-1234-123412341234}" type="slidenum">
              <a:rPr b="0" i="0" lang="en-US" sz="1000" u="none">
                <a:solidFill>
                  <a:srgbClr val="003B76"/>
                </a:solidFill>
                <a:latin typeface="Verdana"/>
                <a:ea typeface="Verdana"/>
                <a:cs typeface="Verdana"/>
                <a:sym typeface="Verdana"/>
              </a:rPr>
              <a:t>‹#›</a:t>
            </a:fld>
            <a:endParaRPr/>
          </a:p>
        </p:txBody>
      </p:sp>
      <p:sp>
        <p:nvSpPr>
          <p:cNvPr id="388" name="Google Shape;388;p55"/>
          <p:cNvSpPr/>
          <p:nvPr/>
        </p:nvSpPr>
        <p:spPr>
          <a:xfrm>
            <a:off x="1258887" y="1773237"/>
            <a:ext cx="215900" cy="215900"/>
          </a:xfrm>
          <a:prstGeom prst="ellipse">
            <a:avLst/>
          </a:prstGeom>
          <a:solidFill>
            <a:srgbClr val="FF0000"/>
          </a:solidFill>
          <a:ln cap="flat" cmpd="sng" w="9525">
            <a:solidFill>
              <a:srgbClr val="FFFFF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89" name="Google Shape;389;p55"/>
          <p:cNvSpPr/>
          <p:nvPr/>
        </p:nvSpPr>
        <p:spPr>
          <a:xfrm>
            <a:off x="1262062" y="6286500"/>
            <a:ext cx="215900" cy="215900"/>
          </a:xfrm>
          <a:prstGeom prst="ellipse">
            <a:avLst/>
          </a:prstGeom>
          <a:solidFill>
            <a:srgbClr val="FF0000"/>
          </a:solidFill>
          <a:ln cap="flat" cmpd="sng" w="9525">
            <a:solidFill>
              <a:srgbClr val="FFFFF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90" name="Google Shape;390;p55"/>
          <p:cNvSpPr/>
          <p:nvPr/>
        </p:nvSpPr>
        <p:spPr>
          <a:xfrm>
            <a:off x="4427537" y="1751012"/>
            <a:ext cx="215900" cy="215900"/>
          </a:xfrm>
          <a:prstGeom prst="ellipse">
            <a:avLst/>
          </a:prstGeom>
          <a:solidFill>
            <a:srgbClr val="FF0000"/>
          </a:solidFill>
          <a:ln cap="flat" cmpd="sng" w="9525">
            <a:solidFill>
              <a:srgbClr val="FFFFF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91" name="Google Shape;391;p55"/>
          <p:cNvSpPr/>
          <p:nvPr/>
        </p:nvSpPr>
        <p:spPr>
          <a:xfrm>
            <a:off x="7548562" y="1763712"/>
            <a:ext cx="215900" cy="215900"/>
          </a:xfrm>
          <a:prstGeom prst="ellipse">
            <a:avLst/>
          </a:prstGeom>
          <a:solidFill>
            <a:srgbClr val="FF0000"/>
          </a:solidFill>
          <a:ln cap="flat" cmpd="sng" w="9525">
            <a:solidFill>
              <a:srgbClr val="FFFFF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92" name="Google Shape;392;p55"/>
          <p:cNvSpPr/>
          <p:nvPr/>
        </p:nvSpPr>
        <p:spPr>
          <a:xfrm>
            <a:off x="7593012" y="6289675"/>
            <a:ext cx="215900" cy="215900"/>
          </a:xfrm>
          <a:prstGeom prst="ellipse">
            <a:avLst/>
          </a:prstGeom>
          <a:solidFill>
            <a:srgbClr val="FF0000"/>
          </a:solidFill>
          <a:ln cap="flat" cmpd="sng" w="9525">
            <a:solidFill>
              <a:srgbClr val="FFFFF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93" name="Google Shape;393;p55"/>
          <p:cNvSpPr/>
          <p:nvPr/>
        </p:nvSpPr>
        <p:spPr>
          <a:xfrm>
            <a:off x="4392612" y="6257925"/>
            <a:ext cx="215900" cy="215900"/>
          </a:xfrm>
          <a:prstGeom prst="ellipse">
            <a:avLst/>
          </a:prstGeom>
          <a:solidFill>
            <a:srgbClr val="FF0000"/>
          </a:solidFill>
          <a:ln cap="flat" cmpd="sng" w="9525">
            <a:solidFill>
              <a:srgbClr val="FFFFF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cxnSp>
        <p:nvCxnSpPr>
          <p:cNvPr id="394" name="Google Shape;394;p55"/>
          <p:cNvCxnSpPr/>
          <p:nvPr/>
        </p:nvCxnSpPr>
        <p:spPr>
          <a:xfrm flipH="1" rot="10800000">
            <a:off x="7764462" y="1122362"/>
            <a:ext cx="336550" cy="650875"/>
          </a:xfrm>
          <a:prstGeom prst="straightConnector1">
            <a:avLst/>
          </a:prstGeom>
          <a:noFill/>
          <a:ln cap="flat" cmpd="sng" w="9525">
            <a:solidFill>
              <a:srgbClr val="003B76"/>
            </a:solidFill>
            <a:prstDash val="solid"/>
            <a:miter lim="800000"/>
            <a:headEnd len="med" w="med" type="triangle"/>
            <a:tailEnd len="med" w="med" type="none"/>
          </a:ln>
        </p:spPr>
      </p:cxnSp>
      <p:sp>
        <p:nvSpPr>
          <p:cNvPr id="395" name="Google Shape;395;p55"/>
          <p:cNvSpPr txBox="1"/>
          <p:nvPr/>
        </p:nvSpPr>
        <p:spPr>
          <a:xfrm>
            <a:off x="7235825" y="692150"/>
            <a:ext cx="1728787" cy="368300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800"/>
              <a:buFont typeface="Verdana"/>
              <a:buNone/>
            </a:pPr>
            <a:r>
              <a:rPr b="0" i="0" lang="en-US" sz="1800" u="none">
                <a:solidFill>
                  <a:srgbClr val="003B76"/>
                </a:solidFill>
                <a:latin typeface="Verdana"/>
                <a:ea typeface="Verdana"/>
                <a:cs typeface="Verdana"/>
                <a:sym typeface="Verdana"/>
              </a:rPr>
              <a:t>Cônes</a:t>
            </a:r>
            <a:endParaRPr/>
          </a:p>
        </p:txBody>
      </p:sp>
      <p:sp>
        <p:nvSpPr>
          <p:cNvPr id="396" name="Google Shape;396;p55"/>
          <p:cNvSpPr txBox="1"/>
          <p:nvPr/>
        </p:nvSpPr>
        <p:spPr>
          <a:xfrm>
            <a:off x="933450" y="6007100"/>
            <a:ext cx="544512" cy="309562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3300"/>
              </a:buClr>
              <a:buSzPts val="1400"/>
              <a:buFont typeface="Verdana"/>
              <a:buNone/>
            </a:pPr>
            <a:r>
              <a:rPr b="0" i="0" lang="en-US" sz="1400" u="none">
                <a:solidFill>
                  <a:srgbClr val="FF3300"/>
                </a:solidFill>
                <a:latin typeface="Verdana"/>
                <a:ea typeface="Verdana"/>
                <a:cs typeface="Verdana"/>
                <a:sym typeface="Verdana"/>
              </a:rPr>
              <a:t>5m</a:t>
            </a:r>
            <a:endParaRPr/>
          </a:p>
        </p:txBody>
      </p:sp>
      <p:sp>
        <p:nvSpPr>
          <p:cNvPr id="397" name="Google Shape;397;p55"/>
          <p:cNvSpPr txBox="1"/>
          <p:nvPr/>
        </p:nvSpPr>
        <p:spPr>
          <a:xfrm>
            <a:off x="4508500" y="6007100"/>
            <a:ext cx="900112" cy="309562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3300"/>
              </a:buClr>
              <a:buSzPts val="1400"/>
              <a:buFont typeface="Verdana"/>
              <a:buNone/>
            </a:pPr>
            <a:r>
              <a:rPr b="0" i="0" lang="en-US" sz="1400" u="none">
                <a:solidFill>
                  <a:srgbClr val="FF3300"/>
                </a:solidFill>
                <a:latin typeface="Verdana"/>
                <a:ea typeface="Verdana"/>
                <a:cs typeface="Verdana"/>
                <a:sym typeface="Verdana"/>
              </a:rPr>
              <a:t>10m</a:t>
            </a:r>
            <a:endParaRPr/>
          </a:p>
        </p:txBody>
      </p:sp>
      <p:sp>
        <p:nvSpPr>
          <p:cNvPr id="398" name="Google Shape;398;p55"/>
          <p:cNvSpPr txBox="1"/>
          <p:nvPr/>
        </p:nvSpPr>
        <p:spPr>
          <a:xfrm>
            <a:off x="7656512" y="5989637"/>
            <a:ext cx="973137" cy="309562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3300"/>
              </a:buClr>
              <a:buSzPts val="1400"/>
              <a:buFont typeface="Verdana"/>
              <a:buNone/>
            </a:pPr>
            <a:r>
              <a:rPr b="0" i="0" lang="en-US" sz="1400" u="none">
                <a:solidFill>
                  <a:srgbClr val="FF3300"/>
                </a:solidFill>
                <a:latin typeface="Verdana"/>
                <a:ea typeface="Verdana"/>
                <a:cs typeface="Verdana"/>
                <a:sym typeface="Verdana"/>
              </a:rPr>
              <a:t>5m</a:t>
            </a:r>
            <a:endParaRPr/>
          </a:p>
        </p:txBody>
      </p:sp>
      <p:sp>
        <p:nvSpPr>
          <p:cNvPr id="399" name="Google Shape;399;p55"/>
          <p:cNvSpPr txBox="1"/>
          <p:nvPr/>
        </p:nvSpPr>
        <p:spPr>
          <a:xfrm>
            <a:off x="7223125" y="6007100"/>
            <a:ext cx="544512" cy="309562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3300"/>
              </a:buClr>
              <a:buSzPts val="1400"/>
              <a:buFont typeface="Verdana"/>
              <a:buNone/>
            </a:pPr>
            <a:r>
              <a:rPr b="0" i="0" lang="en-US" sz="1400" u="none">
                <a:solidFill>
                  <a:srgbClr val="FF3300"/>
                </a:solidFill>
                <a:latin typeface="Verdana"/>
                <a:ea typeface="Verdana"/>
                <a:cs typeface="Verdana"/>
                <a:sym typeface="Verdana"/>
              </a:rPr>
              <a:t>5m</a:t>
            </a:r>
            <a:endParaRPr/>
          </a:p>
        </p:txBody>
      </p:sp>
      <p:sp>
        <p:nvSpPr>
          <p:cNvPr id="400" name="Google Shape;400;p55"/>
          <p:cNvSpPr txBox="1"/>
          <p:nvPr/>
        </p:nvSpPr>
        <p:spPr>
          <a:xfrm>
            <a:off x="2195512" y="6007100"/>
            <a:ext cx="900112" cy="309562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3300"/>
              </a:buClr>
              <a:buSzPts val="1400"/>
              <a:buFont typeface="Verdana"/>
              <a:buNone/>
            </a:pPr>
            <a:r>
              <a:rPr b="0" i="0" lang="en-US" sz="1400" u="none">
                <a:solidFill>
                  <a:srgbClr val="FF3300"/>
                </a:solidFill>
                <a:latin typeface="Verdana"/>
                <a:ea typeface="Verdana"/>
                <a:cs typeface="Verdana"/>
                <a:sym typeface="Verdana"/>
              </a:rPr>
              <a:t>Touche</a:t>
            </a:r>
            <a:endParaRPr/>
          </a:p>
        </p:txBody>
      </p:sp>
      <p:sp>
        <p:nvSpPr>
          <p:cNvPr id="401" name="Google Shape;401;p55"/>
          <p:cNvSpPr txBox="1"/>
          <p:nvPr/>
        </p:nvSpPr>
        <p:spPr>
          <a:xfrm>
            <a:off x="5653087" y="1966912"/>
            <a:ext cx="900112" cy="311150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3300"/>
              </a:buClr>
              <a:buSzPts val="1400"/>
              <a:buFont typeface="Verdana"/>
              <a:buNone/>
            </a:pPr>
            <a:r>
              <a:rPr b="0" i="0" lang="en-US" sz="1400" u="none">
                <a:solidFill>
                  <a:srgbClr val="FF3300"/>
                </a:solidFill>
                <a:latin typeface="Verdana"/>
                <a:ea typeface="Verdana"/>
                <a:cs typeface="Verdana"/>
                <a:sym typeface="Verdana"/>
              </a:rPr>
              <a:t>Touche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38"/>
          <p:cNvSpPr txBox="1"/>
          <p:nvPr/>
        </p:nvSpPr>
        <p:spPr>
          <a:xfrm>
            <a:off x="-533400" y="152400"/>
            <a:ext cx="7848600" cy="763587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6CC"/>
              </a:buClr>
              <a:buSzPts val="4400"/>
              <a:buFont typeface="Arial"/>
              <a:buNone/>
            </a:pPr>
            <a:r>
              <a:rPr b="1" i="0" lang="en-US" sz="4400" u="sng">
                <a:solidFill>
                  <a:srgbClr val="0066CC"/>
                </a:solidFill>
                <a:latin typeface="Arial"/>
                <a:ea typeface="Arial"/>
                <a:cs typeface="Arial"/>
                <a:sym typeface="Arial"/>
              </a:rPr>
              <a:t>Les Niveaux Européens</a:t>
            </a:r>
            <a:endParaRPr/>
          </a:p>
        </p:txBody>
      </p:sp>
      <p:sp>
        <p:nvSpPr>
          <p:cNvPr id="175" name="Google Shape;175;p38"/>
          <p:cNvSpPr txBox="1"/>
          <p:nvPr/>
        </p:nvSpPr>
        <p:spPr>
          <a:xfrm>
            <a:off x="3048000" y="1371600"/>
            <a:ext cx="6096000" cy="4957762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-9144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6CC"/>
              </a:buClr>
              <a:buSzPts val="1440"/>
              <a:buFont typeface="Noto Sans Symbols"/>
              <a:buChar char="■"/>
            </a:pPr>
            <a:r>
              <a:rPr b="0" i="0" lang="en-US" sz="240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b="0" i="0" lang="en-US" sz="24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Niv1 : Local  / National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Verdana"/>
              <a:buNone/>
            </a:pPr>
            <a:r>
              <a:t/>
            </a:r>
            <a:endParaRPr b="0" i="0" sz="2400" u="none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91440" lvl="0" marL="0" marR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rgbClr val="009999"/>
              </a:buClr>
              <a:buSzPts val="1440"/>
              <a:buFont typeface="Noto Sans Symbols"/>
              <a:buChar char="■"/>
            </a:pPr>
            <a:r>
              <a:rPr b="0" i="0" lang="en-US" sz="24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 Niv2 : International / Européen 1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Verdana"/>
              <a:buNone/>
            </a:pPr>
            <a:r>
              <a:t/>
            </a:r>
            <a:endParaRPr b="0" i="0" sz="2400" u="none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91440" lvl="0" marL="0" marR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rgbClr val="FFFF00"/>
              </a:buClr>
              <a:buSzPts val="1440"/>
              <a:buFont typeface="Noto Sans Symbols"/>
              <a:buChar char="■"/>
            </a:pPr>
            <a:r>
              <a:rPr b="0" i="0" lang="en-US" sz="24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 Niv3 : International / Européen 2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Verdana"/>
              <a:buNone/>
            </a:pPr>
            <a:r>
              <a:t/>
            </a:r>
            <a:endParaRPr b="0" i="0" sz="2400" u="none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91440" lvl="0" marL="0" marR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rgbClr val="FF3300"/>
              </a:buClr>
              <a:buSzPts val="1440"/>
              <a:buFont typeface="Noto Sans Symbols"/>
              <a:buChar char="■"/>
            </a:pPr>
            <a:r>
              <a:rPr b="0" i="0" lang="en-US" sz="24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 Niv 4 : International / Mondial 1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Verdana"/>
              <a:buNone/>
            </a:pPr>
            <a:r>
              <a:t/>
            </a:r>
            <a:endParaRPr b="0" i="0" sz="2400" u="none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91440" lvl="0" marL="0" marR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rgbClr val="000000"/>
              </a:buClr>
              <a:buSzPts val="1440"/>
              <a:buFont typeface="Noto Sans Symbols"/>
              <a:buChar char="■"/>
            </a:pPr>
            <a:r>
              <a:rPr b="0" i="0" lang="en-US" sz="24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 Niv 5 : International / Mondial 2</a:t>
            </a:r>
            <a:endParaRPr/>
          </a:p>
        </p:txBody>
      </p:sp>
      <p:pic>
        <p:nvPicPr>
          <p:cNvPr id="176" name="Google Shape;176;p3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81000" y="1066800"/>
            <a:ext cx="1524000" cy="1036637"/>
          </a:xfrm>
          <a:prstGeom prst="rect">
            <a:avLst/>
          </a:prstGeom>
          <a:noFill/>
          <a:ln>
            <a:noFill/>
          </a:ln>
        </p:spPr>
      </p:pic>
      <p:pic>
        <p:nvPicPr>
          <p:cNvPr id="177" name="Google Shape;177;p3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81000" y="4343400"/>
            <a:ext cx="1524000" cy="1179512"/>
          </a:xfrm>
          <a:prstGeom prst="rect">
            <a:avLst/>
          </a:prstGeom>
          <a:noFill/>
          <a:ln>
            <a:noFill/>
          </a:ln>
        </p:spPr>
      </p:pic>
      <p:pic>
        <p:nvPicPr>
          <p:cNvPr id="178" name="Google Shape;178;p3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81000" y="5486400"/>
            <a:ext cx="1524000" cy="1190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9" name="Google Shape;179;p38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81000" y="2057400"/>
            <a:ext cx="1524000" cy="1187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0" name="Google Shape;180;p38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381000" y="3200400"/>
            <a:ext cx="1524000" cy="1174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1" name="Google Shape;181;p38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7010400" y="0"/>
            <a:ext cx="2133600" cy="1233487"/>
          </a:xfrm>
          <a:prstGeom prst="rect">
            <a:avLst/>
          </a:prstGeom>
          <a:noFill/>
          <a:ln>
            <a:noFill/>
          </a:ln>
        </p:spPr>
      </p:pic>
      <p:sp>
        <p:nvSpPr>
          <p:cNvPr id="182" name="Google Shape;182;p38"/>
          <p:cNvSpPr txBox="1"/>
          <p:nvPr/>
        </p:nvSpPr>
        <p:spPr>
          <a:xfrm>
            <a:off x="6553200" y="6243637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Verdana"/>
              <a:buNone/>
            </a:pPr>
            <a:fld id="{00000000-1234-1234-1234-123412341234}" type="slidenum">
              <a:rPr b="0" i="0" lang="en-US" sz="1000" u="none">
                <a:solidFill>
                  <a:srgbClr val="003B76"/>
                </a:solidFill>
                <a:latin typeface="Verdana"/>
                <a:ea typeface="Verdana"/>
                <a:cs typeface="Verdana"/>
                <a:sym typeface="Verdana"/>
              </a:rPr>
              <a:t>‹#›</a:t>
            </a:fld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spTree>
      <p:nvGrpSpPr>
        <p:cNvPr id="406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Google Shape;407;p56"/>
          <p:cNvSpPr txBox="1"/>
          <p:nvPr/>
        </p:nvSpPr>
        <p:spPr>
          <a:xfrm>
            <a:off x="381000" y="0"/>
            <a:ext cx="8229600" cy="914400"/>
          </a:xfrm>
          <a:prstGeom prst="rect">
            <a:avLst/>
          </a:prstGeom>
          <a:noFill/>
          <a:ln>
            <a:noFill/>
          </a:ln>
        </p:spPr>
        <p:txBody>
          <a:bodyPr anchorCtr="1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6CC"/>
              </a:buClr>
              <a:buSzPts val="4400"/>
              <a:buFont typeface="Arial"/>
              <a:buNone/>
            </a:pPr>
            <a:r>
              <a:rPr b="1" i="0" lang="en-US" sz="4400" u="sng">
                <a:solidFill>
                  <a:srgbClr val="0066CC"/>
                </a:solidFill>
                <a:latin typeface="Arial"/>
                <a:ea typeface="Arial"/>
                <a:cs typeface="Arial"/>
                <a:sym typeface="Arial"/>
              </a:rPr>
              <a:t>Jeu sur la zone des 5m</a:t>
            </a:r>
            <a:endParaRPr/>
          </a:p>
        </p:txBody>
      </p:sp>
      <p:sp>
        <p:nvSpPr>
          <p:cNvPr id="408" name="Google Shape;408;p56"/>
          <p:cNvSpPr txBox="1"/>
          <p:nvPr/>
        </p:nvSpPr>
        <p:spPr>
          <a:xfrm>
            <a:off x="323850" y="1268412"/>
            <a:ext cx="8462962" cy="52038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39725" lvl="0" marL="3429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Verdana"/>
              <a:buNone/>
            </a:pPr>
            <a:r>
              <a:rPr b="0" i="0" lang="en-US" sz="24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Règle spéciale: </a:t>
            </a:r>
            <a:br>
              <a:rPr b="0" i="0" lang="en-US" sz="24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</a:br>
            <a:r>
              <a:rPr b="0" i="0" lang="en-US" sz="24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- Lorsqu’un des défenseurs a au moins un pied </a:t>
            </a:r>
            <a:r>
              <a:rPr b="0" i="0" lang="en-US" sz="2400" u="sng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dans la zone des 5m</a:t>
            </a:r>
            <a:r>
              <a:rPr b="0" i="0" lang="en-US" sz="24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 (lignes comprises), </a:t>
            </a:r>
            <a:br>
              <a:rPr b="0" i="0" lang="en-US" sz="24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</a:br>
            <a:r>
              <a:rPr b="0" i="0" lang="en-US" sz="24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- dès que le ½ touche le ballon, </a:t>
            </a:r>
            <a:br>
              <a:rPr b="0" i="0" lang="en-US" sz="24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</a:br>
            <a:r>
              <a:rPr b="0" i="0" lang="en-US" sz="24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- toute la défense </a:t>
            </a:r>
            <a:r>
              <a:rPr b="1" i="0" lang="en-US" sz="24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DOIT</a:t>
            </a:r>
            <a:r>
              <a:rPr b="0" i="0" lang="en-US" sz="24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 avancer d’un mouvement continu </a:t>
            </a:r>
            <a:br>
              <a:rPr b="0" i="0" lang="en-US" sz="24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</a:br>
            <a:r>
              <a:rPr b="0" i="0" lang="en-US" sz="24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- jusqu’à l’imminence du touch. </a:t>
            </a:r>
            <a:endParaRPr/>
          </a:p>
          <a:p>
            <a:pPr indent="-339725" lvl="0" marL="342900" marR="0" rtl="0" algn="l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Verdana"/>
              <a:buNone/>
            </a:pPr>
            <a:r>
              <a:t/>
            </a:r>
            <a:endParaRPr b="0" i="0" sz="2400" u="none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339725" lvl="0" marL="342900" marR="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0066CC"/>
              </a:buClr>
              <a:buSzPts val="1200"/>
              <a:buFont typeface="Noto Sans Symbols"/>
              <a:buChar char="■"/>
            </a:pPr>
            <a:r>
              <a:rPr b="0" i="0" lang="en-US" sz="20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Sinon </a:t>
            </a:r>
            <a:r>
              <a:rPr b="0" i="0" lang="en-US" sz="2000" u="none">
                <a:solidFill>
                  <a:srgbClr val="000000"/>
                </a:solidFill>
                <a:latin typeface="Noto Sans Symbols"/>
                <a:ea typeface="Noto Sans Symbols"/>
                <a:cs typeface="Noto Sans Symbols"/>
                <a:sym typeface="Noto Sans Symbols"/>
              </a:rPr>
              <a:t>➔</a:t>
            </a:r>
            <a:r>
              <a:rPr b="0" i="0" lang="en-US" sz="20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 pénalité</a:t>
            </a:r>
            <a:endParaRPr/>
          </a:p>
          <a:p>
            <a:pPr indent="-263525" lvl="0" marL="342900" marR="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0066CC"/>
              </a:buClr>
              <a:buSzPts val="1200"/>
              <a:buFont typeface="Noto Sans Symbols"/>
              <a:buNone/>
            </a:pPr>
            <a:r>
              <a:t/>
            </a:r>
            <a:endParaRPr b="0" i="0" sz="2000" u="none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339725" lvl="0" marL="342900" marR="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0066CC"/>
              </a:buClr>
              <a:buSzPts val="1200"/>
              <a:buFont typeface="Noto Sans Symbols"/>
              <a:buChar char="■"/>
            </a:pPr>
            <a:r>
              <a:rPr b="0" i="0" lang="en-US" sz="20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Répétition de la faute </a:t>
            </a:r>
            <a:r>
              <a:rPr b="0" i="0" lang="en-US" sz="2000" u="none">
                <a:solidFill>
                  <a:srgbClr val="000000"/>
                </a:solidFill>
                <a:latin typeface="Noto Sans Symbols"/>
                <a:ea typeface="Noto Sans Symbols"/>
                <a:cs typeface="Noto Sans Symbols"/>
                <a:sym typeface="Noto Sans Symbols"/>
              </a:rPr>
              <a:t>➔</a:t>
            </a:r>
            <a:r>
              <a:rPr b="0" i="0" lang="en-US" sz="20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 sortir le joueur (boite de remplacement jusqu’au changement de possession)</a:t>
            </a:r>
            <a:endParaRPr/>
          </a:p>
          <a:p>
            <a:pPr indent="-339725" lvl="0" marL="342900" marR="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Verdana"/>
              <a:buNone/>
            </a:pPr>
            <a:r>
              <a:t/>
            </a:r>
            <a:endParaRPr b="0" i="0" sz="2000" u="none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339725" lvl="0" marL="342900" marR="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0066CC"/>
              </a:buClr>
              <a:buSzPts val="1200"/>
              <a:buFont typeface="Noto Sans Symbols"/>
              <a:buChar char="■"/>
            </a:pPr>
            <a:r>
              <a:rPr b="0" i="0" lang="en-US" sz="20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Lorsque le ballon est DANS la zone des 5m, la défense n’est pas/plus tenue d’avancer</a:t>
            </a:r>
            <a:endParaRPr/>
          </a:p>
        </p:txBody>
      </p:sp>
      <p:sp>
        <p:nvSpPr>
          <p:cNvPr id="409" name="Google Shape;409;p56"/>
          <p:cNvSpPr txBox="1"/>
          <p:nvPr/>
        </p:nvSpPr>
        <p:spPr>
          <a:xfrm>
            <a:off x="6553200" y="6243637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Verdana"/>
              <a:buNone/>
            </a:pPr>
            <a:fld id="{00000000-1234-1234-1234-123412341234}" type="slidenum">
              <a:rPr b="0" i="0" lang="en-US" sz="1000" u="none">
                <a:solidFill>
                  <a:srgbClr val="003B76"/>
                </a:solidFill>
                <a:latin typeface="Verdana"/>
                <a:ea typeface="Verdana"/>
                <a:cs typeface="Verdana"/>
                <a:sym typeface="Verdana"/>
              </a:rPr>
              <a:t>‹#›</a:t>
            </a:fld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4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Google Shape;415;p57"/>
          <p:cNvSpPr txBox="1"/>
          <p:nvPr/>
        </p:nvSpPr>
        <p:spPr>
          <a:xfrm>
            <a:off x="323850" y="1484312"/>
            <a:ext cx="8569325" cy="4465637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-339725" lvl="0" marL="34290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Verdana"/>
              <a:buNone/>
            </a:pPr>
            <a:r>
              <a:rPr b="1" i="0" lang="en-US" sz="28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Principe</a:t>
            </a:r>
            <a:r>
              <a:rPr b="0" i="0" lang="en-US" sz="18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    </a:t>
            </a:r>
            <a:endParaRPr/>
          </a:p>
          <a:p>
            <a:pPr indent="-339725" lvl="0" marL="342900" marR="0" rtl="0" algn="ctr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Verdana"/>
              <a:buNone/>
            </a:pPr>
            <a:r>
              <a:rPr b="0" i="0" lang="en-US" sz="24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Toute interception ratée (i.e un ballon touché par la défense), donnera droit à une possession supplémentaire (6 de plus) pour l’équipe attaquante</a:t>
            </a:r>
            <a:endParaRPr/>
          </a:p>
          <a:p>
            <a:pPr indent="-339725" lvl="0" marL="342900" marR="0" rtl="0" algn="ctr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Verdana"/>
              <a:buNone/>
            </a:pPr>
            <a:r>
              <a:t/>
            </a:r>
            <a:endParaRPr b="0" i="0" sz="1800" u="none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339725" lvl="0" marL="342900" marR="0" rtl="0" algn="ctr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Verdana"/>
              <a:buNone/>
            </a:pPr>
            <a:r>
              <a:rPr b="1" i="0" lang="en-US" sz="24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Exception</a:t>
            </a:r>
            <a:r>
              <a:rPr b="0" i="0" lang="en-US" sz="18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endParaRPr/>
          </a:p>
          <a:p>
            <a:pPr indent="-339725" lvl="0" marL="342900" marR="0" rtl="0" algn="ctr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Verdana"/>
              <a:buNone/>
            </a:pPr>
            <a:r>
              <a:rPr b="0" i="0" lang="en-US" sz="18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Si le défenseur ne fait pas action (geste ou position) et si l’attaquant envoie délibérément le ballon sur le défenseur alors il ne peut avoir interception manquée. Si le ballon tombe il y a perte de possession.</a:t>
            </a:r>
            <a:endParaRPr/>
          </a:p>
        </p:txBody>
      </p:sp>
      <p:sp>
        <p:nvSpPr>
          <p:cNvPr id="416" name="Google Shape;416;p57"/>
          <p:cNvSpPr txBox="1"/>
          <p:nvPr/>
        </p:nvSpPr>
        <p:spPr>
          <a:xfrm>
            <a:off x="381000" y="0"/>
            <a:ext cx="8229600" cy="914400"/>
          </a:xfrm>
          <a:prstGeom prst="rect">
            <a:avLst/>
          </a:prstGeom>
          <a:noFill/>
          <a:ln>
            <a:noFill/>
          </a:ln>
        </p:spPr>
        <p:txBody>
          <a:bodyPr anchorCtr="1" anchor="ctr" bIns="46800" lIns="90000" spcFirstLastPara="1" rIns="90000" wrap="square" tIns="468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6CC"/>
              </a:buClr>
              <a:buSzPts val="4400"/>
              <a:buFont typeface="Arial"/>
              <a:buNone/>
            </a:pPr>
            <a:r>
              <a:rPr b="1" i="0" lang="en-US" sz="4400" u="sng">
                <a:solidFill>
                  <a:srgbClr val="0066CC"/>
                </a:solidFill>
                <a:latin typeface="Arial"/>
                <a:ea typeface="Arial"/>
                <a:cs typeface="Arial"/>
                <a:sym typeface="Arial"/>
              </a:rPr>
              <a:t>Interceptions</a:t>
            </a:r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1" name="Shape 4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Google Shape;422;p58"/>
          <p:cNvSpPr txBox="1"/>
          <p:nvPr/>
        </p:nvSpPr>
        <p:spPr>
          <a:xfrm>
            <a:off x="395287" y="1628775"/>
            <a:ext cx="8497887" cy="36972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39725" lvl="0" marL="33972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200"/>
              <a:buFont typeface="Noto Sans Symbols"/>
              <a:buChar char="■"/>
            </a:pPr>
            <a:r>
              <a:rPr b="0" i="0" lang="en-US" sz="2000" u="sng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Objectif:</a:t>
            </a:r>
            <a:r>
              <a:rPr b="0" i="0" lang="en-US" sz="20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 Ne pas hacher le jeu (le – de pénalités possible)</a:t>
            </a:r>
            <a:endParaRPr/>
          </a:p>
          <a:p>
            <a:pPr indent="-339725" lvl="0" marL="33972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Verdana"/>
              <a:buNone/>
            </a:pPr>
            <a:r>
              <a:t/>
            </a:r>
            <a:endParaRPr b="0" i="0" sz="2000" u="none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339725" lvl="0" marL="33972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3B76"/>
              </a:buClr>
              <a:buSzPts val="1200"/>
              <a:buFont typeface="Noto Sans Symbols"/>
              <a:buChar char="■"/>
            </a:pPr>
            <a:r>
              <a:rPr b="0" i="0" lang="en-US" sz="20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Toute faute n’entraînant pas directement un ralentissement, une gêne de l’attaque doit être occultée au profit de l’avantage.</a:t>
            </a:r>
            <a:endParaRPr/>
          </a:p>
          <a:p>
            <a:pPr indent="-339725" lvl="0" marL="33972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Verdana"/>
              <a:buNone/>
            </a:pPr>
            <a:r>
              <a:rPr b="0" i="0" lang="en-US" sz="20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     L’arbitre signifie cet avantage par un ‘</a:t>
            </a:r>
            <a:r>
              <a:rPr b="1" i="0" lang="en-US" sz="2000" u="none">
                <a:solidFill>
                  <a:srgbClr val="66CCFF"/>
                </a:solidFill>
                <a:latin typeface="Verdana"/>
                <a:ea typeface="Verdana"/>
                <a:cs typeface="Verdana"/>
                <a:sym typeface="Verdana"/>
              </a:rPr>
              <a:t>JOUEZ</a:t>
            </a:r>
            <a:r>
              <a:rPr b="0" i="0" lang="en-US" sz="20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!’ tonitruant.</a:t>
            </a:r>
            <a:endParaRPr/>
          </a:p>
          <a:p>
            <a:pPr indent="-339725" lvl="0" marL="33972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Verdana"/>
              <a:buNone/>
            </a:pPr>
            <a:r>
              <a:t/>
            </a:r>
            <a:endParaRPr b="0" i="0" sz="2000" u="none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339725" lvl="0" marL="33972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3B76"/>
              </a:buClr>
              <a:buSzPts val="1200"/>
              <a:buFont typeface="Noto Sans Symbols"/>
              <a:buChar char="■"/>
            </a:pPr>
            <a:r>
              <a:rPr b="0" i="0" lang="en-US" sz="20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Un avantage est mesurable sur deux critères:</a:t>
            </a:r>
            <a:endParaRPr/>
          </a:p>
          <a:p>
            <a:pPr indent="-228600" lvl="4" marL="205740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40"/>
              <a:buFont typeface="Noto Sans Symbols"/>
              <a:buChar char="➢"/>
            </a:pPr>
            <a:r>
              <a:rPr b="0" i="0" lang="en-US" sz="2400" u="none" cap="none" strike="noStrike">
                <a:solidFill>
                  <a:srgbClr val="0033CC"/>
                </a:solidFill>
                <a:latin typeface="Verdana"/>
                <a:ea typeface="Verdana"/>
                <a:cs typeface="Verdana"/>
                <a:sym typeface="Verdana"/>
              </a:rPr>
              <a:t>Gain de ballon </a:t>
            </a:r>
            <a:r>
              <a:rPr b="0" i="0" lang="en-US" sz="2400" u="none" cap="none" strike="noStrike">
                <a:solidFill>
                  <a:srgbClr val="FF0000"/>
                </a:solidFill>
                <a:latin typeface="Verdana"/>
                <a:ea typeface="Verdana"/>
                <a:cs typeface="Verdana"/>
                <a:sym typeface="Verdana"/>
              </a:rPr>
              <a:t>OU</a:t>
            </a:r>
            <a:endParaRPr/>
          </a:p>
          <a:p>
            <a:pPr indent="-228600" lvl="4" marL="2057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40"/>
              <a:buFont typeface="Noto Sans Symbols"/>
              <a:buChar char="➢"/>
            </a:pPr>
            <a:r>
              <a:rPr b="0" i="0" lang="en-US" sz="2400" u="none" cap="none" strike="noStrike">
                <a:solidFill>
                  <a:srgbClr val="0033CC"/>
                </a:solidFill>
                <a:latin typeface="Verdana"/>
                <a:ea typeface="Verdana"/>
                <a:cs typeface="Verdana"/>
                <a:sym typeface="Verdana"/>
              </a:rPr>
              <a:t>Gain de terrain </a:t>
            </a:r>
            <a:r>
              <a:rPr b="0" i="0" lang="en-US" sz="1800" u="none" cap="none" strike="noStrike">
                <a:solidFill>
                  <a:srgbClr val="0033CC"/>
                </a:solidFill>
                <a:latin typeface="Verdana"/>
                <a:ea typeface="Verdana"/>
                <a:cs typeface="Verdana"/>
                <a:sym typeface="Verdana"/>
              </a:rPr>
              <a:t>(distance ?)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0033CC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423" name="Google Shape;423;p58"/>
          <p:cNvSpPr txBox="1"/>
          <p:nvPr/>
        </p:nvSpPr>
        <p:spPr>
          <a:xfrm>
            <a:off x="323850" y="5480050"/>
            <a:ext cx="8496300" cy="398462"/>
          </a:xfrm>
          <a:prstGeom prst="rect">
            <a:avLst/>
          </a:prstGeom>
          <a:noFill/>
          <a:ln cap="flat" cmpd="sng" w="28425">
            <a:solidFill>
              <a:srgbClr val="0033CC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2000"/>
              <a:buFont typeface="Verdana"/>
              <a:buNone/>
            </a:pPr>
            <a:r>
              <a:rPr b="0" i="0" lang="en-US" sz="2000" u="none">
                <a:solidFill>
                  <a:srgbClr val="003B76"/>
                </a:solidFill>
                <a:latin typeface="Verdana"/>
                <a:ea typeface="Verdana"/>
                <a:cs typeface="Verdana"/>
                <a:sym typeface="Verdana"/>
              </a:rPr>
              <a:t>Si l’un des 2 critères est rempli : Jouez !</a:t>
            </a:r>
            <a:endParaRPr/>
          </a:p>
        </p:txBody>
      </p:sp>
      <p:sp>
        <p:nvSpPr>
          <p:cNvPr id="424" name="Google Shape;424;p58"/>
          <p:cNvSpPr txBox="1"/>
          <p:nvPr/>
        </p:nvSpPr>
        <p:spPr>
          <a:xfrm>
            <a:off x="6553200" y="6243637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Verdana"/>
              <a:buNone/>
            </a:pPr>
            <a:fld id="{00000000-1234-1234-1234-123412341234}" type="slidenum">
              <a:rPr b="0" i="0" lang="en-US" sz="1000" u="none">
                <a:solidFill>
                  <a:srgbClr val="003B76"/>
                </a:solidFill>
                <a:latin typeface="Verdana"/>
                <a:ea typeface="Verdana"/>
                <a:cs typeface="Verdana"/>
                <a:sym typeface="Verdana"/>
              </a:rPr>
              <a:t>‹#›</a:t>
            </a:fld>
            <a:endParaRPr/>
          </a:p>
        </p:txBody>
      </p:sp>
      <p:sp>
        <p:nvSpPr>
          <p:cNvPr id="425" name="Google Shape;425;p58"/>
          <p:cNvSpPr txBox="1"/>
          <p:nvPr/>
        </p:nvSpPr>
        <p:spPr>
          <a:xfrm>
            <a:off x="468312" y="260350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anchorCtr="1" anchor="ctr" bIns="46800" lIns="90000" spcFirstLastPara="1" rIns="90000" wrap="square" tIns="468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6CC"/>
              </a:buClr>
              <a:buSzPts val="4400"/>
              <a:buFont typeface="Arial"/>
              <a:buNone/>
            </a:pPr>
            <a:r>
              <a:rPr b="1" i="0" lang="en-US" sz="4400" u="sng">
                <a:solidFill>
                  <a:srgbClr val="0066CC"/>
                </a:solidFill>
                <a:latin typeface="Arial"/>
                <a:ea typeface="Arial"/>
                <a:cs typeface="Arial"/>
                <a:sym typeface="Arial"/>
              </a:rPr>
              <a:t>L’avantage</a:t>
            </a:r>
            <a:endParaRPr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0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Google Shape;431;p59"/>
          <p:cNvSpPr txBox="1"/>
          <p:nvPr/>
        </p:nvSpPr>
        <p:spPr>
          <a:xfrm>
            <a:off x="457200" y="277812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anchorCtr="1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6CC"/>
              </a:buClr>
              <a:buSzPts val="4400"/>
              <a:buFont typeface="Arial"/>
              <a:buNone/>
            </a:pPr>
            <a:r>
              <a:rPr b="1" i="0" lang="en-US" sz="4400" u="sng">
                <a:solidFill>
                  <a:srgbClr val="0066CC"/>
                </a:solidFill>
                <a:latin typeface="Arial"/>
                <a:ea typeface="Arial"/>
                <a:cs typeface="Arial"/>
                <a:sym typeface="Arial"/>
              </a:rPr>
              <a:t>Quelques Stats …..</a:t>
            </a:r>
            <a:endParaRPr/>
          </a:p>
        </p:txBody>
      </p:sp>
      <p:sp>
        <p:nvSpPr>
          <p:cNvPr id="432" name="Google Shape;432;p59"/>
          <p:cNvSpPr txBox="1"/>
          <p:nvPr/>
        </p:nvSpPr>
        <p:spPr>
          <a:xfrm>
            <a:off x="457200" y="1600200"/>
            <a:ext cx="8229600" cy="48720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39725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Verdana"/>
              <a:buNone/>
            </a:pPr>
            <a:r>
              <a:rPr b="0" i="0" lang="en-US" sz="24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Parmi les fautes pénalisées, on observe :</a:t>
            </a:r>
            <a:endParaRPr/>
          </a:p>
          <a:p>
            <a:pPr indent="-339725" lvl="0" marL="3429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Verdana"/>
              <a:buNone/>
            </a:pPr>
            <a:r>
              <a:t/>
            </a:r>
            <a:endParaRPr b="0" i="0" sz="2400" u="none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339725" lvl="0" marL="342900" marR="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0066CC"/>
              </a:buClr>
              <a:buSzPts val="1920"/>
              <a:buFont typeface="Noto Sans Symbols"/>
              <a:buChar char="■"/>
            </a:pPr>
            <a:r>
              <a:rPr b="0" i="0" lang="en-US" sz="32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33% de Hors-Jeu sur roll ball</a:t>
            </a:r>
            <a:endParaRPr/>
          </a:p>
          <a:p>
            <a:pPr indent="-339725" lvl="0" marL="342900" marR="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0066CC"/>
              </a:buClr>
              <a:buSzPts val="1920"/>
              <a:buFont typeface="Noto Sans Symbols"/>
              <a:buChar char="■"/>
            </a:pPr>
            <a:r>
              <a:rPr b="0" i="0" lang="en-US" sz="32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25% de Late &amp; Pass</a:t>
            </a:r>
            <a:endParaRPr/>
          </a:p>
          <a:p>
            <a:pPr indent="-339725" lvl="0" marL="342900" marR="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0066CC"/>
              </a:buClr>
              <a:buSzPts val="1920"/>
              <a:buFont typeface="Noto Sans Symbols"/>
              <a:buChar char="■"/>
            </a:pPr>
            <a:r>
              <a:rPr b="0" i="0" lang="en-US" sz="32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20% de Passes en avant</a:t>
            </a:r>
            <a:endParaRPr/>
          </a:p>
          <a:p>
            <a:pPr indent="-339725" lvl="0" marL="342900" marR="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0066CC"/>
              </a:buClr>
              <a:buSzPts val="1920"/>
              <a:buFont typeface="Noto Sans Symbols"/>
              <a:buChar char="■"/>
            </a:pPr>
            <a:r>
              <a:rPr b="0" i="0" lang="en-US" sz="32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8% d’obstructions</a:t>
            </a:r>
            <a:endParaRPr/>
          </a:p>
          <a:p>
            <a:pPr indent="-339725" lvl="0" marL="342900" marR="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0066CC"/>
              </a:buClr>
              <a:buSzPts val="1920"/>
              <a:buFont typeface="Noto Sans Symbols"/>
              <a:buChar char="■"/>
            </a:pPr>
            <a:r>
              <a:rPr b="0" i="0" lang="en-US" sz="32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5% de Hors-Jeu sur tap ball</a:t>
            </a:r>
            <a:endParaRPr/>
          </a:p>
          <a:p>
            <a:pPr indent="-339725" lvl="0" marL="342900" marR="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0066CC"/>
              </a:buClr>
              <a:buSzPts val="1920"/>
              <a:buFont typeface="Noto Sans Symbols"/>
              <a:buChar char="■"/>
            </a:pPr>
            <a:r>
              <a:rPr b="0" i="0" lang="en-US" sz="32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9% autres ….</a:t>
            </a:r>
            <a:endParaRPr/>
          </a:p>
          <a:p>
            <a:pPr indent="-339725" lvl="0" marL="342900" marR="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Verdana"/>
              <a:buNone/>
            </a:pPr>
            <a:r>
              <a:t/>
            </a:r>
            <a:endParaRPr b="0" i="0" sz="3200" u="none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3200" u="none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433" name="Google Shape;433;p59"/>
          <p:cNvSpPr txBox="1"/>
          <p:nvPr/>
        </p:nvSpPr>
        <p:spPr>
          <a:xfrm>
            <a:off x="6553200" y="6243637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Verdana"/>
              <a:buNone/>
            </a:pPr>
            <a:fld id="{00000000-1234-1234-1234-123412341234}" type="slidenum">
              <a:rPr b="0" i="0" lang="en-US" sz="1000" u="none">
                <a:solidFill>
                  <a:srgbClr val="003B76"/>
                </a:solidFill>
                <a:latin typeface="Verdana"/>
                <a:ea typeface="Verdana"/>
                <a:cs typeface="Verdana"/>
                <a:sym typeface="Verdana"/>
              </a:rPr>
              <a:t>‹#›</a:t>
            </a:fld>
            <a:endParaRPr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8" name="Shape 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Google Shape;439;p60"/>
          <p:cNvSpPr txBox="1"/>
          <p:nvPr/>
        </p:nvSpPr>
        <p:spPr>
          <a:xfrm>
            <a:off x="457200" y="-100012"/>
            <a:ext cx="8229600" cy="941387"/>
          </a:xfrm>
          <a:prstGeom prst="rect">
            <a:avLst/>
          </a:prstGeom>
          <a:noFill/>
          <a:ln>
            <a:noFill/>
          </a:ln>
        </p:spPr>
        <p:txBody>
          <a:bodyPr anchorCtr="1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6CC"/>
              </a:buClr>
              <a:buSzPts val="4400"/>
              <a:buFont typeface="Arial"/>
              <a:buNone/>
            </a:pPr>
            <a:r>
              <a:rPr b="0" i="0" lang="en-US" sz="4400" u="none">
                <a:solidFill>
                  <a:srgbClr val="0066CC"/>
                </a:solidFill>
                <a:latin typeface="Arial"/>
                <a:ea typeface="Arial"/>
                <a:cs typeface="Arial"/>
                <a:sym typeface="Arial"/>
              </a:rPr>
              <a:t>Glossaire</a:t>
            </a:r>
            <a:endParaRPr/>
          </a:p>
        </p:txBody>
      </p:sp>
      <p:sp>
        <p:nvSpPr>
          <p:cNvPr id="440" name="Google Shape;440;p60"/>
          <p:cNvSpPr txBox="1"/>
          <p:nvPr/>
        </p:nvSpPr>
        <p:spPr>
          <a:xfrm>
            <a:off x="457200" y="1052512"/>
            <a:ext cx="4114800" cy="56483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39725" lvl="0" marL="33972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66CC"/>
              </a:buClr>
              <a:buSzPts val="1680"/>
              <a:buFont typeface="Noto Sans Symbols"/>
              <a:buChar char="■"/>
            </a:pPr>
            <a:r>
              <a:rPr b="0" i="1" lang="en-US" sz="28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Roll Ball:</a:t>
            </a:r>
            <a:r>
              <a:rPr b="0" i="1" lang="en-US" sz="18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 remise en jeu</a:t>
            </a:r>
            <a:endParaRPr/>
          </a:p>
          <a:p>
            <a:pPr indent="-339725" lvl="0" marL="33972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Verdana"/>
              <a:buNone/>
            </a:pPr>
            <a:r>
              <a:t/>
            </a:r>
            <a:endParaRPr b="0" i="1" sz="1800" u="none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339725" lvl="0" marL="33972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66CC"/>
              </a:buClr>
              <a:buSzPts val="1680"/>
              <a:buFont typeface="Noto Sans Symbols"/>
              <a:buChar char="■"/>
            </a:pPr>
            <a:r>
              <a:rPr b="0" i="1" lang="en-US" sz="28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Demi:</a:t>
            </a:r>
            <a:r>
              <a:rPr b="0" i="0" lang="en-US" sz="28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b="0" i="1" lang="en-US" sz="18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joueur ramassant le ballon derrière un roll ball</a:t>
            </a:r>
            <a:endParaRPr/>
          </a:p>
          <a:p>
            <a:pPr indent="-339725" lvl="0" marL="33972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Verdana"/>
              <a:buNone/>
            </a:pPr>
            <a:r>
              <a:t/>
            </a:r>
            <a:endParaRPr b="0" i="1" sz="1800" u="none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339725" lvl="0" marL="33972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66CC"/>
              </a:buClr>
              <a:buSzPts val="1680"/>
              <a:buFont typeface="Noto Sans Symbols"/>
              <a:buChar char="■"/>
            </a:pPr>
            <a:r>
              <a:rPr b="0" i="1" lang="en-US" sz="28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Touch:</a:t>
            </a:r>
            <a:r>
              <a:rPr b="0" i="1" lang="en-US" sz="18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 action de toucher l’adversaire</a:t>
            </a:r>
            <a:endParaRPr/>
          </a:p>
          <a:p>
            <a:pPr indent="-339725" lvl="0" marL="33972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Verdana"/>
              <a:buNone/>
            </a:pPr>
            <a:r>
              <a:t/>
            </a:r>
            <a:endParaRPr b="0" i="1" sz="1800" u="none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339725" lvl="0" marL="33972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66CC"/>
              </a:buClr>
              <a:buSzPts val="1680"/>
              <a:buFont typeface="Noto Sans Symbols"/>
              <a:buChar char="■"/>
            </a:pPr>
            <a:r>
              <a:rPr b="0" i="1" lang="en-US" sz="28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OFF the mark:</a:t>
            </a:r>
            <a:r>
              <a:rPr b="0" i="1" lang="en-US" sz="18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 ne pas respecter la marque aprés un touch</a:t>
            </a:r>
            <a:endParaRPr/>
          </a:p>
          <a:p>
            <a:pPr indent="-339725" lvl="0" marL="33972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Verdana"/>
              <a:buNone/>
            </a:pPr>
            <a:r>
              <a:t/>
            </a:r>
            <a:endParaRPr b="0" i="1" sz="1800" u="none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339725" lvl="0" marL="33972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66CC"/>
              </a:buClr>
              <a:buSzPts val="1680"/>
              <a:buFont typeface="Noto Sans Symbols"/>
              <a:buChar char="■"/>
            </a:pPr>
            <a:r>
              <a:rPr b="0" i="1" lang="en-US" sz="28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Late Pass:</a:t>
            </a:r>
            <a:r>
              <a:rPr b="0" i="1" lang="en-US" sz="18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 passer le ballon après avoir été touché.</a:t>
            </a:r>
            <a:endParaRPr b="0" i="1" sz="1800" u="none">
              <a:solidFill>
                <a:srgbClr val="FFFFFF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1" sz="1800" u="none">
              <a:solidFill>
                <a:srgbClr val="FFFFFF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441" name="Google Shape;441;p60"/>
          <p:cNvSpPr txBox="1"/>
          <p:nvPr/>
        </p:nvSpPr>
        <p:spPr>
          <a:xfrm>
            <a:off x="4648200" y="1052512"/>
            <a:ext cx="4038600" cy="5334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39725" lvl="0" marL="33972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66CC"/>
              </a:buClr>
              <a:buSzPts val="1680"/>
              <a:buFont typeface="Noto Sans Symbols"/>
              <a:buChar char="■"/>
            </a:pPr>
            <a:r>
              <a:rPr b="0" i="1" lang="en-US" sz="28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Tap ball:</a:t>
            </a:r>
            <a:r>
              <a:rPr b="0" i="1" lang="en-US" sz="18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 remise en jeu</a:t>
            </a:r>
            <a:endParaRPr/>
          </a:p>
          <a:p>
            <a:pPr indent="-339725" lvl="0" marL="33972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Verdana"/>
              <a:buNone/>
            </a:pPr>
            <a:r>
              <a:t/>
            </a:r>
            <a:endParaRPr b="0" i="1" sz="1800" u="none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339725" lvl="0" marL="33972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66CC"/>
              </a:buClr>
              <a:buSzPts val="1680"/>
              <a:buFont typeface="Noto Sans Symbols"/>
              <a:buChar char="■"/>
            </a:pPr>
            <a:r>
              <a:rPr b="0" i="1" lang="en-US" sz="28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No Touch:</a:t>
            </a:r>
            <a:r>
              <a:rPr b="0" i="0" lang="en-US" sz="28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b="0" i="1" lang="en-US" sz="18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Touch annoncé à tort.</a:t>
            </a:r>
            <a:endParaRPr/>
          </a:p>
          <a:p>
            <a:pPr indent="-339725" lvl="0" marL="33972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Verdana"/>
              <a:buNone/>
            </a:pPr>
            <a:r>
              <a:t/>
            </a:r>
            <a:endParaRPr b="0" i="1" sz="1800" u="none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339725" lvl="0" marL="33972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66CC"/>
              </a:buClr>
              <a:buSzPts val="1680"/>
              <a:buFont typeface="Noto Sans Symbols"/>
              <a:buChar char="■"/>
            </a:pPr>
            <a:r>
              <a:rPr b="0" i="1" lang="en-US" sz="28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Rollball volontaire</a:t>
            </a:r>
            <a:r>
              <a:rPr b="0" i="0" lang="en-US" sz="28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:</a:t>
            </a:r>
            <a:r>
              <a:rPr b="0" i="1" lang="en-US" sz="18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Rollball initié sans avoir été touché.</a:t>
            </a:r>
            <a:endParaRPr/>
          </a:p>
          <a:p>
            <a:pPr indent="-339725" lvl="0" marL="33972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Verdana"/>
              <a:buNone/>
            </a:pPr>
            <a:r>
              <a:t/>
            </a:r>
            <a:endParaRPr b="0" i="1" sz="1800" u="none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339725" lvl="0" marL="33972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66CC"/>
              </a:buClr>
              <a:buSzPts val="1680"/>
              <a:buFont typeface="Noto Sans Symbols"/>
              <a:buChar char="■"/>
            </a:pPr>
            <a:r>
              <a:rPr b="0" i="1" lang="en-US" sz="28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Marque</a:t>
            </a:r>
            <a:r>
              <a:rPr b="0" i="1" lang="en-US" sz="18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 : Endroit où doivent se jouer les roll et tap ball.</a:t>
            </a:r>
            <a:endParaRPr/>
          </a:p>
          <a:p>
            <a:pPr indent="-339725" lvl="0" marL="33972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Verdana"/>
              <a:buNone/>
            </a:pPr>
            <a:r>
              <a:t/>
            </a:r>
            <a:endParaRPr b="0" i="1" sz="1800" u="none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339725" lvl="0" marL="33972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66CC"/>
              </a:buClr>
              <a:buSzPts val="1680"/>
              <a:buFont typeface="Noto Sans Symbols"/>
              <a:buChar char="■"/>
            </a:pPr>
            <a:r>
              <a:rPr b="0" i="1" lang="en-US" sz="28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Hors Jeu:</a:t>
            </a:r>
            <a:r>
              <a:rPr b="0" i="1" lang="en-US" sz="18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 défense à distance non réglementaire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1" sz="1800" u="none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442" name="Google Shape;442;p60"/>
          <p:cNvSpPr txBox="1"/>
          <p:nvPr/>
        </p:nvSpPr>
        <p:spPr>
          <a:xfrm>
            <a:off x="6553200" y="6243637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Verdana"/>
              <a:buNone/>
            </a:pPr>
            <a:fld id="{00000000-1234-1234-1234-123412341234}" type="slidenum">
              <a:rPr b="0" i="0" lang="en-US" sz="1000" u="none">
                <a:solidFill>
                  <a:srgbClr val="003B76"/>
                </a:solidFill>
                <a:latin typeface="Verdana"/>
                <a:ea typeface="Verdana"/>
                <a:cs typeface="Verdana"/>
                <a:sym typeface="Verdana"/>
              </a:rPr>
              <a:t>‹#›</a:t>
            </a:fld>
            <a:endParaRPr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7" name="Shape 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" name="Google Shape;448;p61"/>
          <p:cNvSpPr txBox="1"/>
          <p:nvPr/>
        </p:nvSpPr>
        <p:spPr>
          <a:xfrm>
            <a:off x="468312" y="2924175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anchorCtr="1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6CC"/>
              </a:buClr>
              <a:buSzPts val="4400"/>
              <a:buFont typeface="Arial"/>
              <a:buNone/>
            </a:pPr>
            <a:r>
              <a:rPr b="1" i="0" lang="en-US" sz="4400" u="sng">
                <a:solidFill>
                  <a:srgbClr val="0066CC"/>
                </a:solidFill>
                <a:latin typeface="Arial"/>
                <a:ea typeface="Arial"/>
                <a:cs typeface="Arial"/>
                <a:sym typeface="Arial"/>
              </a:rPr>
              <a:t>Arbitre attitude</a:t>
            </a:r>
            <a:endParaRPr/>
          </a:p>
        </p:txBody>
      </p:sp>
      <p:sp>
        <p:nvSpPr>
          <p:cNvPr id="449" name="Google Shape;449;p61"/>
          <p:cNvSpPr txBox="1"/>
          <p:nvPr/>
        </p:nvSpPr>
        <p:spPr>
          <a:xfrm>
            <a:off x="6553200" y="6243637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Verdana"/>
              <a:buNone/>
            </a:pPr>
            <a:fld id="{00000000-1234-1234-1234-123412341234}" type="slidenum">
              <a:rPr b="0" i="0" lang="en-US" sz="1000" u="none">
                <a:solidFill>
                  <a:srgbClr val="003B76"/>
                </a:solidFill>
                <a:latin typeface="Verdana"/>
                <a:ea typeface="Verdana"/>
                <a:cs typeface="Verdana"/>
                <a:sym typeface="Verdana"/>
              </a:rPr>
              <a:t>‹#›</a:t>
            </a:fld>
            <a:endParaRPr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spTree>
      <p:nvGrpSpPr>
        <p:cNvPr id="454" name="Shape 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" name="Google Shape;455;p62"/>
          <p:cNvSpPr txBox="1"/>
          <p:nvPr/>
        </p:nvSpPr>
        <p:spPr>
          <a:xfrm>
            <a:off x="142875" y="115887"/>
            <a:ext cx="8893175" cy="935037"/>
          </a:xfrm>
          <a:prstGeom prst="rect">
            <a:avLst/>
          </a:prstGeom>
          <a:solidFill>
            <a:srgbClr val="99FF99"/>
          </a:solidFill>
          <a:ln cap="flat" cmpd="sng" w="9525">
            <a:solidFill>
              <a:srgbClr val="FFFFF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Verdana"/>
              <a:buNone/>
            </a:pPr>
            <a:r>
              <a:rPr b="1" i="0" lang="en-US" sz="320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Placements / Déplacements</a:t>
            </a:r>
            <a:endParaRPr/>
          </a:p>
        </p:txBody>
      </p:sp>
      <p:sp>
        <p:nvSpPr>
          <p:cNvPr id="456" name="Google Shape;456;p62"/>
          <p:cNvSpPr txBox="1"/>
          <p:nvPr/>
        </p:nvSpPr>
        <p:spPr>
          <a:xfrm>
            <a:off x="250825" y="1427162"/>
            <a:ext cx="8713787" cy="5080000"/>
          </a:xfrm>
          <a:prstGeom prst="rect">
            <a:avLst/>
          </a:prstGeom>
          <a:noFill/>
          <a:ln cap="flat" cmpd="sng" w="9525">
            <a:solidFill>
              <a:srgbClr val="0099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-17780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Verdana"/>
              <a:buChar char="•"/>
            </a:pPr>
            <a:r>
              <a:rPr b="0" i="0" lang="en-US" sz="28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 Etre le premier au bon endroit</a:t>
            </a:r>
            <a:endParaRPr/>
          </a:p>
          <a:p>
            <a:pPr indent="-15240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✓"/>
            </a:pPr>
            <a:r>
              <a:rPr b="0" i="0" lang="en-US" sz="2400" u="none" cap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 Derrière la défense</a:t>
            </a:r>
            <a:endParaRPr/>
          </a:p>
          <a:p>
            <a:pPr indent="-15240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✓"/>
            </a:pPr>
            <a:r>
              <a:rPr b="0" i="0" lang="en-US" sz="2400" u="none" cap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 Décalé de l’axe du ballon (45°), placé grand coté</a:t>
            </a:r>
            <a:endParaRPr/>
          </a:p>
          <a:p>
            <a:pPr indent="-15240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✓"/>
            </a:pPr>
            <a:r>
              <a:rPr b="0" i="0" lang="en-US" sz="2400" u="none" cap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 Entre 5 et 10m du ballon (élastique)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Verdana"/>
              <a:buNone/>
            </a:pPr>
            <a:r>
              <a:t/>
            </a:r>
            <a:endParaRPr b="0" i="0" sz="2800" u="none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17780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Verdana"/>
              <a:buChar char="•"/>
            </a:pPr>
            <a:r>
              <a:rPr b="0" i="0" lang="en-US" sz="28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 Avoir les yeux sur le ballon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Verdana"/>
              <a:buNone/>
            </a:pPr>
            <a:r>
              <a:t/>
            </a:r>
            <a:endParaRPr b="0" i="0" sz="2800" u="none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17780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Verdana"/>
              <a:buChar char="•"/>
            </a:pPr>
            <a:r>
              <a:rPr b="0" i="0" lang="en-US" sz="28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 Avoir le maximum de joueurs dans son champ de vision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Verdana"/>
              <a:buNone/>
            </a:pPr>
            <a:r>
              <a:t/>
            </a:r>
            <a:endParaRPr b="0" i="0" sz="2800" u="none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17780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Verdana"/>
              <a:buChar char="•"/>
            </a:pPr>
            <a:r>
              <a:rPr b="0" i="0" lang="en-US" sz="28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 Retarder son coup de sifflet pour être placé à la fin du sifflement.</a:t>
            </a:r>
            <a:endParaRPr/>
          </a:p>
        </p:txBody>
      </p:sp>
      <p:sp>
        <p:nvSpPr>
          <p:cNvPr id="457" name="Google Shape;457;p62"/>
          <p:cNvSpPr txBox="1"/>
          <p:nvPr/>
        </p:nvSpPr>
        <p:spPr>
          <a:xfrm>
            <a:off x="6553200" y="6243637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Verdana"/>
              <a:buNone/>
            </a:pPr>
            <a:fld id="{00000000-1234-1234-1234-123412341234}" type="slidenum">
              <a:rPr b="0" i="0" lang="en-US" sz="1000" u="none">
                <a:solidFill>
                  <a:srgbClr val="003B76"/>
                </a:solidFill>
                <a:latin typeface="Verdana"/>
                <a:ea typeface="Verdana"/>
                <a:cs typeface="Verdana"/>
                <a:sym typeface="Verdana"/>
              </a:rPr>
              <a:t>‹#›</a:t>
            </a:fld>
            <a:endParaRPr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2" name="Shape 4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" name="Google Shape;463;p63"/>
          <p:cNvSpPr txBox="1"/>
          <p:nvPr/>
        </p:nvSpPr>
        <p:spPr>
          <a:xfrm>
            <a:off x="457200" y="277812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anchorCtr="1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6CC"/>
              </a:buClr>
              <a:buSzPts val="4400"/>
              <a:buFont typeface="Arial"/>
              <a:buNone/>
            </a:pPr>
            <a:r>
              <a:rPr b="1" i="0" lang="en-US" sz="4400" u="sng">
                <a:solidFill>
                  <a:srgbClr val="0066CC"/>
                </a:solidFill>
                <a:latin typeface="Arial"/>
                <a:ea typeface="Arial"/>
                <a:cs typeface="Arial"/>
                <a:sym typeface="Arial"/>
              </a:rPr>
              <a:t>Les arbitres de touches</a:t>
            </a:r>
            <a:endParaRPr/>
          </a:p>
        </p:txBody>
      </p:sp>
      <p:sp>
        <p:nvSpPr>
          <p:cNvPr id="464" name="Google Shape;464;p63"/>
          <p:cNvSpPr txBox="1"/>
          <p:nvPr/>
        </p:nvSpPr>
        <p:spPr>
          <a:xfrm>
            <a:off x="381000" y="1628775"/>
            <a:ext cx="8610600" cy="4891087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-339725" lvl="0" marL="33972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CC"/>
              </a:buClr>
              <a:buSzPts val="1080"/>
              <a:buFont typeface="Arial"/>
              <a:buChar char="•"/>
            </a:pPr>
            <a:r>
              <a:rPr b="0" i="0" lang="en-US" sz="18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Suivant la position de l’action, surveillent la ligne de </a:t>
            </a:r>
            <a:r>
              <a:rPr b="0" i="0" lang="en-US" sz="1800" u="sng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défense</a:t>
            </a:r>
            <a:r>
              <a:rPr b="0" i="0" lang="en-US" sz="18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. Ils contrôle l’ailier et le lien. </a:t>
            </a:r>
            <a:endParaRPr/>
          </a:p>
          <a:p>
            <a:pPr indent="-339725" lvl="0" marL="339725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Verdana"/>
              <a:buNone/>
            </a:pPr>
            <a:r>
              <a:t/>
            </a:r>
            <a:endParaRPr b="0" i="0" sz="1800" u="none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339725" lvl="0" marL="339725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FFFFCC"/>
              </a:buClr>
              <a:buSzPts val="1080"/>
              <a:buFont typeface="Arial"/>
              <a:buChar char="•"/>
            </a:pPr>
            <a:r>
              <a:rPr b="0" i="0" lang="en-US" sz="18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Signalent à l’arbitre de champ </a:t>
            </a:r>
            <a:r>
              <a:rPr b="0" i="0" lang="en-US" sz="1800" u="sng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quand il le regarde</a:t>
            </a:r>
            <a:r>
              <a:rPr b="0" i="0" lang="en-US" sz="18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, les fautes de type, en-avant, hors-jeu, touch, ballon tombé … </a:t>
            </a:r>
            <a:endParaRPr/>
          </a:p>
          <a:p>
            <a:pPr indent="-339725" lvl="0" marL="339725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Verdana"/>
              <a:buNone/>
            </a:pPr>
            <a:r>
              <a:t/>
            </a:r>
            <a:endParaRPr b="0" i="0" sz="1800" u="none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339725" lvl="0" marL="339725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FFFFCC"/>
              </a:buClr>
              <a:buSzPts val="1080"/>
              <a:buFont typeface="Arial"/>
              <a:buChar char="•"/>
            </a:pPr>
            <a:r>
              <a:rPr b="0" i="0" lang="en-US" sz="18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Appelle la défense à se placer à 5m, ou 10m.</a:t>
            </a:r>
            <a:endParaRPr/>
          </a:p>
          <a:p>
            <a:pPr indent="-339725" lvl="0" marL="339725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Verdana"/>
              <a:buNone/>
            </a:pPr>
            <a:r>
              <a:t/>
            </a:r>
            <a:endParaRPr b="0" i="0" sz="1800" u="none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339725" lvl="0" marL="339725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FFFFCC"/>
              </a:buClr>
              <a:buSzPts val="1080"/>
              <a:buFont typeface="Arial"/>
              <a:buChar char="•"/>
            </a:pPr>
            <a:r>
              <a:rPr b="0" i="0" lang="en-US" sz="18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Il ne siffle pas.</a:t>
            </a:r>
            <a:endParaRPr/>
          </a:p>
          <a:p>
            <a:pPr indent="-339725" lvl="0" marL="339725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Verdana"/>
              <a:buNone/>
            </a:pPr>
            <a:r>
              <a:t/>
            </a:r>
            <a:endParaRPr b="0" i="0" sz="1800" u="none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339725" lvl="0" marL="339725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FFFFCC"/>
              </a:buClr>
              <a:buSzPts val="1080"/>
              <a:buFont typeface="Arial"/>
              <a:buChar char="•"/>
            </a:pPr>
            <a:r>
              <a:rPr b="0" i="0" lang="en-US" sz="18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Leur rôle est consultatif</a:t>
            </a:r>
            <a:endParaRPr/>
          </a:p>
          <a:p>
            <a:pPr indent="-339725" lvl="0" marL="339725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Verdana"/>
              <a:buNone/>
            </a:pPr>
            <a:r>
              <a:t/>
            </a:r>
            <a:endParaRPr b="0" i="0" sz="1800" u="none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339725" lvl="0" marL="339725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FFFFCC"/>
              </a:buClr>
              <a:buSzPts val="1080"/>
              <a:buFont typeface="Arial"/>
              <a:buChar char="•"/>
            </a:pPr>
            <a:r>
              <a:rPr b="0" i="0" lang="en-US" sz="18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Quand le ballon est proche (10m) de la ligne de touch </a:t>
            </a:r>
            <a:br>
              <a:rPr b="0" i="0" lang="en-US" sz="18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</a:br>
            <a:r>
              <a:rPr b="0" i="0" lang="en-US" sz="1800" u="none">
                <a:solidFill>
                  <a:srgbClr val="000000"/>
                </a:solidFill>
                <a:latin typeface="Noto Sans Symbols"/>
                <a:ea typeface="Noto Sans Symbols"/>
                <a:cs typeface="Noto Sans Symbols"/>
                <a:sym typeface="Noto Sans Symbols"/>
              </a:rPr>
              <a:t>➔</a:t>
            </a:r>
            <a:r>
              <a:rPr b="0" i="0" lang="en-US" sz="18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 ça tourne : L’arbitre latéral entre et prend le contrôle tandis que l’arbitre central sort sans gêner.</a:t>
            </a:r>
            <a:endParaRPr/>
          </a:p>
        </p:txBody>
      </p:sp>
      <p:sp>
        <p:nvSpPr>
          <p:cNvPr id="465" name="Google Shape;465;p63"/>
          <p:cNvSpPr txBox="1"/>
          <p:nvPr/>
        </p:nvSpPr>
        <p:spPr>
          <a:xfrm>
            <a:off x="6553200" y="6243637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Verdana"/>
              <a:buNone/>
            </a:pPr>
            <a:fld id="{00000000-1234-1234-1234-123412341234}" type="slidenum">
              <a:rPr b="0" i="0" lang="en-US" sz="1000" u="none">
                <a:solidFill>
                  <a:srgbClr val="003B76"/>
                </a:solidFill>
                <a:latin typeface="Verdana"/>
                <a:ea typeface="Verdana"/>
                <a:cs typeface="Verdana"/>
                <a:sym typeface="Verdana"/>
              </a:rPr>
              <a:t>‹#›</a:t>
            </a:fld>
            <a:endParaRPr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70" name="Shape 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" name="Google Shape;471;p64"/>
          <p:cNvSpPr txBox="1"/>
          <p:nvPr/>
        </p:nvSpPr>
        <p:spPr>
          <a:xfrm>
            <a:off x="457200" y="0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anchorCtr="1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6CC"/>
              </a:buClr>
              <a:buSzPts val="4400"/>
              <a:buFont typeface="Arial"/>
              <a:buNone/>
            </a:pPr>
            <a:r>
              <a:rPr b="1" i="0" lang="en-US" sz="4400" u="sng">
                <a:solidFill>
                  <a:srgbClr val="0066CC"/>
                </a:solidFill>
                <a:latin typeface="Arial"/>
                <a:ea typeface="Arial"/>
                <a:cs typeface="Arial"/>
                <a:sym typeface="Arial"/>
              </a:rPr>
              <a:t>Sons &amp; Images</a:t>
            </a:r>
            <a:r>
              <a:rPr b="0" i="0" lang="en-US" sz="4400" u="none">
                <a:solidFill>
                  <a:srgbClr val="CCEC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</p:txBody>
      </p:sp>
      <p:sp>
        <p:nvSpPr>
          <p:cNvPr id="472" name="Google Shape;472;p64"/>
          <p:cNvSpPr txBox="1"/>
          <p:nvPr/>
        </p:nvSpPr>
        <p:spPr>
          <a:xfrm>
            <a:off x="395287" y="1628775"/>
            <a:ext cx="8229600" cy="4530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39725" lvl="0" marL="33972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6CC"/>
              </a:buClr>
              <a:buSzPts val="1920"/>
              <a:buFont typeface="Noto Sans Symbols"/>
              <a:buChar char="■"/>
            </a:pPr>
            <a:r>
              <a:rPr b="0" i="0" lang="en-US" sz="32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Les modulations du sifflet</a:t>
            </a:r>
            <a:endParaRPr/>
          </a:p>
          <a:p>
            <a:pPr indent="-282575" lvl="1" marL="739775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66CC"/>
              </a:buClr>
              <a:buSzPts val="2000"/>
              <a:buFont typeface="Noto Sans Symbols"/>
              <a:buChar char="➢"/>
            </a:pPr>
            <a:r>
              <a:rPr b="0" i="0" lang="en-US" sz="2000" u="none" cap="none" strike="noStrike">
                <a:solidFill>
                  <a:srgbClr val="0066CC"/>
                </a:solidFill>
                <a:latin typeface="Verdana"/>
                <a:ea typeface="Verdana"/>
                <a:cs typeface="Verdana"/>
                <a:sym typeface="Verdana"/>
              </a:rPr>
              <a:t>Long et fort = pénalité        </a:t>
            </a:r>
            <a:endParaRPr/>
          </a:p>
          <a:p>
            <a:pPr indent="-282575" lvl="1" marL="739775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66CC"/>
              </a:buClr>
              <a:buSzPts val="2000"/>
              <a:buFont typeface="Noto Sans Symbols"/>
              <a:buChar char="➢"/>
            </a:pPr>
            <a:r>
              <a:rPr b="0" i="0" lang="en-US" sz="2000" u="none" cap="none" strike="noStrike">
                <a:solidFill>
                  <a:srgbClr val="0066CC"/>
                </a:solidFill>
                <a:latin typeface="Verdana"/>
                <a:ea typeface="Verdana"/>
                <a:cs typeface="Verdana"/>
                <a:sym typeface="Verdana"/>
              </a:rPr>
              <a:t>Bref et moyen = changement &amp; rollball</a:t>
            </a:r>
            <a:endParaRPr/>
          </a:p>
          <a:p>
            <a:pPr indent="-282575" lvl="1" marL="739775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Verdana"/>
              <a:buNone/>
            </a:pPr>
            <a:r>
              <a:t/>
            </a:r>
            <a:endParaRPr b="0" i="0" sz="2000" u="none" cap="none" strike="noStrike">
              <a:solidFill>
                <a:srgbClr val="0066CC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339725" lvl="0" marL="339725" marR="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0066CC"/>
              </a:buClr>
              <a:buSzPts val="1920"/>
              <a:buFont typeface="Noto Sans Symbols"/>
              <a:buChar char="■"/>
            </a:pPr>
            <a:r>
              <a:rPr b="0" i="0" lang="en-US" sz="32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Bonne communication verbale</a:t>
            </a:r>
            <a:endParaRPr/>
          </a:p>
          <a:p>
            <a:pPr indent="-282575" lvl="1" marL="739775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66CC"/>
              </a:buClr>
              <a:buSzPts val="2000"/>
              <a:buFont typeface="Noto Sans Symbols"/>
              <a:buChar char="➢"/>
            </a:pPr>
            <a:r>
              <a:rPr b="0" i="0" lang="en-US" sz="2000" u="none" cap="none" strike="noStrike">
                <a:solidFill>
                  <a:srgbClr val="0066CC"/>
                </a:solidFill>
                <a:latin typeface="Verdana"/>
                <a:ea typeface="Verdana"/>
                <a:cs typeface="Verdana"/>
                <a:sym typeface="Verdana"/>
              </a:rPr>
              <a:t>Clair et bref : pas d’explication de texte !</a:t>
            </a:r>
            <a:endParaRPr/>
          </a:p>
          <a:p>
            <a:pPr indent="-282575" lvl="1" marL="739775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66CC"/>
              </a:buClr>
              <a:buSzPts val="2000"/>
              <a:buFont typeface="Noto Sans Symbols"/>
              <a:buChar char="➢"/>
            </a:pPr>
            <a:r>
              <a:rPr b="0" i="0" lang="en-US" sz="2000" u="none" cap="none" strike="noStrike">
                <a:solidFill>
                  <a:srgbClr val="0066CC"/>
                </a:solidFill>
                <a:latin typeface="Verdana"/>
                <a:ea typeface="Verdana"/>
                <a:cs typeface="Verdana"/>
                <a:sym typeface="Verdana"/>
              </a:rPr>
              <a:t>S’adresser à l’équipe qui a fait la faute</a:t>
            </a:r>
            <a:endParaRPr/>
          </a:p>
          <a:p>
            <a:pPr indent="-282575" lvl="1" marL="739775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66CC"/>
              </a:buClr>
              <a:buSzPts val="2000"/>
              <a:buFont typeface="Noto Sans Symbols"/>
              <a:buChar char="➢"/>
            </a:pPr>
            <a:r>
              <a:rPr b="0" i="0" lang="en-US" sz="2000" u="none" cap="none" strike="noStrike">
                <a:solidFill>
                  <a:srgbClr val="0066CC"/>
                </a:solidFill>
                <a:latin typeface="Verdana"/>
                <a:ea typeface="Verdana"/>
                <a:cs typeface="Verdana"/>
                <a:sym typeface="Verdana"/>
              </a:rPr>
              <a:t>Se faire entendre par le + de joueurs</a:t>
            </a:r>
            <a:endParaRPr/>
          </a:p>
          <a:p>
            <a:pPr indent="-282575" lvl="1" marL="739775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66CC"/>
              </a:buClr>
              <a:buSzPts val="2000"/>
              <a:buFont typeface="Noto Sans Symbols"/>
              <a:buChar char="➢"/>
            </a:pPr>
            <a:r>
              <a:rPr b="0" i="0" lang="en-US" sz="2000" u="none" cap="none" strike="noStrike">
                <a:solidFill>
                  <a:srgbClr val="0066CC"/>
                </a:solidFill>
                <a:latin typeface="Verdana"/>
                <a:ea typeface="Verdana"/>
                <a:cs typeface="Verdana"/>
                <a:sym typeface="Verdana"/>
              </a:rPr>
              <a:t>Ton apaisé (pas de stress ou de colère)</a:t>
            </a:r>
            <a:endParaRPr/>
          </a:p>
        </p:txBody>
      </p:sp>
      <p:sp>
        <p:nvSpPr>
          <p:cNvPr id="473" name="Google Shape;473;p64"/>
          <p:cNvSpPr txBox="1"/>
          <p:nvPr/>
        </p:nvSpPr>
        <p:spPr>
          <a:xfrm>
            <a:off x="6553200" y="6243637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Verdana"/>
              <a:buNone/>
            </a:pPr>
            <a:fld id="{00000000-1234-1234-1234-123412341234}" type="slidenum">
              <a:rPr b="0" i="0" lang="en-US" sz="1000" u="none">
                <a:solidFill>
                  <a:srgbClr val="003B76"/>
                </a:solidFill>
                <a:latin typeface="Verdana"/>
                <a:ea typeface="Verdana"/>
                <a:cs typeface="Verdana"/>
                <a:sym typeface="Verdana"/>
              </a:rPr>
              <a:t>‹#›</a:t>
            </a:fld>
            <a:endParaRPr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78" name="Shape 4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" name="Google Shape;479;p65"/>
          <p:cNvSpPr txBox="1"/>
          <p:nvPr/>
        </p:nvSpPr>
        <p:spPr>
          <a:xfrm>
            <a:off x="457200" y="0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anchorCtr="1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6CC"/>
              </a:buClr>
              <a:buSzPts val="4400"/>
              <a:buFont typeface="Arial"/>
              <a:buNone/>
            </a:pPr>
            <a:r>
              <a:rPr b="1" i="0" lang="en-US" sz="4400" u="sng">
                <a:solidFill>
                  <a:srgbClr val="0066CC"/>
                </a:solidFill>
                <a:latin typeface="Arial"/>
                <a:ea typeface="Arial"/>
                <a:cs typeface="Arial"/>
                <a:sym typeface="Arial"/>
              </a:rPr>
              <a:t>Sons &amp; Images</a:t>
            </a:r>
            <a:r>
              <a:rPr b="0" i="0" lang="en-US" sz="4400" u="none">
                <a:solidFill>
                  <a:srgbClr val="0066CC"/>
                </a:solidFill>
                <a:latin typeface="Arial"/>
                <a:ea typeface="Arial"/>
                <a:cs typeface="Arial"/>
                <a:sym typeface="Arial"/>
              </a:rPr>
              <a:t> (2)</a:t>
            </a:r>
            <a:endParaRPr/>
          </a:p>
        </p:txBody>
      </p:sp>
      <p:sp>
        <p:nvSpPr>
          <p:cNvPr id="480" name="Google Shape;480;p65"/>
          <p:cNvSpPr txBox="1"/>
          <p:nvPr/>
        </p:nvSpPr>
        <p:spPr>
          <a:xfrm>
            <a:off x="457200" y="1052512"/>
            <a:ext cx="6172200" cy="5603875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-12192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6CC"/>
              </a:buClr>
              <a:buSzPts val="1920"/>
              <a:buFont typeface="Noto Sans Symbols"/>
              <a:buChar char="■"/>
            </a:pPr>
            <a:r>
              <a:rPr b="0" i="0" lang="en-US" sz="32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 Les gestes élémentaires</a:t>
            </a:r>
            <a:endParaRPr/>
          </a:p>
          <a:p>
            <a:pPr indent="-114300" lvl="2" marL="914400" marR="0" rtl="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Clr>
                <a:srgbClr val="0066CC"/>
              </a:buClr>
              <a:buSzPts val="1800"/>
              <a:buFont typeface="Noto Sans Symbols"/>
              <a:buChar char="➢"/>
            </a:pPr>
            <a:r>
              <a:rPr b="0" i="0" lang="en-US" sz="1800" u="none" cap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		Engagement</a:t>
            </a:r>
            <a:endParaRPr/>
          </a:p>
          <a:p>
            <a:pPr indent="-114300" lvl="2" marL="914400" marR="0" rtl="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Clr>
                <a:srgbClr val="0066CC"/>
              </a:buClr>
              <a:buSzPts val="1800"/>
              <a:buFont typeface="Noto Sans Symbols"/>
              <a:buChar char="➢"/>
            </a:pPr>
            <a:r>
              <a:rPr b="0" i="0" lang="en-US" sz="1800" u="none" cap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          Ballon tombé</a:t>
            </a:r>
            <a:endParaRPr/>
          </a:p>
          <a:p>
            <a:pPr indent="-114300" lvl="2" marL="914400" marR="0" rtl="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Clr>
                <a:srgbClr val="0066CC"/>
              </a:buClr>
              <a:buSzPts val="1800"/>
              <a:buFont typeface="Noto Sans Symbols"/>
              <a:buChar char="➢"/>
            </a:pPr>
            <a:r>
              <a:rPr b="0" i="0" lang="en-US" sz="1800" u="none" cap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          Demi touché</a:t>
            </a:r>
            <a:endParaRPr/>
          </a:p>
          <a:p>
            <a:pPr indent="-114300" lvl="2" marL="914400" marR="0" rtl="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Clr>
                <a:srgbClr val="0066CC"/>
              </a:buClr>
              <a:buSzPts val="1800"/>
              <a:buFont typeface="Noto Sans Symbols"/>
              <a:buChar char="➢"/>
            </a:pPr>
            <a:r>
              <a:rPr b="0" i="0" lang="en-US" sz="1800" u="none" cap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          Passe en avant</a:t>
            </a:r>
            <a:endParaRPr/>
          </a:p>
          <a:p>
            <a:pPr indent="-114300" lvl="2" marL="914400" marR="0" rtl="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Clr>
                <a:srgbClr val="0066CC"/>
              </a:buClr>
              <a:buSzPts val="1800"/>
              <a:buFont typeface="Noto Sans Symbols"/>
              <a:buChar char="➢"/>
            </a:pPr>
            <a:r>
              <a:rPr b="0" i="0" lang="en-US" sz="1800" u="none" cap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          5ème Touch</a:t>
            </a:r>
            <a:endParaRPr/>
          </a:p>
          <a:p>
            <a:pPr indent="-114300" lvl="2" marL="914400" marR="0" rtl="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Clr>
                <a:srgbClr val="0066CC"/>
              </a:buClr>
              <a:buSzPts val="1800"/>
              <a:buFont typeface="Noto Sans Symbols"/>
              <a:buChar char="➢"/>
            </a:pPr>
            <a:r>
              <a:rPr b="0" i="0" lang="en-US" sz="1800" u="none" cap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          6ème Touch</a:t>
            </a:r>
            <a:endParaRPr/>
          </a:p>
          <a:p>
            <a:pPr indent="-114300" lvl="2" marL="914400" marR="0" rtl="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Clr>
                <a:srgbClr val="0066CC"/>
              </a:buClr>
              <a:buSzPts val="1800"/>
              <a:buFont typeface="Noto Sans Symbols"/>
              <a:buChar char="➢"/>
            </a:pPr>
            <a:r>
              <a:rPr b="0" i="0" lang="en-US" sz="1800" u="none" cap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          Validation essai</a:t>
            </a:r>
            <a:endParaRPr/>
          </a:p>
          <a:p>
            <a:pPr indent="-114300" lvl="2" marL="914400" marR="0" rtl="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Clr>
                <a:srgbClr val="0066CC"/>
              </a:buClr>
              <a:buSzPts val="1800"/>
              <a:buFont typeface="Noto Sans Symbols"/>
              <a:buChar char="➢"/>
            </a:pPr>
            <a:r>
              <a:rPr b="0" i="0" lang="en-US" sz="1800" u="none" cap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          Off the Mark</a:t>
            </a:r>
            <a:endParaRPr/>
          </a:p>
          <a:p>
            <a:pPr indent="-114300" lvl="2" marL="914400" marR="0" rtl="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Clr>
                <a:srgbClr val="0066CC"/>
              </a:buClr>
              <a:buSzPts val="1800"/>
              <a:buFont typeface="Noto Sans Symbols"/>
              <a:buChar char="➢"/>
            </a:pPr>
            <a:r>
              <a:rPr b="0" i="0" lang="en-US" sz="1800" u="none" cap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          Late &amp; Pass</a:t>
            </a:r>
            <a:endParaRPr/>
          </a:p>
          <a:p>
            <a:pPr indent="-114300" lvl="2" marL="914400" marR="0" rtl="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Clr>
                <a:srgbClr val="0066CC"/>
              </a:buClr>
              <a:buSzPts val="1800"/>
              <a:buFont typeface="Noto Sans Symbols"/>
              <a:buChar char="➢"/>
            </a:pPr>
            <a:r>
              <a:rPr b="0" i="0" lang="en-US" sz="1800" u="none" cap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          6 de plus</a:t>
            </a:r>
            <a:endParaRPr/>
          </a:p>
          <a:p>
            <a:pPr indent="-114300" lvl="2" marL="914400" marR="0" rtl="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Clr>
                <a:srgbClr val="0066CC"/>
              </a:buClr>
              <a:buSzPts val="1800"/>
              <a:buFont typeface="Noto Sans Symbols"/>
              <a:buChar char="➢"/>
            </a:pPr>
            <a:r>
              <a:rPr b="0" i="0" lang="en-US" sz="1800" u="none" cap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          « Jouez! »</a:t>
            </a:r>
            <a:endParaRPr/>
          </a:p>
          <a:p>
            <a:pPr indent="-114300" lvl="2" marL="914400" marR="0" rtl="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Clr>
                <a:srgbClr val="0066CC"/>
              </a:buClr>
              <a:buSzPts val="1800"/>
              <a:buFont typeface="Noto Sans Symbols"/>
              <a:buChar char="➢"/>
            </a:pPr>
            <a:r>
              <a:rPr b="0" i="0" lang="en-US" sz="1800" u="none" cap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     	Fin du match</a:t>
            </a:r>
            <a:endParaRPr/>
          </a:p>
        </p:txBody>
      </p:sp>
      <p:sp>
        <p:nvSpPr>
          <p:cNvPr id="481" name="Google Shape;481;p65"/>
          <p:cNvSpPr txBox="1"/>
          <p:nvPr/>
        </p:nvSpPr>
        <p:spPr>
          <a:xfrm>
            <a:off x="6553200" y="6243637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Verdana"/>
              <a:buNone/>
            </a:pPr>
            <a:fld id="{00000000-1234-1234-1234-123412341234}" type="slidenum">
              <a:rPr b="0" i="0" lang="en-US" sz="1000" u="none">
                <a:solidFill>
                  <a:srgbClr val="003B76"/>
                </a:solidFill>
                <a:latin typeface="Verdana"/>
                <a:ea typeface="Verdana"/>
                <a:cs typeface="Verdana"/>
                <a:sym typeface="Verdana"/>
              </a:rPr>
              <a:t>‹#›</a:t>
            </a:fld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39"/>
          <p:cNvSpPr txBox="1"/>
          <p:nvPr/>
        </p:nvSpPr>
        <p:spPr>
          <a:xfrm>
            <a:off x="457200" y="277812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anchorCtr="1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6CC"/>
              </a:buClr>
              <a:buSzPts val="4400"/>
              <a:buFont typeface="Arial"/>
              <a:buNone/>
            </a:pPr>
            <a:r>
              <a:rPr b="1" i="0" lang="en-US" sz="4400" u="sng">
                <a:solidFill>
                  <a:srgbClr val="0066CC"/>
                </a:solidFill>
                <a:latin typeface="Arial"/>
                <a:ea typeface="Arial"/>
                <a:cs typeface="Arial"/>
                <a:sym typeface="Arial"/>
              </a:rPr>
              <a:t>Les Objectifs</a:t>
            </a:r>
            <a:endParaRPr/>
          </a:p>
        </p:txBody>
      </p:sp>
      <p:sp>
        <p:nvSpPr>
          <p:cNvPr id="189" name="Google Shape;189;p39"/>
          <p:cNvSpPr txBox="1"/>
          <p:nvPr/>
        </p:nvSpPr>
        <p:spPr>
          <a:xfrm>
            <a:off x="468312" y="1557337"/>
            <a:ext cx="8229600" cy="52371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39725" lvl="0" marL="339725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66CC"/>
              </a:buClr>
              <a:buSzPts val="1680"/>
              <a:buFont typeface="Noto Sans Symbols"/>
              <a:buChar char="■"/>
            </a:pPr>
            <a:r>
              <a:rPr b="0" i="0" lang="en-US" sz="2800" u="none">
                <a:solidFill>
                  <a:srgbClr val="003B76"/>
                </a:solidFill>
                <a:latin typeface="Verdana"/>
                <a:ea typeface="Verdana"/>
                <a:cs typeface="Verdana"/>
                <a:sym typeface="Verdana"/>
              </a:rPr>
              <a:t>Informer les cadres des équipes sur les règles fondamentales du jeu</a:t>
            </a:r>
            <a:endParaRPr/>
          </a:p>
          <a:p>
            <a:pPr indent="-339725" lvl="0" marL="339725" marR="0" rtl="0" algn="l">
              <a:lnSpc>
                <a:spcPct val="80000"/>
              </a:lnSpc>
              <a:spcBef>
                <a:spcPts val="7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Verdana"/>
              <a:buNone/>
            </a:pPr>
            <a:r>
              <a:t/>
            </a:r>
            <a:endParaRPr b="0" i="0" sz="2800" u="none">
              <a:solidFill>
                <a:srgbClr val="003B76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339725" lvl="0" marL="339725" marR="0" rtl="0" algn="l">
              <a:lnSpc>
                <a:spcPct val="80000"/>
              </a:lnSpc>
              <a:spcBef>
                <a:spcPts val="700"/>
              </a:spcBef>
              <a:spcAft>
                <a:spcPts val="0"/>
              </a:spcAft>
              <a:buClr>
                <a:srgbClr val="0066CC"/>
              </a:buClr>
              <a:buSzPts val="1680"/>
              <a:buFont typeface="Noto Sans Symbols"/>
              <a:buChar char="■"/>
            </a:pPr>
            <a:r>
              <a:rPr b="0" i="0" lang="en-US" sz="2800" u="none">
                <a:solidFill>
                  <a:srgbClr val="003B76"/>
                </a:solidFill>
                <a:latin typeface="Verdana"/>
                <a:ea typeface="Verdana"/>
                <a:cs typeface="Verdana"/>
                <a:sym typeface="Verdana"/>
              </a:rPr>
              <a:t>Entrer dans le cursus arbitral</a:t>
            </a:r>
            <a:endParaRPr/>
          </a:p>
          <a:p>
            <a:pPr indent="-339725" lvl="0" marL="339725" marR="0" rtl="0" algn="l">
              <a:lnSpc>
                <a:spcPct val="80000"/>
              </a:lnSpc>
              <a:spcBef>
                <a:spcPts val="7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Verdana"/>
              <a:buNone/>
            </a:pPr>
            <a:r>
              <a:t/>
            </a:r>
            <a:endParaRPr b="0" i="0" sz="2800" u="none">
              <a:solidFill>
                <a:srgbClr val="003B76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339725" lvl="0" marL="339725" marR="0" rtl="0" algn="l">
              <a:lnSpc>
                <a:spcPct val="80000"/>
              </a:lnSpc>
              <a:spcBef>
                <a:spcPts val="700"/>
              </a:spcBef>
              <a:spcAft>
                <a:spcPts val="0"/>
              </a:spcAft>
              <a:buClr>
                <a:srgbClr val="0066CC"/>
              </a:buClr>
              <a:buSzPts val="1680"/>
              <a:buFont typeface="Noto Sans Symbols"/>
              <a:buChar char="■"/>
            </a:pPr>
            <a:r>
              <a:rPr b="0" i="0" lang="en-US" sz="2800" u="none">
                <a:solidFill>
                  <a:srgbClr val="003B76"/>
                </a:solidFill>
                <a:latin typeface="Verdana"/>
                <a:ea typeface="Verdana"/>
                <a:cs typeface="Verdana"/>
                <a:sym typeface="Verdana"/>
              </a:rPr>
              <a:t>Etre capables de transmettre aux coéquipiers les règles élémentaires du jeu, et mieux comprendre les décisions arbitrales.</a:t>
            </a:r>
            <a:endParaRPr/>
          </a:p>
          <a:p>
            <a:pPr indent="-339725" lvl="0" marL="339725" marR="0" rtl="0" algn="l">
              <a:lnSpc>
                <a:spcPct val="80000"/>
              </a:lnSpc>
              <a:spcBef>
                <a:spcPts val="7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Verdana"/>
              <a:buNone/>
            </a:pPr>
            <a:r>
              <a:t/>
            </a:r>
            <a:endParaRPr b="0" i="0" sz="2800" u="none">
              <a:solidFill>
                <a:srgbClr val="003B76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339725" lvl="0" marL="339725" marR="0" rtl="0" algn="l">
              <a:lnSpc>
                <a:spcPct val="80000"/>
              </a:lnSpc>
              <a:spcBef>
                <a:spcPts val="700"/>
              </a:spcBef>
              <a:spcAft>
                <a:spcPts val="0"/>
              </a:spcAft>
              <a:buClr>
                <a:srgbClr val="0066CC"/>
              </a:buClr>
              <a:buSzPts val="1680"/>
              <a:buFont typeface="Noto Sans Symbols"/>
              <a:buChar char="■"/>
            </a:pPr>
            <a:r>
              <a:rPr b="0" i="0" lang="en-US" sz="2800" u="none">
                <a:solidFill>
                  <a:srgbClr val="003B76"/>
                </a:solidFill>
                <a:latin typeface="Verdana"/>
                <a:ea typeface="Verdana"/>
                <a:cs typeface="Verdana"/>
                <a:sym typeface="Verdana"/>
              </a:rPr>
              <a:t>Répondre aux questions de chacun.</a:t>
            </a:r>
            <a:endParaRPr/>
          </a:p>
          <a:p>
            <a:pPr indent="-339725" lvl="0" marL="339725" marR="0" rtl="0" algn="l">
              <a:lnSpc>
                <a:spcPct val="80000"/>
              </a:lnSpc>
              <a:spcBef>
                <a:spcPts val="7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Verdana"/>
              <a:buNone/>
            </a:pPr>
            <a:r>
              <a:t/>
            </a:r>
            <a:endParaRPr b="0" i="0" sz="2800" u="none">
              <a:solidFill>
                <a:srgbClr val="003B76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800" u="none">
              <a:solidFill>
                <a:srgbClr val="003B76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90" name="Google Shape;190;p39"/>
          <p:cNvSpPr txBox="1"/>
          <p:nvPr/>
        </p:nvSpPr>
        <p:spPr>
          <a:xfrm>
            <a:off x="6553200" y="6243637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Verdana"/>
              <a:buNone/>
            </a:pPr>
            <a:fld id="{00000000-1234-1234-1234-123412341234}" type="slidenum">
              <a:rPr b="0" i="0" lang="en-US" sz="1000" u="none">
                <a:solidFill>
                  <a:srgbClr val="003B76"/>
                </a:solidFill>
                <a:latin typeface="Verdana"/>
                <a:ea typeface="Verdana"/>
                <a:cs typeface="Verdana"/>
                <a:sym typeface="Verdana"/>
              </a:rPr>
              <a:t>‹#›</a:t>
            </a:fld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40"/>
          <p:cNvSpPr txBox="1"/>
          <p:nvPr/>
        </p:nvSpPr>
        <p:spPr>
          <a:xfrm>
            <a:off x="457200" y="277812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anchorCtr="1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6CC"/>
              </a:buClr>
              <a:buSzPts val="4400"/>
              <a:buFont typeface="Arial"/>
              <a:buNone/>
            </a:pPr>
            <a:r>
              <a:rPr b="1" i="0" lang="en-US" sz="4400" u="sng">
                <a:solidFill>
                  <a:srgbClr val="0066CC"/>
                </a:solidFill>
                <a:latin typeface="Arial"/>
                <a:ea typeface="Arial"/>
                <a:cs typeface="Arial"/>
                <a:sym typeface="Arial"/>
              </a:rPr>
              <a:t>La Mission</a:t>
            </a:r>
            <a:endParaRPr/>
          </a:p>
        </p:txBody>
      </p:sp>
      <p:sp>
        <p:nvSpPr>
          <p:cNvPr id="197" name="Google Shape;197;p40"/>
          <p:cNvSpPr txBox="1"/>
          <p:nvPr/>
        </p:nvSpPr>
        <p:spPr>
          <a:xfrm>
            <a:off x="457200" y="1600200"/>
            <a:ext cx="8229600" cy="5105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39725" lvl="0" marL="33972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6CC"/>
              </a:buClr>
              <a:buSzPts val="1680"/>
              <a:buFont typeface="Noto Sans Symbols"/>
              <a:buChar char="■"/>
            </a:pPr>
            <a:r>
              <a:rPr b="0" i="0" lang="en-US" sz="28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Les Arbitres sont les garants du respect des règles du jeu, et de l’E</a:t>
            </a:r>
            <a:r>
              <a:rPr b="0" i="1" lang="en-US" sz="28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sprit Touch.</a:t>
            </a:r>
            <a:r>
              <a:rPr b="0" i="0" lang="en-US" sz="28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endParaRPr/>
          </a:p>
          <a:p>
            <a:pPr indent="-339725" lvl="0" marL="339725" marR="0" rtl="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Verdana"/>
              <a:buNone/>
            </a:pPr>
            <a:r>
              <a:t/>
            </a:r>
            <a:endParaRPr b="0" i="0" sz="2800" u="none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339725" lvl="0" marL="339725" marR="0" rtl="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66CC"/>
              </a:buClr>
              <a:buSzPts val="1680"/>
              <a:buFont typeface="Noto Sans Symbols"/>
              <a:buChar char="■"/>
            </a:pPr>
            <a:r>
              <a:rPr b="0" i="0" lang="en-US" sz="28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Ils sont au service du jeu et des joueurs.</a:t>
            </a:r>
            <a:endParaRPr/>
          </a:p>
          <a:p>
            <a:pPr indent="-339725" lvl="0" marL="339725" marR="0" rtl="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Verdana"/>
              <a:buNone/>
            </a:pPr>
            <a:r>
              <a:t/>
            </a:r>
            <a:endParaRPr b="0" i="0" sz="2800" u="none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339725" lvl="0" marL="339725" marR="0" rtl="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66CC"/>
              </a:buClr>
              <a:buSzPts val="1680"/>
              <a:buFont typeface="Noto Sans Symbols"/>
              <a:buChar char="■"/>
            </a:pPr>
            <a:r>
              <a:rPr b="0" i="0" lang="en-US" sz="28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S’assurer que le jeu soit agréable pour toutes et tous.</a:t>
            </a:r>
            <a:endParaRPr/>
          </a:p>
          <a:p>
            <a:pPr indent="-339725" lvl="0" marL="339725" marR="0" rtl="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Verdana"/>
              <a:buNone/>
            </a:pPr>
            <a:r>
              <a:t/>
            </a:r>
            <a:endParaRPr b="0" i="0" sz="2800" u="none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339725" lvl="0" marL="339725" marR="0" rtl="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66CC"/>
              </a:buClr>
              <a:buSzPts val="1680"/>
              <a:buFont typeface="Noto Sans Symbols"/>
              <a:buChar char="■"/>
            </a:pPr>
            <a:r>
              <a:rPr b="0" i="0" lang="en-US" sz="28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Avec un maximum de discrétion, leur présence doit être constante</a:t>
            </a:r>
            <a:endParaRPr/>
          </a:p>
        </p:txBody>
      </p:sp>
      <p:sp>
        <p:nvSpPr>
          <p:cNvPr id="198" name="Google Shape;198;p40"/>
          <p:cNvSpPr txBox="1"/>
          <p:nvPr/>
        </p:nvSpPr>
        <p:spPr>
          <a:xfrm>
            <a:off x="6553200" y="6243637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Verdana"/>
              <a:buNone/>
            </a:pPr>
            <a:fld id="{00000000-1234-1234-1234-123412341234}" type="slidenum">
              <a:rPr b="0" i="0" lang="en-US" sz="1000" u="none">
                <a:solidFill>
                  <a:srgbClr val="003B76"/>
                </a:solidFill>
                <a:latin typeface="Verdana"/>
                <a:ea typeface="Verdana"/>
                <a:cs typeface="Verdana"/>
                <a:sym typeface="Verdana"/>
              </a:rPr>
              <a:t>‹#›</a:t>
            </a:fld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41"/>
          <p:cNvSpPr txBox="1"/>
          <p:nvPr/>
        </p:nvSpPr>
        <p:spPr>
          <a:xfrm>
            <a:off x="457200" y="0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anchorCtr="1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6CC"/>
              </a:buClr>
              <a:buSzPts val="4400"/>
              <a:buFont typeface="Arial"/>
              <a:buNone/>
            </a:pPr>
            <a:r>
              <a:rPr b="1" i="0" lang="en-US" sz="4400" u="sng">
                <a:solidFill>
                  <a:srgbClr val="0066CC"/>
                </a:solidFill>
                <a:latin typeface="Arial"/>
                <a:ea typeface="Arial"/>
                <a:cs typeface="Arial"/>
                <a:sym typeface="Arial"/>
              </a:rPr>
              <a:t>Le Savoir Être</a:t>
            </a:r>
            <a:endParaRPr/>
          </a:p>
        </p:txBody>
      </p:sp>
      <p:sp>
        <p:nvSpPr>
          <p:cNvPr id="205" name="Google Shape;205;p41"/>
          <p:cNvSpPr txBox="1"/>
          <p:nvPr/>
        </p:nvSpPr>
        <p:spPr>
          <a:xfrm>
            <a:off x="381000" y="1371600"/>
            <a:ext cx="8229600" cy="4530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39725" lvl="0" marL="33972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6CC"/>
              </a:buClr>
              <a:buSzPts val="1920"/>
              <a:buFont typeface="Noto Sans Symbols"/>
              <a:buChar char="■"/>
            </a:pPr>
            <a:r>
              <a:rPr b="0" i="0" lang="en-US" sz="32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Prendre plaisir à arbitrer.</a:t>
            </a:r>
            <a:endParaRPr/>
          </a:p>
          <a:p>
            <a:pPr indent="-339725" lvl="0" marL="339725" marR="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0066CC"/>
              </a:buClr>
              <a:buSzPts val="1920"/>
              <a:buFont typeface="Noto Sans Symbols"/>
              <a:buChar char="■"/>
            </a:pPr>
            <a:r>
              <a:rPr b="0" i="0" lang="en-US" sz="32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Être en bonne condition physique</a:t>
            </a:r>
            <a:endParaRPr/>
          </a:p>
          <a:p>
            <a:pPr indent="-339725" lvl="0" marL="339725" marR="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0066CC"/>
              </a:buClr>
              <a:buSzPts val="1920"/>
              <a:buFont typeface="Noto Sans Symbols"/>
              <a:buChar char="■"/>
            </a:pPr>
            <a:r>
              <a:rPr b="0" i="0" lang="en-US" sz="32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Connaître les règles fondamentales</a:t>
            </a:r>
            <a:endParaRPr/>
          </a:p>
          <a:p>
            <a:pPr indent="-339725" lvl="0" marL="339725" marR="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0066CC"/>
              </a:buClr>
              <a:buSzPts val="1920"/>
              <a:buFont typeface="Noto Sans Symbols"/>
              <a:buChar char="■"/>
            </a:pPr>
            <a:r>
              <a:rPr b="0" i="0" lang="en-US" sz="32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Communiquer clairement</a:t>
            </a:r>
            <a:endParaRPr/>
          </a:p>
          <a:p>
            <a:pPr indent="-339725" lvl="0" marL="339725" marR="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0066CC"/>
              </a:buClr>
              <a:buSzPts val="1920"/>
              <a:buFont typeface="Noto Sans Symbols"/>
              <a:buChar char="■"/>
            </a:pPr>
            <a:r>
              <a:rPr b="0" i="0" lang="en-US" sz="32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Se comporter avec assurance</a:t>
            </a:r>
            <a:endParaRPr/>
          </a:p>
          <a:p>
            <a:pPr indent="-339725" lvl="0" marL="339725" marR="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0066CC"/>
              </a:buClr>
              <a:buSzPts val="1920"/>
              <a:buFont typeface="Noto Sans Symbols"/>
              <a:buChar char="■"/>
            </a:pPr>
            <a:r>
              <a:rPr b="0" i="0" lang="en-US" sz="32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Humilité, honnêteté ……etc.</a:t>
            </a:r>
            <a:endParaRPr/>
          </a:p>
          <a:p>
            <a:pPr indent="-339725" lvl="0" marL="339725" marR="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0066CC"/>
              </a:buClr>
              <a:buSzPts val="1920"/>
              <a:buFont typeface="Noto Sans Symbols"/>
              <a:buChar char="■"/>
            </a:pPr>
            <a:r>
              <a:rPr b="0" i="0" lang="en-US" sz="32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Savoir compter jusqu’à 6 !</a:t>
            </a:r>
            <a:endParaRPr/>
          </a:p>
        </p:txBody>
      </p:sp>
      <p:sp>
        <p:nvSpPr>
          <p:cNvPr id="206" name="Google Shape;206;p41"/>
          <p:cNvSpPr txBox="1"/>
          <p:nvPr/>
        </p:nvSpPr>
        <p:spPr>
          <a:xfrm>
            <a:off x="6553200" y="6243637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Verdana"/>
              <a:buNone/>
            </a:pPr>
            <a:fld id="{00000000-1234-1234-1234-123412341234}" type="slidenum">
              <a:rPr b="0" i="0" lang="en-US" sz="1000" u="none">
                <a:solidFill>
                  <a:srgbClr val="003B76"/>
                </a:solidFill>
                <a:latin typeface="Verdana"/>
                <a:ea typeface="Verdana"/>
                <a:cs typeface="Verdana"/>
                <a:sym typeface="Verdana"/>
              </a:rPr>
              <a:t>‹#›</a:t>
            </a:fld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42"/>
          <p:cNvSpPr txBox="1"/>
          <p:nvPr/>
        </p:nvSpPr>
        <p:spPr>
          <a:xfrm>
            <a:off x="539750" y="2708275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anchorCtr="1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6CC"/>
              </a:buClr>
              <a:buSzPts val="4400"/>
              <a:buFont typeface="Arial"/>
              <a:buNone/>
            </a:pPr>
            <a:r>
              <a:rPr b="1" i="0" lang="en-US" sz="4400" u="sng">
                <a:solidFill>
                  <a:srgbClr val="0066CC"/>
                </a:solidFill>
                <a:latin typeface="Arial"/>
                <a:ea typeface="Arial"/>
                <a:cs typeface="Arial"/>
                <a:sym typeface="Arial"/>
              </a:rPr>
              <a:t>La théorie</a:t>
            </a:r>
            <a:endParaRPr/>
          </a:p>
        </p:txBody>
      </p:sp>
      <p:sp>
        <p:nvSpPr>
          <p:cNvPr id="213" name="Google Shape;213;p42"/>
          <p:cNvSpPr txBox="1"/>
          <p:nvPr/>
        </p:nvSpPr>
        <p:spPr>
          <a:xfrm>
            <a:off x="6553200" y="6243637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Verdana"/>
              <a:buNone/>
            </a:pPr>
            <a:fld id="{00000000-1234-1234-1234-123412341234}" type="slidenum">
              <a:rPr b="0" i="0" lang="en-US" sz="1000" u="none">
                <a:solidFill>
                  <a:srgbClr val="003B76"/>
                </a:solidFill>
                <a:latin typeface="Verdana"/>
                <a:ea typeface="Verdana"/>
                <a:cs typeface="Verdana"/>
                <a:sym typeface="Verdana"/>
              </a:rPr>
              <a:t>‹#›</a:t>
            </a:fld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9" name="Google Shape;219;p43"/>
          <p:cNvGrpSpPr/>
          <p:nvPr/>
        </p:nvGrpSpPr>
        <p:grpSpPr>
          <a:xfrm>
            <a:off x="920750" y="1463675"/>
            <a:ext cx="7199312" cy="5349875"/>
            <a:chOff x="0" y="0"/>
            <a:chExt cx="2147483647" cy="2147483647"/>
          </a:xfrm>
        </p:grpSpPr>
        <p:grpSp>
          <p:nvGrpSpPr>
            <p:cNvPr id="220" name="Google Shape;220;p43"/>
            <p:cNvGrpSpPr/>
            <p:nvPr/>
          </p:nvGrpSpPr>
          <p:grpSpPr>
            <a:xfrm>
              <a:off x="0" y="172903911"/>
              <a:ext cx="2147483647" cy="1806273173"/>
              <a:chOff x="0" y="0"/>
              <a:chExt cx="2147483647" cy="2147483647"/>
            </a:xfrm>
          </p:grpSpPr>
          <p:sp>
            <p:nvSpPr>
              <p:cNvPr id="221" name="Google Shape;221;p43"/>
              <p:cNvSpPr txBox="1"/>
              <p:nvPr/>
            </p:nvSpPr>
            <p:spPr>
              <a:xfrm>
                <a:off x="0" y="0"/>
                <a:ext cx="2147483647" cy="2147483647"/>
              </a:xfrm>
              <a:prstGeom prst="rect">
                <a:avLst/>
              </a:prstGeom>
              <a:solidFill>
                <a:srgbClr val="92D050"/>
              </a:solidFill>
              <a:ln cap="flat" cmpd="sng" w="2857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>
                  <a:solidFill>
                    <a:schemeClr val="lt1"/>
                  </a:solidFill>
                  <a:latin typeface="Verdana"/>
                  <a:ea typeface="Verdana"/>
                  <a:cs typeface="Verdana"/>
                  <a:sym typeface="Verdana"/>
                </a:endParaRPr>
              </a:p>
            </p:txBody>
          </p:sp>
          <p:sp>
            <p:nvSpPr>
              <p:cNvPr id="222" name="Google Shape;222;p43"/>
              <p:cNvSpPr txBox="1"/>
              <p:nvPr/>
            </p:nvSpPr>
            <p:spPr>
              <a:xfrm>
                <a:off x="134217727" y="0"/>
                <a:ext cx="1879048191" cy="2147483647"/>
              </a:xfrm>
              <a:prstGeom prst="rect">
                <a:avLst/>
              </a:pr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>
                  <a:solidFill>
                    <a:schemeClr val="lt1"/>
                  </a:solidFill>
                  <a:latin typeface="Verdana"/>
                  <a:ea typeface="Verdana"/>
                  <a:cs typeface="Verdana"/>
                  <a:sym typeface="Verdana"/>
                </a:endParaRPr>
              </a:p>
            </p:txBody>
          </p:sp>
          <p:sp>
            <p:nvSpPr>
              <p:cNvPr id="223" name="Google Shape;223;p43"/>
              <p:cNvSpPr txBox="1"/>
              <p:nvPr/>
            </p:nvSpPr>
            <p:spPr>
              <a:xfrm>
                <a:off x="268435455" y="0"/>
                <a:ext cx="1610612735" cy="2147483647"/>
              </a:xfrm>
              <a:prstGeom prst="rect">
                <a:avLst/>
              </a:pr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>
                  <a:solidFill>
                    <a:schemeClr val="lt1"/>
                  </a:solidFill>
                  <a:latin typeface="Verdana"/>
                  <a:ea typeface="Verdana"/>
                  <a:cs typeface="Verdana"/>
                  <a:sym typeface="Verdana"/>
                </a:endParaRPr>
              </a:p>
            </p:txBody>
          </p:sp>
          <p:sp>
            <p:nvSpPr>
              <p:cNvPr id="224" name="Google Shape;224;p43"/>
              <p:cNvSpPr txBox="1"/>
              <p:nvPr/>
            </p:nvSpPr>
            <p:spPr>
              <a:xfrm>
                <a:off x="805306414" y="0"/>
                <a:ext cx="536870911" cy="2147483647"/>
              </a:xfrm>
              <a:prstGeom prst="rect">
                <a:avLst/>
              </a:pr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>
                  <a:solidFill>
                    <a:schemeClr val="lt1"/>
                  </a:solidFill>
                  <a:latin typeface="Verdana"/>
                  <a:ea typeface="Verdana"/>
                  <a:cs typeface="Verdana"/>
                  <a:sym typeface="Verdana"/>
                </a:endParaRPr>
              </a:p>
            </p:txBody>
          </p:sp>
          <p:sp>
            <p:nvSpPr>
              <p:cNvPr id="225" name="Google Shape;225;p43"/>
              <p:cNvSpPr txBox="1"/>
              <p:nvPr/>
            </p:nvSpPr>
            <p:spPr>
              <a:xfrm>
                <a:off x="1073741870" y="0"/>
                <a:ext cx="0" cy="2147483647"/>
              </a:xfrm>
              <a:prstGeom prst="rect">
                <a:avLst/>
              </a:pr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>
                  <a:solidFill>
                    <a:schemeClr val="lt1"/>
                  </a:solidFill>
                  <a:latin typeface="Verdana"/>
                  <a:ea typeface="Verdana"/>
                  <a:cs typeface="Verdana"/>
                  <a:sym typeface="Verdana"/>
                </a:endParaRPr>
              </a:p>
            </p:txBody>
          </p:sp>
        </p:grpSp>
        <p:sp>
          <p:nvSpPr>
            <p:cNvPr id="226" name="Google Shape;226;p43"/>
            <p:cNvSpPr txBox="1"/>
            <p:nvPr/>
          </p:nvSpPr>
          <p:spPr>
            <a:xfrm>
              <a:off x="939524189" y="109419003"/>
              <a:ext cx="268435455" cy="54188196"/>
            </a:xfrm>
            <a:prstGeom prst="rect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227" name="Google Shape;227;p43"/>
            <p:cNvSpPr txBox="1"/>
            <p:nvPr/>
          </p:nvSpPr>
          <p:spPr>
            <a:xfrm>
              <a:off x="939524189" y="1984080239"/>
              <a:ext cx="268435455" cy="54188196"/>
            </a:xfrm>
            <a:prstGeom prst="rect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228" name="Google Shape;228;p43"/>
            <p:cNvSpPr txBox="1"/>
            <p:nvPr/>
          </p:nvSpPr>
          <p:spPr>
            <a:xfrm>
              <a:off x="805306367" y="2039107253"/>
              <a:ext cx="536870911" cy="108376393"/>
            </a:xfrm>
            <a:prstGeom prst="rect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Verdana"/>
                <a:buNone/>
              </a:pPr>
              <a:r>
                <a:rPr b="0" i="0" lang="en-US" sz="1100" u="none">
                  <a:solidFill>
                    <a:schemeClr val="dk1"/>
                  </a:solidFill>
                  <a:latin typeface="Verdana"/>
                  <a:ea typeface="Verdana"/>
                  <a:cs typeface="Verdana"/>
                  <a:sym typeface="Verdana"/>
                </a:rPr>
                <a:t>Aire de remplacement</a:t>
              </a:r>
              <a:endParaRPr/>
            </a:p>
          </p:txBody>
        </p:sp>
        <p:sp>
          <p:nvSpPr>
            <p:cNvPr id="229" name="Google Shape;229;p43"/>
            <p:cNvSpPr txBox="1"/>
            <p:nvPr/>
          </p:nvSpPr>
          <p:spPr>
            <a:xfrm>
              <a:off x="805306367" y="0"/>
              <a:ext cx="536870911" cy="108376393"/>
            </a:xfrm>
            <a:prstGeom prst="rect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Verdana"/>
                <a:buNone/>
              </a:pPr>
              <a:r>
                <a:rPr b="0" i="0" lang="en-US" sz="1100" u="none">
                  <a:solidFill>
                    <a:schemeClr val="dk1"/>
                  </a:solidFill>
                  <a:latin typeface="Verdana"/>
                  <a:ea typeface="Verdana"/>
                  <a:cs typeface="Verdana"/>
                  <a:sym typeface="Verdana"/>
                </a:rPr>
                <a:t>Aire de remplacement</a:t>
              </a:r>
              <a:endParaRPr/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100" u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</p:grpSp>
      <p:sp>
        <p:nvSpPr>
          <p:cNvPr id="230" name="Google Shape;230;p43"/>
          <p:cNvSpPr txBox="1"/>
          <p:nvPr/>
        </p:nvSpPr>
        <p:spPr>
          <a:xfrm>
            <a:off x="468312" y="0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anchorCtr="1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6CC"/>
              </a:buClr>
              <a:buSzPts val="4400"/>
              <a:buFont typeface="Arial"/>
              <a:buNone/>
            </a:pPr>
            <a:r>
              <a:rPr b="1" i="0" lang="en-US" sz="4400" u="sng">
                <a:solidFill>
                  <a:srgbClr val="0066CC"/>
                </a:solidFill>
                <a:latin typeface="Arial"/>
                <a:ea typeface="Arial"/>
                <a:cs typeface="Arial"/>
                <a:sym typeface="Arial"/>
              </a:rPr>
              <a:t>Le Terrain</a:t>
            </a:r>
            <a:endParaRPr/>
          </a:p>
        </p:txBody>
      </p:sp>
      <p:sp>
        <p:nvSpPr>
          <p:cNvPr id="231" name="Google Shape;231;p43"/>
          <p:cNvSpPr txBox="1"/>
          <p:nvPr/>
        </p:nvSpPr>
        <p:spPr>
          <a:xfrm rot="-5400000">
            <a:off x="3064668" y="3990181"/>
            <a:ext cx="2519362" cy="295275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Verdana"/>
              <a:buNone/>
            </a:pPr>
            <a:r>
              <a:rPr b="0" i="1" lang="en-US" sz="13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Ligne Médiane</a:t>
            </a:r>
            <a:endParaRPr/>
          </a:p>
        </p:txBody>
      </p:sp>
      <p:sp>
        <p:nvSpPr>
          <p:cNvPr id="232" name="Google Shape;232;p43"/>
          <p:cNvSpPr txBox="1"/>
          <p:nvPr/>
        </p:nvSpPr>
        <p:spPr>
          <a:xfrm>
            <a:off x="3605212" y="6007100"/>
            <a:ext cx="900112" cy="309562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3300"/>
              </a:buClr>
              <a:buSzPts val="1400"/>
              <a:buFont typeface="Verdana"/>
              <a:buNone/>
            </a:pPr>
            <a:r>
              <a:rPr b="0" i="0" lang="en-US" sz="1400" u="none">
                <a:solidFill>
                  <a:srgbClr val="FF3300"/>
                </a:solidFill>
                <a:latin typeface="Verdana"/>
                <a:ea typeface="Verdana"/>
                <a:cs typeface="Verdana"/>
                <a:sym typeface="Verdana"/>
              </a:rPr>
              <a:t>10m</a:t>
            </a:r>
            <a:endParaRPr/>
          </a:p>
        </p:txBody>
      </p:sp>
      <p:sp>
        <p:nvSpPr>
          <p:cNvPr id="233" name="Google Shape;233;p43"/>
          <p:cNvSpPr txBox="1"/>
          <p:nvPr/>
        </p:nvSpPr>
        <p:spPr>
          <a:xfrm>
            <a:off x="1366837" y="6007100"/>
            <a:ext cx="973137" cy="309562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3300"/>
              </a:buClr>
              <a:buSzPts val="1400"/>
              <a:buFont typeface="Verdana"/>
              <a:buNone/>
            </a:pPr>
            <a:r>
              <a:rPr b="0" i="0" lang="en-US" sz="1400" u="none">
                <a:solidFill>
                  <a:srgbClr val="FF3300"/>
                </a:solidFill>
                <a:latin typeface="Verdana"/>
                <a:ea typeface="Verdana"/>
                <a:cs typeface="Verdana"/>
                <a:sym typeface="Verdana"/>
              </a:rPr>
              <a:t>5m</a:t>
            </a:r>
            <a:endParaRPr/>
          </a:p>
        </p:txBody>
      </p:sp>
      <p:sp>
        <p:nvSpPr>
          <p:cNvPr id="234" name="Google Shape;234;p43"/>
          <p:cNvSpPr txBox="1"/>
          <p:nvPr/>
        </p:nvSpPr>
        <p:spPr>
          <a:xfrm rot="5400000">
            <a:off x="6444456" y="3983831"/>
            <a:ext cx="2879725" cy="309562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3300"/>
              </a:buClr>
              <a:buSzPts val="1400"/>
              <a:buFont typeface="Verdana"/>
              <a:buNone/>
            </a:pPr>
            <a:r>
              <a:rPr b="0" i="0" lang="en-US" sz="1400" u="none">
                <a:solidFill>
                  <a:srgbClr val="FF3300"/>
                </a:solidFill>
                <a:latin typeface="Verdana"/>
                <a:ea typeface="Verdana"/>
                <a:cs typeface="Verdana"/>
                <a:sym typeface="Verdana"/>
              </a:rPr>
              <a:t> Zone d’essai</a:t>
            </a:r>
            <a:endParaRPr/>
          </a:p>
        </p:txBody>
      </p:sp>
      <p:cxnSp>
        <p:nvCxnSpPr>
          <p:cNvPr id="235" name="Google Shape;235;p43"/>
          <p:cNvCxnSpPr/>
          <p:nvPr/>
        </p:nvCxnSpPr>
        <p:spPr>
          <a:xfrm>
            <a:off x="1370012" y="1054100"/>
            <a:ext cx="6300787" cy="0"/>
          </a:xfrm>
          <a:prstGeom prst="straightConnector1">
            <a:avLst/>
          </a:prstGeom>
          <a:noFill/>
          <a:ln cap="flat" cmpd="sng" w="76300">
            <a:solidFill>
              <a:srgbClr val="FF3300"/>
            </a:solidFill>
            <a:prstDash val="solid"/>
            <a:miter lim="800000"/>
            <a:headEnd len="med" w="med" type="triangle"/>
            <a:tailEnd len="med" w="med" type="triangle"/>
          </a:ln>
        </p:spPr>
      </p:cxnSp>
      <p:sp>
        <p:nvSpPr>
          <p:cNvPr id="236" name="Google Shape;236;p43"/>
          <p:cNvSpPr txBox="1"/>
          <p:nvPr/>
        </p:nvSpPr>
        <p:spPr>
          <a:xfrm>
            <a:off x="1911350" y="549275"/>
            <a:ext cx="1079500" cy="460375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3300"/>
              </a:buClr>
              <a:buSzPts val="2400"/>
              <a:buFont typeface="Verdana"/>
              <a:buNone/>
            </a:pPr>
            <a:r>
              <a:rPr b="1" i="0" lang="en-US" sz="2400" u="none">
                <a:solidFill>
                  <a:srgbClr val="FF3300"/>
                </a:solidFill>
                <a:latin typeface="Verdana"/>
                <a:ea typeface="Verdana"/>
                <a:cs typeface="Verdana"/>
                <a:sym typeface="Verdana"/>
              </a:rPr>
              <a:t>70m</a:t>
            </a:r>
            <a:endParaRPr/>
          </a:p>
        </p:txBody>
      </p:sp>
      <p:cxnSp>
        <p:nvCxnSpPr>
          <p:cNvPr id="237" name="Google Shape;237;p43"/>
          <p:cNvCxnSpPr/>
          <p:nvPr/>
        </p:nvCxnSpPr>
        <p:spPr>
          <a:xfrm>
            <a:off x="8664575" y="1893887"/>
            <a:ext cx="6350" cy="4471987"/>
          </a:xfrm>
          <a:prstGeom prst="straightConnector1">
            <a:avLst/>
          </a:prstGeom>
          <a:noFill/>
          <a:ln cap="flat" cmpd="sng" w="76300">
            <a:solidFill>
              <a:srgbClr val="FF3300"/>
            </a:solidFill>
            <a:prstDash val="solid"/>
            <a:miter lim="800000"/>
            <a:headEnd len="med" w="med" type="triangle"/>
            <a:tailEnd len="med" w="med" type="triangle"/>
          </a:ln>
        </p:spPr>
      </p:cxnSp>
      <p:sp>
        <p:nvSpPr>
          <p:cNvPr id="238" name="Google Shape;238;p43"/>
          <p:cNvSpPr txBox="1"/>
          <p:nvPr/>
        </p:nvSpPr>
        <p:spPr>
          <a:xfrm rot="5280000">
            <a:off x="8303418" y="3899693"/>
            <a:ext cx="1223962" cy="460375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3300"/>
              </a:buClr>
              <a:buSzPts val="2400"/>
              <a:buFont typeface="Verdana"/>
              <a:buNone/>
            </a:pPr>
            <a:r>
              <a:rPr b="1" i="0" lang="en-US" sz="2400" u="none">
                <a:solidFill>
                  <a:srgbClr val="FF3300"/>
                </a:solidFill>
                <a:latin typeface="Verdana"/>
                <a:ea typeface="Verdana"/>
                <a:cs typeface="Verdana"/>
                <a:sym typeface="Verdana"/>
              </a:rPr>
              <a:t>50m</a:t>
            </a:r>
            <a:endParaRPr/>
          </a:p>
        </p:txBody>
      </p:sp>
      <p:sp>
        <p:nvSpPr>
          <p:cNvPr id="239" name="Google Shape;239;p43"/>
          <p:cNvSpPr txBox="1"/>
          <p:nvPr/>
        </p:nvSpPr>
        <p:spPr>
          <a:xfrm>
            <a:off x="6975475" y="6397625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000"/>
              <a:buFont typeface="Verdana"/>
              <a:buNone/>
            </a:pPr>
            <a:fld id="{00000000-1234-1234-1234-123412341234}" type="slidenum">
              <a:rPr b="0" i="0" lang="en-US" sz="1000" u="none">
                <a:solidFill>
                  <a:srgbClr val="003B76"/>
                </a:solidFill>
                <a:latin typeface="Verdana"/>
                <a:ea typeface="Verdana"/>
                <a:cs typeface="Verdana"/>
                <a:sym typeface="Verdana"/>
              </a:rPr>
              <a:t>‹#›</a:t>
            </a:fld>
            <a:endParaRPr/>
          </a:p>
        </p:txBody>
      </p:sp>
      <p:sp>
        <p:nvSpPr>
          <p:cNvPr id="240" name="Google Shape;240;p43"/>
          <p:cNvSpPr/>
          <p:nvPr/>
        </p:nvSpPr>
        <p:spPr>
          <a:xfrm>
            <a:off x="1258887" y="1773237"/>
            <a:ext cx="215900" cy="215900"/>
          </a:xfrm>
          <a:prstGeom prst="ellipse">
            <a:avLst/>
          </a:prstGeom>
          <a:solidFill>
            <a:srgbClr val="FF0000"/>
          </a:solidFill>
          <a:ln cap="flat" cmpd="sng" w="9525">
            <a:solidFill>
              <a:srgbClr val="FFFFF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41" name="Google Shape;241;p43"/>
          <p:cNvSpPr/>
          <p:nvPr/>
        </p:nvSpPr>
        <p:spPr>
          <a:xfrm>
            <a:off x="1262062" y="6286500"/>
            <a:ext cx="215900" cy="215900"/>
          </a:xfrm>
          <a:prstGeom prst="ellipse">
            <a:avLst/>
          </a:prstGeom>
          <a:solidFill>
            <a:srgbClr val="FF0000"/>
          </a:solidFill>
          <a:ln cap="flat" cmpd="sng" w="9525">
            <a:solidFill>
              <a:srgbClr val="FFFFF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42" name="Google Shape;242;p43"/>
          <p:cNvSpPr/>
          <p:nvPr/>
        </p:nvSpPr>
        <p:spPr>
          <a:xfrm>
            <a:off x="4427537" y="1751012"/>
            <a:ext cx="215900" cy="215900"/>
          </a:xfrm>
          <a:prstGeom prst="ellipse">
            <a:avLst/>
          </a:prstGeom>
          <a:solidFill>
            <a:srgbClr val="FF0000"/>
          </a:solidFill>
          <a:ln cap="flat" cmpd="sng" w="9525">
            <a:solidFill>
              <a:srgbClr val="FFFFF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43" name="Google Shape;243;p43"/>
          <p:cNvSpPr/>
          <p:nvPr/>
        </p:nvSpPr>
        <p:spPr>
          <a:xfrm>
            <a:off x="7548562" y="1763712"/>
            <a:ext cx="215900" cy="215900"/>
          </a:xfrm>
          <a:prstGeom prst="ellipse">
            <a:avLst/>
          </a:prstGeom>
          <a:solidFill>
            <a:srgbClr val="FF0000"/>
          </a:solidFill>
          <a:ln cap="flat" cmpd="sng" w="9525">
            <a:solidFill>
              <a:srgbClr val="FFFFF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44" name="Google Shape;244;p43"/>
          <p:cNvSpPr/>
          <p:nvPr/>
        </p:nvSpPr>
        <p:spPr>
          <a:xfrm>
            <a:off x="7593012" y="6289675"/>
            <a:ext cx="215900" cy="215900"/>
          </a:xfrm>
          <a:prstGeom prst="ellipse">
            <a:avLst/>
          </a:prstGeom>
          <a:solidFill>
            <a:srgbClr val="FF0000"/>
          </a:solidFill>
          <a:ln cap="flat" cmpd="sng" w="9525">
            <a:solidFill>
              <a:srgbClr val="FFFFF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45" name="Google Shape;245;p43"/>
          <p:cNvSpPr/>
          <p:nvPr/>
        </p:nvSpPr>
        <p:spPr>
          <a:xfrm>
            <a:off x="4392612" y="6257925"/>
            <a:ext cx="215900" cy="215900"/>
          </a:xfrm>
          <a:prstGeom prst="ellipse">
            <a:avLst/>
          </a:prstGeom>
          <a:solidFill>
            <a:srgbClr val="FF0000"/>
          </a:solidFill>
          <a:ln cap="flat" cmpd="sng" w="9525">
            <a:solidFill>
              <a:srgbClr val="FFFFF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cxnSp>
        <p:nvCxnSpPr>
          <p:cNvPr id="246" name="Google Shape;246;p43"/>
          <p:cNvCxnSpPr/>
          <p:nvPr/>
        </p:nvCxnSpPr>
        <p:spPr>
          <a:xfrm flipH="1" rot="10800000">
            <a:off x="7764462" y="1122362"/>
            <a:ext cx="336550" cy="650875"/>
          </a:xfrm>
          <a:prstGeom prst="straightConnector1">
            <a:avLst/>
          </a:prstGeom>
          <a:noFill/>
          <a:ln cap="flat" cmpd="sng" w="9525">
            <a:solidFill>
              <a:srgbClr val="003B76"/>
            </a:solidFill>
            <a:prstDash val="solid"/>
            <a:miter lim="800000"/>
            <a:headEnd len="med" w="med" type="triangle"/>
            <a:tailEnd len="med" w="med" type="none"/>
          </a:ln>
        </p:spPr>
      </p:cxnSp>
      <p:sp>
        <p:nvSpPr>
          <p:cNvPr id="247" name="Google Shape;247;p43"/>
          <p:cNvSpPr txBox="1"/>
          <p:nvPr/>
        </p:nvSpPr>
        <p:spPr>
          <a:xfrm>
            <a:off x="7235825" y="692150"/>
            <a:ext cx="1728787" cy="368300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B76"/>
              </a:buClr>
              <a:buSzPts val="1800"/>
              <a:buFont typeface="Verdana"/>
              <a:buNone/>
            </a:pPr>
            <a:r>
              <a:rPr b="0" i="0" lang="en-US" sz="1800" u="none">
                <a:solidFill>
                  <a:srgbClr val="003B76"/>
                </a:solidFill>
                <a:latin typeface="Verdana"/>
                <a:ea typeface="Verdana"/>
                <a:cs typeface="Verdana"/>
                <a:sym typeface="Verdana"/>
              </a:rPr>
              <a:t>Cônes</a:t>
            </a:r>
            <a:endParaRPr/>
          </a:p>
        </p:txBody>
      </p:sp>
      <p:sp>
        <p:nvSpPr>
          <p:cNvPr id="248" name="Google Shape;248;p43"/>
          <p:cNvSpPr txBox="1"/>
          <p:nvPr/>
        </p:nvSpPr>
        <p:spPr>
          <a:xfrm>
            <a:off x="933450" y="6007100"/>
            <a:ext cx="544512" cy="309562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3300"/>
              </a:buClr>
              <a:buSzPts val="1400"/>
              <a:buFont typeface="Verdana"/>
              <a:buNone/>
            </a:pPr>
            <a:r>
              <a:rPr b="0" i="0" lang="en-US" sz="1400" u="none">
                <a:solidFill>
                  <a:srgbClr val="FF3300"/>
                </a:solidFill>
                <a:latin typeface="Verdana"/>
                <a:ea typeface="Verdana"/>
                <a:cs typeface="Verdana"/>
                <a:sym typeface="Verdana"/>
              </a:rPr>
              <a:t>5m</a:t>
            </a:r>
            <a:endParaRPr/>
          </a:p>
        </p:txBody>
      </p:sp>
      <p:sp>
        <p:nvSpPr>
          <p:cNvPr id="249" name="Google Shape;249;p43"/>
          <p:cNvSpPr txBox="1"/>
          <p:nvPr/>
        </p:nvSpPr>
        <p:spPr>
          <a:xfrm>
            <a:off x="4508500" y="6007100"/>
            <a:ext cx="900112" cy="309562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3300"/>
              </a:buClr>
              <a:buSzPts val="1400"/>
              <a:buFont typeface="Verdana"/>
              <a:buNone/>
            </a:pPr>
            <a:r>
              <a:rPr b="0" i="0" lang="en-US" sz="1400" u="none">
                <a:solidFill>
                  <a:srgbClr val="FF3300"/>
                </a:solidFill>
                <a:latin typeface="Verdana"/>
                <a:ea typeface="Verdana"/>
                <a:cs typeface="Verdana"/>
                <a:sym typeface="Verdana"/>
              </a:rPr>
              <a:t>10m</a:t>
            </a:r>
            <a:endParaRPr/>
          </a:p>
        </p:txBody>
      </p:sp>
      <p:sp>
        <p:nvSpPr>
          <p:cNvPr id="250" name="Google Shape;250;p43"/>
          <p:cNvSpPr txBox="1"/>
          <p:nvPr/>
        </p:nvSpPr>
        <p:spPr>
          <a:xfrm>
            <a:off x="7656512" y="5989637"/>
            <a:ext cx="973137" cy="309562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3300"/>
              </a:buClr>
              <a:buSzPts val="1400"/>
              <a:buFont typeface="Verdana"/>
              <a:buNone/>
            </a:pPr>
            <a:r>
              <a:rPr b="0" i="0" lang="en-US" sz="1400" u="none">
                <a:solidFill>
                  <a:srgbClr val="FF3300"/>
                </a:solidFill>
                <a:latin typeface="Verdana"/>
                <a:ea typeface="Verdana"/>
                <a:cs typeface="Verdana"/>
                <a:sym typeface="Verdana"/>
              </a:rPr>
              <a:t>5m</a:t>
            </a:r>
            <a:endParaRPr/>
          </a:p>
        </p:txBody>
      </p:sp>
      <p:sp>
        <p:nvSpPr>
          <p:cNvPr id="251" name="Google Shape;251;p43"/>
          <p:cNvSpPr txBox="1"/>
          <p:nvPr/>
        </p:nvSpPr>
        <p:spPr>
          <a:xfrm>
            <a:off x="7223125" y="6007100"/>
            <a:ext cx="544512" cy="309562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3300"/>
              </a:buClr>
              <a:buSzPts val="1400"/>
              <a:buFont typeface="Verdana"/>
              <a:buNone/>
            </a:pPr>
            <a:r>
              <a:rPr b="0" i="0" lang="en-US" sz="1400" u="none">
                <a:solidFill>
                  <a:srgbClr val="FF3300"/>
                </a:solidFill>
                <a:latin typeface="Verdana"/>
                <a:ea typeface="Verdana"/>
                <a:cs typeface="Verdana"/>
                <a:sym typeface="Verdana"/>
              </a:rPr>
              <a:t>5m</a:t>
            </a:r>
            <a:endParaRPr/>
          </a:p>
        </p:txBody>
      </p:sp>
      <p:sp>
        <p:nvSpPr>
          <p:cNvPr id="252" name="Google Shape;252;p43"/>
          <p:cNvSpPr txBox="1"/>
          <p:nvPr/>
        </p:nvSpPr>
        <p:spPr>
          <a:xfrm>
            <a:off x="2195512" y="6007100"/>
            <a:ext cx="900112" cy="309562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3300"/>
              </a:buClr>
              <a:buSzPts val="1400"/>
              <a:buFont typeface="Verdana"/>
              <a:buNone/>
            </a:pPr>
            <a:r>
              <a:rPr b="0" i="0" lang="en-US" sz="1400" u="none">
                <a:solidFill>
                  <a:srgbClr val="FF3300"/>
                </a:solidFill>
                <a:latin typeface="Verdana"/>
                <a:ea typeface="Verdana"/>
                <a:cs typeface="Verdana"/>
                <a:sym typeface="Verdana"/>
              </a:rPr>
              <a:t>Touche</a:t>
            </a:r>
            <a:endParaRPr/>
          </a:p>
        </p:txBody>
      </p:sp>
      <p:sp>
        <p:nvSpPr>
          <p:cNvPr id="253" name="Google Shape;253;p43"/>
          <p:cNvSpPr txBox="1"/>
          <p:nvPr/>
        </p:nvSpPr>
        <p:spPr>
          <a:xfrm>
            <a:off x="5653087" y="1966912"/>
            <a:ext cx="900112" cy="311150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3300"/>
              </a:buClr>
              <a:buSzPts val="1400"/>
              <a:buFont typeface="Verdana"/>
              <a:buNone/>
            </a:pPr>
            <a:r>
              <a:rPr b="0" i="0" lang="en-US" sz="1400" u="none">
                <a:solidFill>
                  <a:srgbClr val="FF3300"/>
                </a:solidFill>
                <a:latin typeface="Verdana"/>
                <a:ea typeface="Verdana"/>
                <a:cs typeface="Verdana"/>
                <a:sym typeface="Verdana"/>
              </a:rPr>
              <a:t>Touche</a:t>
            </a:r>
            <a:endParaRPr/>
          </a:p>
        </p:txBody>
      </p:sp>
      <p:sp>
        <p:nvSpPr>
          <p:cNvPr id="254" name="Google Shape;254;p43"/>
          <p:cNvSpPr txBox="1"/>
          <p:nvPr/>
        </p:nvSpPr>
        <p:spPr>
          <a:xfrm rot="-5400000">
            <a:off x="2228850" y="3990975"/>
            <a:ext cx="2519362" cy="293687"/>
          </a:xfrm>
          <a:prstGeom prst="rect">
            <a:avLst/>
          </a:prstGeom>
          <a:noFill/>
          <a:ln>
            <a:noFill/>
          </a:ln>
        </p:spPr>
        <p:txBody>
          <a:bodyPr anchorCtr="0" anchor="t" bIns="46025" lIns="92075" spcFirstLastPara="1" rIns="92075" wrap="square" tIns="460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Verdana"/>
              <a:buNone/>
            </a:pPr>
            <a:r>
              <a:rPr b="0" i="1" lang="en-US" sz="13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Ligne des 10 m</a:t>
            </a:r>
            <a:endParaRPr/>
          </a:p>
        </p:txBody>
      </p:sp>
      <p:sp>
        <p:nvSpPr>
          <p:cNvPr id="255" name="Google Shape;255;p43"/>
          <p:cNvSpPr txBox="1"/>
          <p:nvPr/>
        </p:nvSpPr>
        <p:spPr>
          <a:xfrm rot="-5400000">
            <a:off x="324643" y="3988593"/>
            <a:ext cx="2290762" cy="298450"/>
          </a:xfrm>
          <a:prstGeom prst="rect">
            <a:avLst/>
          </a:prstGeom>
          <a:noFill/>
          <a:ln>
            <a:noFill/>
          </a:ln>
        </p:spPr>
        <p:txBody>
          <a:bodyPr anchorCtr="0" anchor="t" bIns="46025" lIns="92075" spcFirstLastPara="1" rIns="92075" wrap="square" tIns="460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Verdana"/>
              <a:buNone/>
            </a:pPr>
            <a:r>
              <a:rPr b="0" i="1" lang="en-US" sz="13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Ligne d’essai</a:t>
            </a:r>
            <a:endParaRPr/>
          </a:p>
        </p:txBody>
      </p:sp>
      <p:sp>
        <p:nvSpPr>
          <p:cNvPr id="256" name="Google Shape;256;p43"/>
          <p:cNvSpPr txBox="1"/>
          <p:nvPr/>
        </p:nvSpPr>
        <p:spPr>
          <a:xfrm rot="-5400000">
            <a:off x="-333375" y="3990975"/>
            <a:ext cx="2747962" cy="293687"/>
          </a:xfrm>
          <a:prstGeom prst="rect">
            <a:avLst/>
          </a:prstGeom>
          <a:noFill/>
          <a:ln>
            <a:noFill/>
          </a:ln>
        </p:spPr>
        <p:txBody>
          <a:bodyPr anchorCtr="0" anchor="t" bIns="46025" lIns="92075" spcFirstLastPara="1" rIns="92075" wrap="square" tIns="460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Verdana"/>
              <a:buNone/>
            </a:pPr>
            <a:r>
              <a:rPr b="0" i="1" lang="en-US" sz="13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Ligne de fin de zone d’essai</a:t>
            </a:r>
            <a:endParaRPr/>
          </a:p>
        </p:txBody>
      </p:sp>
      <p:sp>
        <p:nvSpPr>
          <p:cNvPr id="257" name="Google Shape;257;p43"/>
          <p:cNvSpPr txBox="1"/>
          <p:nvPr/>
        </p:nvSpPr>
        <p:spPr>
          <a:xfrm rot="-5400000">
            <a:off x="5829300" y="3894137"/>
            <a:ext cx="2519362" cy="293687"/>
          </a:xfrm>
          <a:prstGeom prst="rect">
            <a:avLst/>
          </a:prstGeom>
          <a:noFill/>
          <a:ln>
            <a:noFill/>
          </a:ln>
        </p:spPr>
        <p:txBody>
          <a:bodyPr anchorCtr="0" anchor="t" bIns="46025" lIns="92075" spcFirstLastPara="1" rIns="92075" wrap="square" tIns="460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Verdana"/>
              <a:buNone/>
            </a:pPr>
            <a:r>
              <a:rPr b="0" i="1" lang="en-US" sz="13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Ligne des 5 m</a:t>
            </a:r>
            <a:endParaRPr/>
          </a:p>
        </p:txBody>
      </p:sp>
      <p:cxnSp>
        <p:nvCxnSpPr>
          <p:cNvPr id="258" name="Google Shape;258;p43"/>
          <p:cNvCxnSpPr/>
          <p:nvPr/>
        </p:nvCxnSpPr>
        <p:spPr>
          <a:xfrm>
            <a:off x="3605212" y="1398587"/>
            <a:ext cx="1814512" cy="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miter lim="800000"/>
            <a:headEnd len="med" w="med" type="triangle"/>
            <a:tailEnd len="med" w="med" type="triangle"/>
          </a:ln>
        </p:spPr>
      </p:cxnSp>
      <p:sp>
        <p:nvSpPr>
          <p:cNvPr id="259" name="Google Shape;259;p43"/>
          <p:cNvSpPr txBox="1"/>
          <p:nvPr/>
        </p:nvSpPr>
        <p:spPr>
          <a:xfrm>
            <a:off x="3605212" y="1117600"/>
            <a:ext cx="1814512" cy="295275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Verdana"/>
              <a:buNone/>
            </a:pPr>
            <a:r>
              <a:rPr b="0" i="1" lang="en-US" sz="13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20m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44"/>
          <p:cNvSpPr txBox="1"/>
          <p:nvPr/>
        </p:nvSpPr>
        <p:spPr>
          <a:xfrm>
            <a:off x="285750" y="1341437"/>
            <a:ext cx="8572500" cy="4779962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Verdana"/>
              <a:buNone/>
            </a:pPr>
            <a:r>
              <a:rPr b="0" i="0" lang="en-US" sz="24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General:</a:t>
            </a:r>
            <a:endParaRPr/>
          </a:p>
          <a:p>
            <a:pPr indent="-12700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Verdana"/>
              <a:buChar char="•"/>
            </a:pPr>
            <a:r>
              <a:rPr b="0" i="0" lang="en-US" sz="20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 14 joueurs sur la feuille de match au maximum</a:t>
            </a:r>
            <a:endParaRPr/>
          </a:p>
          <a:p>
            <a:pPr indent="-12700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Verdana"/>
              <a:buChar char="•"/>
            </a:pPr>
            <a:r>
              <a:rPr b="0" i="0" lang="en-US" sz="20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 6 joueurs sur le terrain au maximum</a:t>
            </a:r>
            <a:endParaRPr/>
          </a:p>
          <a:p>
            <a:pPr indent="-12700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Verdana"/>
              <a:buChar char="•"/>
            </a:pPr>
            <a:r>
              <a:rPr b="0" i="0" lang="en-US" sz="20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 4 au minimum pour débuter le match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Verdana"/>
              <a:buNone/>
            </a:pPr>
            <a:r>
              <a:rPr b="0" i="0" lang="en-US" sz="24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Pour le mixte :</a:t>
            </a:r>
            <a:endParaRPr/>
          </a:p>
          <a:p>
            <a:pPr indent="-12700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 Maximum: 3 joueurs (Hommes)</a:t>
            </a:r>
            <a:endParaRPr/>
          </a:p>
          <a:p>
            <a:pPr indent="-12700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 Minimum: 1 joueur (Homme)</a:t>
            </a:r>
            <a:endParaRPr/>
          </a:p>
          <a:p>
            <a:pPr indent="-12700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 Mixité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Verdana"/>
              <a:buNone/>
            </a:pPr>
            <a:r>
              <a:rPr b="0" i="0" lang="en-US" sz="24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Uniforme :</a:t>
            </a:r>
            <a:endParaRPr/>
          </a:p>
          <a:p>
            <a:pPr indent="-12700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Verdana"/>
              <a:buChar char="•"/>
            </a:pPr>
            <a:r>
              <a:rPr b="0" i="0" lang="en-US" sz="20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 Maillot + Short + Chaussette</a:t>
            </a:r>
            <a:endParaRPr/>
          </a:p>
          <a:p>
            <a:pPr indent="-12700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Verdana"/>
              <a:buChar char="•"/>
            </a:pPr>
            <a:r>
              <a:rPr b="0" i="0" lang="en-US" sz="20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 Numéro dans le dos</a:t>
            </a:r>
            <a:endParaRPr/>
          </a:p>
          <a:p>
            <a:pPr indent="-12700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Verdana"/>
              <a:buChar char="•"/>
            </a:pPr>
            <a:r>
              <a:rPr b="0" i="0" lang="en-US" sz="20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 Pas le Jaune !</a:t>
            </a:r>
            <a:endParaRPr/>
          </a:p>
          <a:p>
            <a:pPr indent="-12700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Verdana"/>
              <a:buChar char="•"/>
            </a:pPr>
            <a:r>
              <a:rPr b="0" i="0" lang="en-US" sz="20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 Les lunettes sont désormais autorisées</a:t>
            </a:r>
            <a:endParaRPr/>
          </a:p>
        </p:txBody>
      </p:sp>
      <p:sp>
        <p:nvSpPr>
          <p:cNvPr id="266" name="Google Shape;266;p44"/>
          <p:cNvSpPr txBox="1"/>
          <p:nvPr/>
        </p:nvSpPr>
        <p:spPr>
          <a:xfrm>
            <a:off x="457200" y="0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anchorCtr="1" anchor="ctr" bIns="46800" lIns="90000" spcFirstLastPara="1" rIns="90000" wrap="square" tIns="468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6CC"/>
              </a:buClr>
              <a:buSzPts val="4400"/>
              <a:buFont typeface="Arial"/>
              <a:buNone/>
            </a:pPr>
            <a:r>
              <a:rPr b="1" i="0" lang="en-US" sz="4400" u="sng">
                <a:solidFill>
                  <a:srgbClr val="0066CC"/>
                </a:solidFill>
                <a:latin typeface="Arial"/>
                <a:ea typeface="Arial"/>
                <a:cs typeface="Arial"/>
                <a:sym typeface="Arial"/>
              </a:rPr>
              <a:t>La composition d’une équipe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45"/>
          <p:cNvSpPr txBox="1"/>
          <p:nvPr/>
        </p:nvSpPr>
        <p:spPr>
          <a:xfrm>
            <a:off x="4318000" y="2214562"/>
            <a:ext cx="4286250" cy="947737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Verdana"/>
              <a:buNone/>
            </a:pPr>
            <a:r>
              <a:rPr b="1" i="0" lang="en-US" sz="28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36cm long x 55cm circonférence</a:t>
            </a:r>
            <a:r>
              <a:rPr b="0" i="0" lang="en-US" sz="18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endParaRPr/>
          </a:p>
        </p:txBody>
      </p:sp>
      <p:sp>
        <p:nvSpPr>
          <p:cNvPr id="273" name="Google Shape;273;p45"/>
          <p:cNvSpPr txBox="1"/>
          <p:nvPr/>
        </p:nvSpPr>
        <p:spPr>
          <a:xfrm>
            <a:off x="457200" y="0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anchorCtr="1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6CC"/>
              </a:buClr>
              <a:buSzPts val="4400"/>
              <a:buFont typeface="Arial"/>
              <a:buNone/>
            </a:pPr>
            <a:r>
              <a:rPr b="1" i="0" lang="en-US" sz="4400" u="sng">
                <a:solidFill>
                  <a:srgbClr val="0066CC"/>
                </a:solidFill>
                <a:latin typeface="Arial"/>
                <a:ea typeface="Arial"/>
                <a:cs typeface="Arial"/>
                <a:sym typeface="Arial"/>
              </a:rPr>
              <a:t>Le ballon</a:t>
            </a:r>
            <a:endParaRPr/>
          </a:p>
        </p:txBody>
      </p:sp>
      <p:sp>
        <p:nvSpPr>
          <p:cNvPr descr="Image result for steeden touch football balls" id="274" name="Google Shape;274;p45"/>
          <p:cNvSpPr txBox="1"/>
          <p:nvPr/>
        </p:nvSpPr>
        <p:spPr>
          <a:xfrm>
            <a:off x="173037" y="-144462"/>
            <a:ext cx="3048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descr="Image result for steeden touch football balls" id="275" name="Google Shape;275;p45"/>
          <p:cNvSpPr txBox="1"/>
          <p:nvPr/>
        </p:nvSpPr>
        <p:spPr>
          <a:xfrm>
            <a:off x="325437" y="7937"/>
            <a:ext cx="3048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descr="See original image" id="276" name="Google Shape;276;p4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5887" y="1800225"/>
            <a:ext cx="4095750" cy="2724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2_Modèle par défaut">
  <a:themeElements>
    <a:clrScheme name="Modèle par défau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Modèle par défaut">
  <a:themeElements>
    <a:clrScheme name="Modèle par défau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1_Modèle par défaut">
  <a:themeElements>
    <a:clrScheme name="Modèle par défau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