
<file path=[Content_Types].xml><?xml version="1.0" encoding="utf-8"?>
<Types xmlns="http://schemas.openxmlformats.org/package/2006/content-types">
  <Default Extension="bin" ContentType="application/vnd.openxmlformats-officedocument.oleObject"/>
  <Default Extension="gif" ContentType="image/gif"/>
  <Default Extension="jpg" ContentType="image/jpeg"/>
  <Default Extension="png" ContentType="image/png"/>
  <Default Extension="rels" ContentType="application/vnd.openxmlformats-package.relationships+xml"/>
  <Default Extension="vml" ContentType="application/vnd.openxmlformats-officedocument.vmlDrawing"/>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comments/comment1.xml" ContentType="application/vnd.openxmlformats-officedocument.presentationml.comments+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1"/>
  </p:sldMasterIdLst>
  <p:notesMasterIdLst>
    <p:notesMasterId r:id="rId65"/>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 id="307" r:id="rId53"/>
    <p:sldId id="308" r:id="rId54"/>
    <p:sldId id="309" r:id="rId55"/>
    <p:sldId id="310" r:id="rId56"/>
    <p:sldId id="311" r:id="rId57"/>
    <p:sldId id="312" r:id="rId58"/>
    <p:sldId id="313" r:id="rId59"/>
    <p:sldId id="314" r:id="rId60"/>
    <p:sldId id="315" r:id="rId61"/>
    <p:sldId id="316" r:id="rId62"/>
    <p:sldId id="317" r:id="rId63"/>
    <p:sldId id="318" r:id="rId64"/>
  </p:sldIdLst>
  <p:sldSz cx="9144000" cy="6858000" type="screen4x3"/>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71" roundtripDataSignature="AMtx7mioCz9t2Mu/0gAiF6w13uqPFKet1Q=="/>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Peter Faassen de Heer" initials="" lastIdx="1" clrIdx="0"/>
  <p:cmAuthor id="1" name="Sebastien Chassande-barrioz" initials="" lastIdx="1"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EFFA682A-1C74-4D20-A83D-F6C47C3E58EE}">
  <a:tblStyle styleId="{EFFA682A-1C74-4D20-A83D-F6C47C3E58EE}" styleName="Table_0">
    <a:wholeTbl>
      <a:tcTxStyle b="off" i="off">
        <a:font>
          <a:latin typeface="Arial"/>
          <a:ea typeface="Arial"/>
          <a:cs typeface="Arial"/>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8ECF4"/>
          </a:solidFill>
        </a:fill>
      </a:tcStyle>
    </a:wholeTbl>
    <a:band1H>
      <a:tcTxStyle b="off" i="off"/>
      <a:tcStyle>
        <a:tcBdr/>
        <a:fill>
          <a:solidFill>
            <a:srgbClr val="CFD7E7"/>
          </a:solidFill>
        </a:fill>
      </a:tcStyle>
    </a:band1H>
    <a:band2H>
      <a:tcTxStyle b="off" i="off"/>
      <a:tcStyle>
        <a:tcBdr/>
      </a:tcStyle>
    </a:band2H>
    <a:band1V>
      <a:tcTxStyle b="off" i="off"/>
      <a:tcStyle>
        <a:tcBdr/>
        <a:fill>
          <a:solidFill>
            <a:srgbClr val="CFD7E7"/>
          </a:solidFill>
        </a:fill>
      </a:tcStyle>
    </a:band1V>
    <a:band2V>
      <a:tcTxStyle b="off" i="off"/>
      <a:tcStyle>
        <a:tcBdr/>
      </a:tcStyle>
    </a:band2V>
    <a:lastCol>
      <a:tcTxStyle b="on" i="off">
        <a:font>
          <a:latin typeface="Arial"/>
          <a:ea typeface="Arial"/>
          <a:cs typeface="Arial"/>
        </a:font>
        <a:schemeClr val="lt1"/>
      </a:tcTxStyle>
      <a:tcStyle>
        <a:tcBdr/>
        <a:fill>
          <a:solidFill>
            <a:schemeClr val="accent1"/>
          </a:solidFill>
        </a:fill>
      </a:tcStyle>
    </a:lastCol>
    <a:firstCol>
      <a:tcTxStyle b="on" i="off">
        <a:font>
          <a:latin typeface="Arial"/>
          <a:ea typeface="Arial"/>
          <a:cs typeface="Arial"/>
        </a:font>
        <a:schemeClr val="lt1"/>
      </a:tcTxStyle>
      <a:tcStyle>
        <a:tcBdr/>
        <a:fill>
          <a:solidFill>
            <a:schemeClr val="accent1"/>
          </a:solidFill>
        </a:fill>
      </a:tcStyle>
    </a:firstCol>
    <a:lastRow>
      <a:tcTxStyle b="on" i="off">
        <a:font>
          <a:latin typeface="Arial"/>
          <a:ea typeface="Arial"/>
          <a:cs typeface="Arial"/>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b="off" i="off"/>
      <a:tcStyle>
        <a:tcBdr/>
      </a:tcStyle>
    </a:seCell>
    <a:swCell>
      <a:tcTxStyle b="off" i="off"/>
      <a:tcStyle>
        <a:tcBdr/>
      </a:tcStyle>
    </a:swCell>
    <a:firstRow>
      <a:tcTxStyle b="on" i="off">
        <a:font>
          <a:latin typeface="Arial"/>
          <a:ea typeface="Arial"/>
          <a:cs typeface="Arial"/>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b="off" i="off"/>
      <a:tcStyle>
        <a:tcBdr/>
      </a:tcStyle>
    </a:neCell>
    <a:nwCell>
      <a:tcTxStyle b="off" i="off"/>
      <a:tcStyle>
        <a:tcBdr/>
      </a:tcStyle>
    </a:nwCell>
  </a:tblStyle>
  <a:tblStyle styleId="{67148DEF-3D73-44D8-BF80-E80616CF1427}" styleName="Table_1">
    <a:wholeTbl>
      <a:tcTxStyle b="off" i="off">
        <a:font>
          <a:latin typeface="Arial"/>
          <a:ea typeface="Arial"/>
          <a:cs typeface="Arial"/>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8F1F5"/>
          </a:solidFill>
        </a:fill>
      </a:tcStyle>
    </a:wholeTbl>
    <a:band1H>
      <a:tcTxStyle b="off" i="off"/>
      <a:tcStyle>
        <a:tcBdr/>
        <a:fill>
          <a:solidFill>
            <a:srgbClr val="CEE2EA"/>
          </a:solidFill>
        </a:fill>
      </a:tcStyle>
    </a:band1H>
    <a:band2H>
      <a:tcTxStyle b="off" i="off"/>
      <a:tcStyle>
        <a:tcBdr/>
      </a:tcStyle>
    </a:band2H>
    <a:band1V>
      <a:tcTxStyle b="off" i="off"/>
      <a:tcStyle>
        <a:tcBdr/>
        <a:fill>
          <a:solidFill>
            <a:srgbClr val="CEE2EA"/>
          </a:solidFill>
        </a:fill>
      </a:tcStyle>
    </a:band1V>
    <a:band2V>
      <a:tcTxStyle b="off" i="off"/>
      <a:tcStyle>
        <a:tcBdr/>
      </a:tcStyle>
    </a:band2V>
    <a:lastCol>
      <a:tcTxStyle b="on" i="off">
        <a:font>
          <a:latin typeface="Arial"/>
          <a:ea typeface="Arial"/>
          <a:cs typeface="Arial"/>
        </a:font>
        <a:schemeClr val="lt1"/>
      </a:tcTxStyle>
      <a:tcStyle>
        <a:tcBdr/>
        <a:fill>
          <a:solidFill>
            <a:schemeClr val="accent5"/>
          </a:solidFill>
        </a:fill>
      </a:tcStyle>
    </a:lastCol>
    <a:firstCol>
      <a:tcTxStyle b="on" i="off">
        <a:font>
          <a:latin typeface="Arial"/>
          <a:ea typeface="Arial"/>
          <a:cs typeface="Arial"/>
        </a:font>
        <a:schemeClr val="lt1"/>
      </a:tcTxStyle>
      <a:tcStyle>
        <a:tcBdr/>
        <a:fill>
          <a:solidFill>
            <a:schemeClr val="accent5"/>
          </a:solidFill>
        </a:fill>
      </a:tcStyle>
    </a:firstCol>
    <a:lastRow>
      <a:tcTxStyle b="on" i="off">
        <a:font>
          <a:latin typeface="Arial"/>
          <a:ea typeface="Arial"/>
          <a:cs typeface="Arial"/>
        </a:font>
        <a:schemeClr val="lt1"/>
      </a:tcTxStyle>
      <a:tcStyle>
        <a:tcBdr>
          <a:top>
            <a:ln w="38100" cap="flat" cmpd="sng">
              <a:solidFill>
                <a:schemeClr val="lt1"/>
              </a:solidFill>
              <a:prstDash val="solid"/>
              <a:round/>
              <a:headEnd type="none" w="sm" len="sm"/>
              <a:tailEnd type="none" w="sm" len="sm"/>
            </a:ln>
          </a:top>
        </a:tcBdr>
        <a:fill>
          <a:solidFill>
            <a:schemeClr val="accent5"/>
          </a:solidFill>
        </a:fill>
      </a:tcStyle>
    </a:lastRow>
    <a:seCell>
      <a:tcTxStyle b="off" i="off"/>
      <a:tcStyle>
        <a:tcBdr/>
      </a:tcStyle>
    </a:seCell>
    <a:swCell>
      <a:tcTxStyle b="off" i="off"/>
      <a:tcStyle>
        <a:tcBdr/>
      </a:tcStyle>
    </a:swCell>
    <a:firstRow>
      <a:tcTxStyle b="on" i="off">
        <a:font>
          <a:latin typeface="Arial"/>
          <a:ea typeface="Arial"/>
          <a:cs typeface="Arial"/>
        </a:font>
        <a:schemeClr val="lt1"/>
      </a:tcTxStyle>
      <a:tcStyle>
        <a:tcBdr>
          <a:bottom>
            <a:ln w="38100" cap="flat" cmpd="sng">
              <a:solidFill>
                <a:schemeClr val="lt1"/>
              </a:solidFill>
              <a:prstDash val="solid"/>
              <a:round/>
              <a:headEnd type="none" w="sm" len="sm"/>
              <a:tailEnd type="none" w="sm" len="sm"/>
            </a:ln>
          </a:bottom>
        </a:tcBdr>
        <a:fill>
          <a:solidFill>
            <a:schemeClr val="accent5"/>
          </a:solidFill>
        </a:fill>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8" d="100"/>
          <a:sy n="108" d="100"/>
        </p:scale>
        <p:origin x="1146" y="10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76" Type="http://schemas.openxmlformats.org/officeDocument/2006/relationships/tableStyles" Target="tableStyles.xml"/><Relationship Id="rId7" Type="http://schemas.openxmlformats.org/officeDocument/2006/relationships/slide" Target="slides/slide6.xml"/><Relationship Id="rId71" Type="http://customschemas.google.com/relationships/presentationmetadata" Target="metadata"/><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notesMaster" Target="notesMasters/notesMaster1.xml"/><Relationship Id="rId73"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commentAuthors" Target="commentAuthor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5" Type="http://schemas.openxmlformats.org/officeDocument/2006/relationships/theme" Target="theme/theme1.xml"/></Relationships>
</file>

<file path=ppt/comments/comment1.xml><?xml version="1.0" encoding="utf-8"?>
<p:cmLst xmlns:a="http://schemas.openxmlformats.org/drawingml/2006/main" xmlns:r="http://schemas.openxmlformats.org/officeDocument/2006/relationships" xmlns:p="http://schemas.openxmlformats.org/presentationml/2006/main">
  <p:cm authorId="0" dt="2020-08-03T20:32:14.865" idx="1">
    <p:pos x="4814" y="993"/>
    <p:text>This sentence doesn't read right.  Remove 'hooter'.</p:text>
    <p:extLst>
      <p:ext uri="{C676402C-5697-4E1C-873F-D02D1690AC5C}">
        <p15:threadingInfo xmlns:p15="http://schemas.microsoft.com/office/powerpoint/2012/main" timeZoneBias="0"/>
      </p:ex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commentPostId="AAAAKDhlTb4"/>
      </p:ext>
    </p:extLst>
  </p:cm>
  <p:cm authorId="1" dt="2020-08-03T20:32:14.865" idx="1">
    <p:pos x="4814" y="993"/>
    <p:text>????</p:text>
    <p:extLst>
      <p:ext uri="{C676402C-5697-4E1C-873F-D02D1690AC5C}">
        <p15:threadingInfo xmlns:p15="http://schemas.microsoft.com/office/powerpoint/2012/main" timeZoneBias="0">
          <p15:parentCm authorId="0" idx="1"/>
        </p15:threadingInfo>
      </p:ex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commentPostId="AAAAKDhlTgw"/>
      </p:ext>
    </p:extLst>
  </p:cm>
</p:cmLst>
</file>

<file path=ppt/drawings/_rels/vmlDrawing1.vml.rels><?xml version="1.0" encoding="UTF-8" standalone="yes"?>
<Relationships xmlns="http://schemas.openxmlformats.org/package/2006/relationships"><Relationship Id="rId1" Type="http://schemas.openxmlformats.org/officeDocument/2006/relationships/image" Target="../media/image16.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7200"/>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7200"/>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7200"/>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GB" sz="1200" b="0" i="0" u="none" strike="noStrike" cap="none">
                <a:solidFill>
                  <a:schemeClr val="dk1"/>
                </a:solidFill>
                <a:latin typeface="Calibri"/>
                <a:ea typeface="Calibri"/>
                <a:cs typeface="Calibri"/>
                <a:sym typeface="Calibri"/>
              </a:rPr>
              <a:t>‹N°›</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7"/>
        <p:cNvGrpSpPr/>
        <p:nvPr/>
      </p:nvGrpSpPr>
      <p:grpSpPr>
        <a:xfrm>
          <a:off x="0" y="0"/>
          <a:ext cx="0" cy="0"/>
          <a:chOff x="0" y="0"/>
          <a:chExt cx="0" cy="0"/>
        </a:xfrm>
      </p:grpSpPr>
      <p:sp>
        <p:nvSpPr>
          <p:cNvPr id="88" name="Google Shape;88;p1: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89" name="Google Shape;89;p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4"/>
        <p:cNvGrpSpPr/>
        <p:nvPr/>
      </p:nvGrpSpPr>
      <p:grpSpPr>
        <a:xfrm>
          <a:off x="0" y="0"/>
          <a:ext cx="0" cy="0"/>
          <a:chOff x="0" y="0"/>
          <a:chExt cx="0" cy="0"/>
        </a:xfrm>
      </p:grpSpPr>
      <p:sp>
        <p:nvSpPr>
          <p:cNvPr id="155" name="Google Shape;155;p10: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56" name="Google Shape;156;p10: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1"/>
        <p:cNvGrpSpPr/>
        <p:nvPr/>
      </p:nvGrpSpPr>
      <p:grpSpPr>
        <a:xfrm>
          <a:off x="0" y="0"/>
          <a:ext cx="0" cy="0"/>
          <a:chOff x="0" y="0"/>
          <a:chExt cx="0" cy="0"/>
        </a:xfrm>
      </p:grpSpPr>
      <p:sp>
        <p:nvSpPr>
          <p:cNvPr id="162" name="Google Shape;162;p11: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63" name="Google Shape;163;p1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
        <p:cNvGrpSpPr/>
        <p:nvPr/>
      </p:nvGrpSpPr>
      <p:grpSpPr>
        <a:xfrm>
          <a:off x="0" y="0"/>
          <a:ext cx="0" cy="0"/>
          <a:chOff x="0" y="0"/>
          <a:chExt cx="0" cy="0"/>
        </a:xfrm>
      </p:grpSpPr>
      <p:sp>
        <p:nvSpPr>
          <p:cNvPr id="168" name="Google Shape;168;p12: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9" name="Google Shape;169;p12: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SzPts val="1400"/>
              <a:buNone/>
            </a:pPr>
            <a:r>
              <a:rPr lang="en-GB" sz="1200" b="0" i="0" u="none" strike="noStrike" cap="none">
                <a:solidFill>
                  <a:schemeClr val="dk1"/>
                </a:solidFill>
                <a:latin typeface="Calibri"/>
                <a:ea typeface="Calibri"/>
                <a:cs typeface="Calibri"/>
                <a:sym typeface="Calibri"/>
              </a:rPr>
              <a:t>Another part of working with a buddy referee is how and when to interchange. What side will you put the score card? Who will inspect the fields, players and so on.</a:t>
            </a:r>
            <a:endParaRPr/>
          </a:p>
          <a:p>
            <a:pPr marL="0" marR="0" lvl="0" indent="0" algn="l" rtl="0">
              <a:lnSpc>
                <a:spcPct val="100000"/>
              </a:lnSpc>
              <a:spcBef>
                <a:spcPts val="0"/>
              </a:spcBef>
              <a:spcAft>
                <a:spcPts val="0"/>
              </a:spcAft>
              <a:buSzPts val="1400"/>
              <a:buNone/>
            </a:pPr>
            <a:r>
              <a:rPr lang="en-GB" sz="1200" b="0" i="0" u="none" strike="noStrike" cap="none">
                <a:solidFill>
                  <a:schemeClr val="dk1"/>
                </a:solidFill>
                <a:latin typeface="Calibri"/>
                <a:ea typeface="Calibri"/>
                <a:cs typeface="Calibri"/>
                <a:sym typeface="Calibri"/>
              </a:rPr>
              <a:t> </a:t>
            </a:r>
            <a:endParaRPr/>
          </a:p>
          <a:p>
            <a:pPr marL="0" marR="0" lvl="0" indent="0" algn="l" rtl="0">
              <a:lnSpc>
                <a:spcPct val="100000"/>
              </a:lnSpc>
              <a:spcBef>
                <a:spcPts val="0"/>
              </a:spcBef>
              <a:spcAft>
                <a:spcPts val="0"/>
              </a:spcAft>
              <a:buSzPts val="1400"/>
              <a:buNone/>
            </a:pPr>
            <a:r>
              <a:rPr lang="en-GB" sz="1200" b="0" i="0" u="none" strike="noStrike" cap="none">
                <a:solidFill>
                  <a:schemeClr val="dk1"/>
                </a:solidFill>
                <a:latin typeface="Calibri"/>
                <a:ea typeface="Calibri"/>
                <a:cs typeface="Calibri"/>
                <a:sym typeface="Calibri"/>
              </a:rPr>
              <a:t>That’s why it’s important for referees to be early to the field, so that they have sufficient time to have their pre-game discussion and do the pre-game checks.</a:t>
            </a:r>
            <a:endParaRPr/>
          </a:p>
          <a:p>
            <a:pPr marL="0" marR="0" lvl="0" indent="0" algn="l" rtl="0">
              <a:lnSpc>
                <a:spcPct val="100000"/>
              </a:lnSpc>
              <a:spcBef>
                <a:spcPts val="0"/>
              </a:spcBef>
              <a:spcAft>
                <a:spcPts val="0"/>
              </a:spcAft>
              <a:buSzPts val="1400"/>
              <a:buNone/>
            </a:pP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SzPts val="1400"/>
              <a:buNone/>
            </a:pPr>
            <a:r>
              <a:rPr lang="en-GB" sz="1200" b="1" i="0" u="none" strike="noStrike" cap="none">
                <a:solidFill>
                  <a:schemeClr val="dk1"/>
                </a:solidFill>
                <a:latin typeface="Calibri"/>
                <a:ea typeface="Calibri"/>
                <a:cs typeface="Calibri"/>
                <a:sym typeface="Calibri"/>
              </a:rPr>
              <a:t>Interactive Discussion:</a:t>
            </a: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SzPts val="1400"/>
              <a:buNone/>
            </a:pPr>
            <a:r>
              <a:rPr lang="en-GB" sz="1200" b="1" i="1" u="none" strike="noStrike" cap="none">
                <a:solidFill>
                  <a:schemeClr val="dk1"/>
                </a:solidFill>
                <a:latin typeface="Calibri"/>
                <a:ea typeface="Calibri"/>
                <a:cs typeface="Calibri"/>
                <a:sym typeface="Calibri"/>
              </a:rPr>
              <a:t>Has anyone had experience of this?(if yes) What did the referee (or you) do?</a:t>
            </a: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SzPts val="1400"/>
              <a:buNone/>
            </a:pPr>
            <a:r>
              <a:rPr lang="en-GB" sz="1200" b="0" i="0" u="none" strike="noStrike" cap="none">
                <a:solidFill>
                  <a:schemeClr val="dk1"/>
                </a:solidFill>
                <a:latin typeface="Calibri"/>
                <a:ea typeface="Calibri"/>
                <a:cs typeface="Calibri"/>
                <a:sym typeface="Calibri"/>
              </a:rPr>
              <a:t>Answers should cover: </a:t>
            </a:r>
            <a:endParaRPr/>
          </a:p>
          <a:p>
            <a:pPr marL="0" marR="0" lvl="0" indent="0" algn="l" rtl="0">
              <a:lnSpc>
                <a:spcPct val="100000"/>
              </a:lnSpc>
              <a:spcBef>
                <a:spcPts val="0"/>
              </a:spcBef>
              <a:spcAft>
                <a:spcPts val="0"/>
              </a:spcAft>
              <a:buSzPts val="1400"/>
              <a:buNone/>
            </a:pPr>
            <a:r>
              <a:rPr lang="en-GB" sz="1200" b="0" i="0" u="none" strike="noStrike" cap="none">
                <a:solidFill>
                  <a:schemeClr val="dk1"/>
                </a:solidFill>
                <a:latin typeface="Calibri"/>
                <a:ea typeface="Calibri"/>
                <a:cs typeface="Calibri"/>
                <a:sym typeface="Calibri"/>
              </a:rPr>
              <a:t>Check of shoes and nails</a:t>
            </a:r>
            <a:endParaRPr/>
          </a:p>
          <a:p>
            <a:pPr marL="0" marR="0" lvl="0" indent="0" algn="l" rtl="0">
              <a:lnSpc>
                <a:spcPct val="100000"/>
              </a:lnSpc>
              <a:spcBef>
                <a:spcPts val="0"/>
              </a:spcBef>
              <a:spcAft>
                <a:spcPts val="0"/>
              </a:spcAft>
              <a:buSzPts val="1400"/>
              <a:buNone/>
            </a:pPr>
            <a:r>
              <a:rPr lang="en-GB" sz="1200" b="0" i="0" u="none" strike="noStrike" cap="none">
                <a:solidFill>
                  <a:schemeClr val="dk1"/>
                </a:solidFill>
                <a:latin typeface="Calibri"/>
                <a:ea typeface="Calibri"/>
                <a:cs typeface="Calibri"/>
                <a:sym typeface="Calibri"/>
              </a:rPr>
              <a:t>Field check</a:t>
            </a:r>
            <a:endParaRPr/>
          </a:p>
          <a:p>
            <a:pPr marL="0" marR="0" lvl="0" indent="0" algn="l" rtl="0">
              <a:lnSpc>
                <a:spcPct val="100000"/>
              </a:lnSpc>
              <a:spcBef>
                <a:spcPts val="0"/>
              </a:spcBef>
              <a:spcAft>
                <a:spcPts val="0"/>
              </a:spcAft>
              <a:buSzPts val="1400"/>
              <a:buNone/>
            </a:pPr>
            <a:r>
              <a:rPr lang="en-GB" sz="1200" b="0" i="1" u="none" strike="noStrike" cap="none">
                <a:solidFill>
                  <a:schemeClr val="dk1"/>
                </a:solidFill>
                <a:latin typeface="Calibri"/>
                <a:ea typeface="Calibri"/>
                <a:cs typeface="Calibri"/>
                <a:sym typeface="Calibri"/>
              </a:rPr>
              <a:t>Ensure that all of the correct answers are covered off before moving on.</a:t>
            </a: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SzPts val="1400"/>
              <a:buNone/>
            </a:pPr>
            <a:r>
              <a:rPr lang="en-GB" sz="1200" b="0" i="0" u="none" strike="noStrike" cap="none">
                <a:solidFill>
                  <a:schemeClr val="dk1"/>
                </a:solidFill>
                <a:latin typeface="Calibri"/>
                <a:ea typeface="Calibri"/>
                <a:cs typeface="Calibri"/>
                <a:sym typeface="Calibri"/>
              </a:rPr>
              <a:t> </a:t>
            </a:r>
            <a:endParaRPr/>
          </a:p>
          <a:p>
            <a:pPr marL="0" marR="0" lvl="0" indent="0" algn="l" rtl="0">
              <a:lnSpc>
                <a:spcPct val="100000"/>
              </a:lnSpc>
              <a:spcBef>
                <a:spcPts val="0"/>
              </a:spcBef>
              <a:spcAft>
                <a:spcPts val="0"/>
              </a:spcAft>
              <a:buSzPts val="1400"/>
              <a:buNone/>
            </a:pPr>
            <a:r>
              <a:rPr lang="en-GB" sz="1200" b="1" i="0" u="none" strike="noStrike" cap="none">
                <a:solidFill>
                  <a:schemeClr val="dk1"/>
                </a:solidFill>
                <a:latin typeface="Calibri"/>
                <a:ea typeface="Calibri"/>
                <a:cs typeface="Calibri"/>
                <a:sym typeface="Calibri"/>
              </a:rPr>
              <a:t>Why would it be important to do these checks? (Referee Responsibilities)</a:t>
            </a: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SzPts val="1400"/>
              <a:buNone/>
            </a:pPr>
            <a:r>
              <a:rPr lang="en-GB" sz="1200" b="0" i="0" u="none" strike="noStrike" cap="none">
                <a:solidFill>
                  <a:schemeClr val="dk1"/>
                </a:solidFill>
                <a:latin typeface="Calibri"/>
                <a:ea typeface="Calibri"/>
                <a:cs typeface="Calibri"/>
                <a:sym typeface="Calibri"/>
              </a:rPr>
              <a:t>Answers should cover:</a:t>
            </a:r>
            <a:endParaRPr/>
          </a:p>
          <a:p>
            <a:pPr marL="0" marR="0" lvl="0" indent="0" algn="l" rtl="0">
              <a:lnSpc>
                <a:spcPct val="100000"/>
              </a:lnSpc>
              <a:spcBef>
                <a:spcPts val="0"/>
              </a:spcBef>
              <a:spcAft>
                <a:spcPts val="0"/>
              </a:spcAft>
              <a:buSzPts val="1400"/>
              <a:buNone/>
            </a:pPr>
            <a:r>
              <a:rPr lang="en-GB" sz="1200" b="0" i="0" u="none" strike="noStrike" cap="none">
                <a:solidFill>
                  <a:schemeClr val="dk1"/>
                </a:solidFill>
                <a:latin typeface="Calibri"/>
                <a:ea typeface="Calibri"/>
                <a:cs typeface="Calibri"/>
                <a:sym typeface="Calibri"/>
              </a:rPr>
              <a:t>Player safety</a:t>
            </a:r>
            <a:endParaRPr/>
          </a:p>
          <a:p>
            <a:pPr marL="0" marR="0" lvl="0" indent="0" algn="l" rtl="0">
              <a:lnSpc>
                <a:spcPct val="100000"/>
              </a:lnSpc>
              <a:spcBef>
                <a:spcPts val="0"/>
              </a:spcBef>
              <a:spcAft>
                <a:spcPts val="0"/>
              </a:spcAft>
              <a:buSzPts val="1400"/>
              <a:buNone/>
            </a:pPr>
            <a:endParaRPr sz="1200" b="0" i="0" u="none" strike="noStrike" cap="none">
              <a:solidFill>
                <a:schemeClr val="dk1"/>
              </a:solidFill>
              <a:latin typeface="Calibri"/>
              <a:ea typeface="Calibri"/>
              <a:cs typeface="Calibri"/>
              <a:sym typeface="Calibri"/>
            </a:endParaRPr>
          </a:p>
        </p:txBody>
      </p:sp>
      <p:sp>
        <p:nvSpPr>
          <p:cNvPr id="170" name="Google Shape;170;p12: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SzPts val="1200"/>
              <a:buNone/>
            </a:pPr>
            <a:fld id="{00000000-1234-1234-1234-123412341234}" type="slidenum">
              <a:rPr lang="en-GB" sz="1200">
                <a:solidFill>
                  <a:schemeClr val="dk1"/>
                </a:solidFill>
                <a:latin typeface="Calibri"/>
                <a:ea typeface="Calibri"/>
                <a:cs typeface="Calibri"/>
                <a:sym typeface="Calibri"/>
              </a:rPr>
              <a:t>12</a:t>
            </a:fld>
            <a:endParaRPr sz="1200">
              <a:solidFill>
                <a:schemeClr val="dk1"/>
              </a:solidFill>
              <a:latin typeface="Calibri"/>
              <a:ea typeface="Calibri"/>
              <a:cs typeface="Calibri"/>
              <a:sym typeface="Calibri"/>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7"/>
        <p:cNvGrpSpPr/>
        <p:nvPr/>
      </p:nvGrpSpPr>
      <p:grpSpPr>
        <a:xfrm>
          <a:off x="0" y="0"/>
          <a:ext cx="0" cy="0"/>
          <a:chOff x="0" y="0"/>
          <a:chExt cx="0" cy="0"/>
        </a:xfrm>
      </p:grpSpPr>
      <p:sp>
        <p:nvSpPr>
          <p:cNvPr id="188" name="Google Shape;188;p1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9" name="Google Shape;189;p13: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GB" sz="1200" b="0" i="0" u="none" strike="noStrike" cap="none">
                <a:solidFill>
                  <a:schemeClr val="dk1"/>
                </a:solidFill>
                <a:latin typeface="Calibri"/>
                <a:ea typeface="Calibri"/>
                <a:cs typeface="Calibri"/>
                <a:sym typeface="Calibri"/>
              </a:rPr>
              <a:t>Another important part of the pre-game preparation is warming up. Players often warm up by passing the ball or doing drills, so why wouldn’t the referee? You can practice setting your 5m and angle running so that you get into the right mind-set before the game.</a:t>
            </a:r>
            <a:endParaRPr/>
          </a:p>
          <a:p>
            <a:pPr marL="0" marR="0" lvl="0" indent="0" algn="l" rtl="0">
              <a:lnSpc>
                <a:spcPct val="100000"/>
              </a:lnSpc>
              <a:spcBef>
                <a:spcPts val="0"/>
              </a:spcBef>
              <a:spcAft>
                <a:spcPts val="0"/>
              </a:spcAft>
              <a:buSzPts val="1400"/>
              <a:buNone/>
            </a:pP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SzPts val="1400"/>
              <a:buNone/>
            </a:pPr>
            <a:endParaRPr sz="1200" b="0" i="0" u="none" strike="noStrike" cap="none">
              <a:solidFill>
                <a:schemeClr val="dk1"/>
              </a:solidFill>
              <a:latin typeface="Calibri"/>
              <a:ea typeface="Calibri"/>
              <a:cs typeface="Calibri"/>
              <a:sym typeface="Calibri"/>
            </a:endParaRPr>
          </a:p>
        </p:txBody>
      </p:sp>
      <p:sp>
        <p:nvSpPr>
          <p:cNvPr id="190" name="Google Shape;190;p13: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SzPts val="1200"/>
              <a:buNone/>
            </a:pPr>
            <a:fld id="{00000000-1234-1234-1234-123412341234}" type="slidenum">
              <a:rPr lang="en-GB" sz="1200">
                <a:solidFill>
                  <a:schemeClr val="dk1"/>
                </a:solidFill>
                <a:latin typeface="Calibri"/>
                <a:ea typeface="Calibri"/>
                <a:cs typeface="Calibri"/>
                <a:sym typeface="Calibri"/>
              </a:rPr>
              <a:t>13</a:t>
            </a:fld>
            <a:endParaRPr sz="1200">
              <a:solidFill>
                <a:schemeClr val="dk1"/>
              </a:solidFill>
              <a:latin typeface="Calibri"/>
              <a:ea typeface="Calibri"/>
              <a:cs typeface="Calibri"/>
              <a:sym typeface="Calibri"/>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5"/>
        <p:cNvGrpSpPr/>
        <p:nvPr/>
      </p:nvGrpSpPr>
      <p:grpSpPr>
        <a:xfrm>
          <a:off x="0" y="0"/>
          <a:ext cx="0" cy="0"/>
          <a:chOff x="0" y="0"/>
          <a:chExt cx="0" cy="0"/>
        </a:xfrm>
      </p:grpSpPr>
      <p:sp>
        <p:nvSpPr>
          <p:cNvPr id="196" name="Google Shape;196;p1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97" name="Google Shape;197;p14: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SzPts val="1400"/>
              <a:buNone/>
            </a:pPr>
            <a:r>
              <a:rPr lang="en-GB" sz="1200" b="0" i="0" u="none" strike="noStrike" cap="none">
                <a:solidFill>
                  <a:schemeClr val="dk1"/>
                </a:solidFill>
                <a:latin typeface="Calibri"/>
                <a:ea typeface="Calibri"/>
                <a:cs typeface="Calibri"/>
                <a:sym typeface="Calibri"/>
              </a:rPr>
              <a:t>Now you’re warmed up and you’ve done your inspections it’s time to do the coin toss and talk to the captains. It’s always a good idea to introduce yourself and invite the captains to do the same. Try to remember the captain’s names as this is a good way to build rapport.</a:t>
            </a:r>
            <a:endParaRPr/>
          </a:p>
          <a:p>
            <a:pPr marL="0" marR="0" lvl="0" indent="0" algn="l" rtl="0">
              <a:lnSpc>
                <a:spcPct val="100000"/>
              </a:lnSpc>
              <a:spcBef>
                <a:spcPts val="0"/>
              </a:spcBef>
              <a:spcAft>
                <a:spcPts val="0"/>
              </a:spcAft>
              <a:buSzPts val="1400"/>
              <a:buNone/>
            </a:pP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SzPts val="1400"/>
              <a:buNone/>
            </a:pPr>
            <a:r>
              <a:rPr lang="en-GB" sz="1200" b="1" i="0" u="none" strike="noStrike" cap="none">
                <a:solidFill>
                  <a:schemeClr val="dk1"/>
                </a:solidFill>
                <a:latin typeface="Calibri"/>
                <a:ea typeface="Calibri"/>
                <a:cs typeface="Calibri"/>
                <a:sym typeface="Calibri"/>
              </a:rPr>
              <a:t>Interactive Discussion:</a:t>
            </a: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SzPts val="1400"/>
              <a:buNone/>
            </a:pPr>
            <a:r>
              <a:rPr lang="en-GB" sz="1200" b="1" i="1" u="none" strike="noStrike" cap="none">
                <a:solidFill>
                  <a:schemeClr val="dk1"/>
                </a:solidFill>
                <a:latin typeface="Calibri"/>
                <a:ea typeface="Calibri"/>
                <a:cs typeface="Calibri"/>
                <a:sym typeface="Calibri"/>
              </a:rPr>
              <a:t>What does the winning captain get?</a:t>
            </a: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SzPts val="1400"/>
              <a:buNone/>
            </a:pPr>
            <a:r>
              <a:rPr lang="en-GB" sz="1200" b="0" i="0" u="none" strike="noStrike" cap="none">
                <a:solidFill>
                  <a:schemeClr val="dk1"/>
                </a:solidFill>
                <a:latin typeface="Calibri"/>
                <a:ea typeface="Calibri"/>
                <a:cs typeface="Calibri"/>
                <a:sym typeface="Calibri"/>
              </a:rPr>
              <a:t>Answers should cover: </a:t>
            </a:r>
            <a:endParaRPr/>
          </a:p>
          <a:p>
            <a:pPr marL="0" marR="0" lvl="0" indent="0" algn="l" rtl="0">
              <a:lnSpc>
                <a:spcPct val="100000"/>
              </a:lnSpc>
              <a:spcBef>
                <a:spcPts val="0"/>
              </a:spcBef>
              <a:spcAft>
                <a:spcPts val="0"/>
              </a:spcAft>
              <a:buSzPts val="1400"/>
              <a:buNone/>
            </a:pPr>
            <a:r>
              <a:rPr lang="en-GB" sz="1200" b="0" i="0" u="none" strike="noStrike" cap="none">
                <a:solidFill>
                  <a:schemeClr val="dk1"/>
                </a:solidFill>
                <a:latin typeface="Calibri"/>
                <a:ea typeface="Calibri"/>
                <a:cs typeface="Calibri"/>
                <a:sym typeface="Calibri"/>
              </a:rPr>
              <a:t>To start off with the ball</a:t>
            </a:r>
            <a:endParaRPr/>
          </a:p>
          <a:p>
            <a:pPr marL="0" marR="0" lvl="0" indent="0" algn="l" rtl="0">
              <a:lnSpc>
                <a:spcPct val="100000"/>
              </a:lnSpc>
              <a:spcBef>
                <a:spcPts val="0"/>
              </a:spcBef>
              <a:spcAft>
                <a:spcPts val="0"/>
              </a:spcAft>
              <a:buSzPts val="1400"/>
              <a:buNone/>
            </a:pPr>
            <a:r>
              <a:rPr lang="en-GB" sz="1200" b="0" i="0" u="none" strike="noStrike" cap="none">
                <a:solidFill>
                  <a:schemeClr val="dk1"/>
                </a:solidFill>
                <a:latin typeface="Calibri"/>
                <a:ea typeface="Calibri"/>
                <a:cs typeface="Calibri"/>
                <a:sym typeface="Calibri"/>
              </a:rPr>
              <a:t>Determine the direction of play for the first half</a:t>
            </a:r>
            <a:endParaRPr/>
          </a:p>
          <a:p>
            <a:pPr marL="0" marR="0" lvl="0" indent="0" algn="l" rtl="0">
              <a:lnSpc>
                <a:spcPct val="100000"/>
              </a:lnSpc>
              <a:spcBef>
                <a:spcPts val="0"/>
              </a:spcBef>
              <a:spcAft>
                <a:spcPts val="0"/>
              </a:spcAft>
              <a:buSzPts val="1400"/>
              <a:buNone/>
            </a:pPr>
            <a:r>
              <a:rPr lang="en-GB" sz="1200" b="0" i="0" u="none" strike="noStrike" cap="none">
                <a:solidFill>
                  <a:schemeClr val="dk1"/>
                </a:solidFill>
                <a:latin typeface="Calibri"/>
                <a:ea typeface="Calibri"/>
                <a:cs typeface="Calibri"/>
                <a:sym typeface="Calibri"/>
              </a:rPr>
              <a:t>Choice of interchange box</a:t>
            </a:r>
            <a:endParaRPr/>
          </a:p>
          <a:p>
            <a:pPr marL="0" marR="0" lvl="0" indent="0" algn="l" rtl="0">
              <a:lnSpc>
                <a:spcPct val="100000"/>
              </a:lnSpc>
              <a:spcBef>
                <a:spcPts val="0"/>
              </a:spcBef>
              <a:spcAft>
                <a:spcPts val="0"/>
              </a:spcAft>
              <a:buSzPts val="1400"/>
              <a:buNone/>
            </a:pPr>
            <a:r>
              <a:rPr lang="en-GB" sz="1200" b="0" i="1" u="none" strike="noStrike" cap="none">
                <a:solidFill>
                  <a:schemeClr val="dk1"/>
                </a:solidFill>
                <a:latin typeface="Calibri"/>
                <a:ea typeface="Calibri"/>
                <a:cs typeface="Calibri"/>
                <a:sym typeface="Calibri"/>
              </a:rPr>
              <a:t>Free set of steak knives….</a:t>
            </a: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SzPts val="1400"/>
              <a:buNone/>
            </a:pPr>
            <a:r>
              <a:rPr lang="en-GB" sz="1200" b="0" i="1" u="none" strike="noStrike" cap="none">
                <a:solidFill>
                  <a:schemeClr val="dk1"/>
                </a:solidFill>
                <a:latin typeface="Calibri"/>
                <a:ea typeface="Calibri"/>
                <a:cs typeface="Calibri"/>
                <a:sym typeface="Calibri"/>
              </a:rPr>
              <a:t>Ensure that all of the correct answers are covered off before moving on</a:t>
            </a:r>
            <a:endParaRPr/>
          </a:p>
          <a:p>
            <a:pPr marL="0" marR="0" lvl="0" indent="0" algn="l" rtl="0">
              <a:lnSpc>
                <a:spcPct val="100000"/>
              </a:lnSpc>
              <a:spcBef>
                <a:spcPts val="0"/>
              </a:spcBef>
              <a:spcAft>
                <a:spcPts val="0"/>
              </a:spcAft>
              <a:buSzPts val="1400"/>
              <a:buNone/>
            </a:pPr>
            <a:endParaRPr sz="1200" b="0" i="1"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Calibri"/>
              <a:buNone/>
            </a:pPr>
            <a:r>
              <a:rPr lang="en-GB" sz="1200" b="0" i="0" u="none" strike="noStrike" cap="none">
                <a:solidFill>
                  <a:schemeClr val="dk1"/>
                </a:solidFill>
                <a:latin typeface="Calibri"/>
                <a:ea typeface="Calibri"/>
                <a:cs typeface="Calibri"/>
                <a:sym typeface="Calibri"/>
              </a:rPr>
              <a:t>Once you’ve done the coin toss, you now have an opportunity to talk to both captains to set the tone of the game as well as how you’ll be refereeing and what you’ll be focusing on (if applicable). This is not dos and don’ts discussion. Remember the referee is there to facilitate the game and prevent problems from arising. </a:t>
            </a:r>
            <a:endParaRPr/>
          </a:p>
          <a:p>
            <a:pPr marL="0" marR="0" lvl="0" indent="0" algn="l" rtl="0">
              <a:lnSpc>
                <a:spcPct val="100000"/>
              </a:lnSpc>
              <a:spcBef>
                <a:spcPts val="0"/>
              </a:spcBef>
              <a:spcAft>
                <a:spcPts val="0"/>
              </a:spcAft>
              <a:buSzPts val="1400"/>
              <a:buNone/>
            </a:pPr>
            <a:endParaRPr sz="1200" b="0" i="0" u="none" strike="noStrike" cap="none">
              <a:solidFill>
                <a:schemeClr val="dk1"/>
              </a:solidFill>
              <a:latin typeface="Calibri"/>
              <a:ea typeface="Calibri"/>
              <a:cs typeface="Calibri"/>
              <a:sym typeface="Calibri"/>
            </a:endParaRPr>
          </a:p>
        </p:txBody>
      </p:sp>
      <p:sp>
        <p:nvSpPr>
          <p:cNvPr id="198" name="Google Shape;198;p14: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SzPts val="1200"/>
              <a:buNone/>
            </a:pPr>
            <a:fld id="{00000000-1234-1234-1234-123412341234}" type="slidenum">
              <a:rPr lang="en-GB" sz="1200">
                <a:solidFill>
                  <a:schemeClr val="dk1"/>
                </a:solidFill>
                <a:latin typeface="Calibri"/>
                <a:ea typeface="Calibri"/>
                <a:cs typeface="Calibri"/>
                <a:sym typeface="Calibri"/>
              </a:rPr>
              <a:t>14</a:t>
            </a:fld>
            <a:endParaRPr sz="1200">
              <a:solidFill>
                <a:schemeClr val="dk1"/>
              </a:solidFill>
              <a:latin typeface="Calibri"/>
              <a:ea typeface="Calibri"/>
              <a:cs typeface="Calibri"/>
              <a:sym typeface="Calibri"/>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4"/>
        <p:cNvGrpSpPr/>
        <p:nvPr/>
      </p:nvGrpSpPr>
      <p:grpSpPr>
        <a:xfrm>
          <a:off x="0" y="0"/>
          <a:ext cx="0" cy="0"/>
          <a:chOff x="0" y="0"/>
          <a:chExt cx="0" cy="0"/>
        </a:xfrm>
      </p:grpSpPr>
      <p:sp>
        <p:nvSpPr>
          <p:cNvPr id="205" name="Google Shape;205;p15: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06" name="Google Shape;206;p15: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9"/>
        <p:cNvGrpSpPr/>
        <p:nvPr/>
      </p:nvGrpSpPr>
      <p:grpSpPr>
        <a:xfrm>
          <a:off x="0" y="0"/>
          <a:ext cx="0" cy="0"/>
          <a:chOff x="0" y="0"/>
          <a:chExt cx="0" cy="0"/>
        </a:xfrm>
      </p:grpSpPr>
      <p:sp>
        <p:nvSpPr>
          <p:cNvPr id="210" name="Google Shape;210;p16: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11" name="Google Shape;211;p16: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SzPts val="1400"/>
              <a:buNone/>
            </a:pPr>
            <a:r>
              <a:rPr lang="en-GB" sz="1200" b="0" i="0" u="none" strike="noStrike" cap="none">
                <a:solidFill>
                  <a:schemeClr val="dk1"/>
                </a:solidFill>
                <a:latin typeface="Calibri"/>
                <a:ea typeface="Calibri"/>
                <a:cs typeface="Calibri"/>
                <a:sym typeface="Calibri"/>
              </a:rPr>
              <a:t>Ask people to point out or describe where everyone would be standing at the start of the game.</a:t>
            </a:r>
            <a:endParaRPr/>
          </a:p>
          <a:p>
            <a:pPr marL="0" marR="0" lvl="0" indent="0" algn="l" rtl="0">
              <a:lnSpc>
                <a:spcPct val="100000"/>
              </a:lnSpc>
              <a:spcBef>
                <a:spcPts val="0"/>
              </a:spcBef>
              <a:spcAft>
                <a:spcPts val="0"/>
              </a:spcAft>
              <a:buSzPts val="1400"/>
              <a:buNone/>
            </a:pP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SzPts val="1400"/>
              <a:buNone/>
            </a:pPr>
            <a:r>
              <a:rPr lang="en-GB" sz="1200" b="1" i="0" u="none" strike="noStrike" cap="none">
                <a:solidFill>
                  <a:schemeClr val="dk1"/>
                </a:solidFill>
                <a:latin typeface="Calibri"/>
                <a:ea typeface="Calibri"/>
                <a:cs typeface="Calibri"/>
                <a:sym typeface="Calibri"/>
              </a:rPr>
              <a:t>Who stands where?</a:t>
            </a:r>
            <a:endParaRPr sz="1200" b="0" i="0" u="none" strike="noStrike" cap="none">
              <a:solidFill>
                <a:schemeClr val="dk1"/>
              </a:solidFill>
              <a:latin typeface="Calibri"/>
              <a:ea typeface="Calibri"/>
              <a:cs typeface="Calibri"/>
              <a:sym typeface="Calibri"/>
            </a:endParaRPr>
          </a:p>
          <a:p>
            <a:pPr marL="171450" marR="0" lvl="0" indent="-171450" algn="l" rtl="0">
              <a:lnSpc>
                <a:spcPct val="100000"/>
              </a:lnSpc>
              <a:spcBef>
                <a:spcPts val="0"/>
              </a:spcBef>
              <a:spcAft>
                <a:spcPts val="0"/>
              </a:spcAft>
              <a:buClr>
                <a:schemeClr val="dk1"/>
              </a:buClr>
              <a:buSzPts val="1200"/>
              <a:buFont typeface="Arial"/>
              <a:buChar char="•"/>
            </a:pPr>
            <a:r>
              <a:rPr lang="en-GB" sz="1200" b="0" i="0" u="none" strike="noStrike" cap="none">
                <a:solidFill>
                  <a:schemeClr val="dk1"/>
                </a:solidFill>
                <a:latin typeface="Calibri"/>
                <a:ea typeface="Calibri"/>
                <a:cs typeface="Calibri"/>
                <a:sym typeface="Calibri"/>
              </a:rPr>
              <a:t>Where does the attaching team stand?</a:t>
            </a:r>
            <a:endParaRPr/>
          </a:p>
          <a:p>
            <a:pPr marL="457200" marR="0" lvl="1" indent="0" algn="l" rtl="0">
              <a:lnSpc>
                <a:spcPct val="100000"/>
              </a:lnSpc>
              <a:spcBef>
                <a:spcPts val="0"/>
              </a:spcBef>
              <a:spcAft>
                <a:spcPts val="0"/>
              </a:spcAft>
              <a:buSzPts val="1400"/>
              <a:buNone/>
            </a:pPr>
            <a:r>
              <a:rPr lang="en-GB" sz="1200" b="0" i="0" u="none" strike="noStrike" cap="none">
                <a:solidFill>
                  <a:schemeClr val="dk1"/>
                </a:solidFill>
                <a:latin typeface="Calibri"/>
                <a:ea typeface="Calibri"/>
                <a:cs typeface="Calibri"/>
                <a:sym typeface="Calibri"/>
              </a:rPr>
              <a:t>Answer: Half way line facing their score line</a:t>
            </a:r>
            <a:endParaRPr/>
          </a:p>
          <a:p>
            <a:pPr marL="0" marR="0" lvl="0" indent="0" algn="l" rtl="0">
              <a:lnSpc>
                <a:spcPct val="100000"/>
              </a:lnSpc>
              <a:spcBef>
                <a:spcPts val="0"/>
              </a:spcBef>
              <a:spcAft>
                <a:spcPts val="0"/>
              </a:spcAft>
              <a:buSzPts val="1400"/>
              <a:buNone/>
            </a:pPr>
            <a:r>
              <a:rPr lang="en-GB" sz="1200" b="0" i="0" u="none" strike="noStrike" cap="none">
                <a:solidFill>
                  <a:schemeClr val="dk1"/>
                </a:solidFill>
                <a:latin typeface="Calibri"/>
                <a:ea typeface="Calibri"/>
                <a:cs typeface="Calibri"/>
                <a:sym typeface="Calibri"/>
              </a:rPr>
              <a:t> </a:t>
            </a:r>
            <a:endParaRPr/>
          </a:p>
          <a:p>
            <a:pPr marL="171450" marR="0" lvl="0" indent="-171450" algn="l" rtl="0">
              <a:lnSpc>
                <a:spcPct val="100000"/>
              </a:lnSpc>
              <a:spcBef>
                <a:spcPts val="0"/>
              </a:spcBef>
              <a:spcAft>
                <a:spcPts val="0"/>
              </a:spcAft>
              <a:buClr>
                <a:schemeClr val="dk1"/>
              </a:buClr>
              <a:buSzPts val="1200"/>
              <a:buFont typeface="Arial"/>
              <a:buChar char="•"/>
            </a:pPr>
            <a:r>
              <a:rPr lang="en-GB" sz="1200" b="0" i="0" u="none" strike="noStrike" cap="none">
                <a:solidFill>
                  <a:schemeClr val="dk1"/>
                </a:solidFill>
                <a:latin typeface="Calibri"/>
                <a:ea typeface="Calibri"/>
                <a:cs typeface="Calibri"/>
                <a:sym typeface="Calibri"/>
              </a:rPr>
              <a:t>Where does the defending team stand?</a:t>
            </a:r>
            <a:endParaRPr/>
          </a:p>
          <a:p>
            <a:pPr marL="457200" marR="0" lvl="1" indent="0" algn="l" rtl="0">
              <a:lnSpc>
                <a:spcPct val="100000"/>
              </a:lnSpc>
              <a:spcBef>
                <a:spcPts val="0"/>
              </a:spcBef>
              <a:spcAft>
                <a:spcPts val="0"/>
              </a:spcAft>
              <a:buSzPts val="1400"/>
              <a:buNone/>
            </a:pPr>
            <a:r>
              <a:rPr lang="en-GB" sz="1200" b="0" i="0" u="none" strike="noStrike" cap="none">
                <a:solidFill>
                  <a:schemeClr val="dk1"/>
                </a:solidFill>
                <a:latin typeface="Calibri"/>
                <a:ea typeface="Calibri"/>
                <a:cs typeface="Calibri"/>
                <a:sym typeface="Calibri"/>
              </a:rPr>
              <a:t>Answer: 10m line facing the attacking team</a:t>
            </a:r>
            <a:endParaRPr/>
          </a:p>
          <a:p>
            <a:pPr marL="0" marR="0" lvl="0" indent="0" algn="l" rtl="0">
              <a:lnSpc>
                <a:spcPct val="100000"/>
              </a:lnSpc>
              <a:spcBef>
                <a:spcPts val="0"/>
              </a:spcBef>
              <a:spcAft>
                <a:spcPts val="0"/>
              </a:spcAft>
              <a:buSzPts val="1400"/>
              <a:buNone/>
            </a:pPr>
            <a:r>
              <a:rPr lang="en-GB" sz="1200" b="0" i="0" u="none" strike="noStrike" cap="none">
                <a:solidFill>
                  <a:schemeClr val="dk1"/>
                </a:solidFill>
                <a:latin typeface="Calibri"/>
                <a:ea typeface="Calibri"/>
                <a:cs typeface="Calibri"/>
                <a:sym typeface="Calibri"/>
              </a:rPr>
              <a:t> </a:t>
            </a:r>
            <a:endParaRPr/>
          </a:p>
          <a:p>
            <a:pPr marL="0" marR="0" lvl="0" indent="0" algn="l" rtl="0">
              <a:lnSpc>
                <a:spcPct val="100000"/>
              </a:lnSpc>
              <a:spcBef>
                <a:spcPts val="0"/>
              </a:spcBef>
              <a:spcAft>
                <a:spcPts val="0"/>
              </a:spcAft>
              <a:buSzPts val="1400"/>
              <a:buNone/>
            </a:pPr>
            <a:r>
              <a:rPr lang="en-GB" sz="1200" b="0" i="0" u="none" strike="noStrike" cap="none">
                <a:solidFill>
                  <a:schemeClr val="dk1"/>
                </a:solidFill>
                <a:latin typeface="Calibri"/>
                <a:ea typeface="Calibri"/>
                <a:cs typeface="Calibri"/>
                <a:sym typeface="Calibri"/>
              </a:rPr>
              <a:t>Where should the on-field referee stand?</a:t>
            </a:r>
            <a:endParaRPr/>
          </a:p>
          <a:p>
            <a:pPr marL="171450" marR="0" lvl="0" indent="-171450" algn="l" rtl="0">
              <a:lnSpc>
                <a:spcPct val="100000"/>
              </a:lnSpc>
              <a:spcBef>
                <a:spcPts val="0"/>
              </a:spcBef>
              <a:spcAft>
                <a:spcPts val="0"/>
              </a:spcAft>
              <a:buClr>
                <a:schemeClr val="dk1"/>
              </a:buClr>
              <a:buSzPts val="1200"/>
              <a:buFont typeface="Arial"/>
              <a:buChar char="•"/>
            </a:pPr>
            <a:r>
              <a:rPr lang="en-GB" sz="1200" b="0" i="0" u="none" strike="noStrike" cap="none">
                <a:solidFill>
                  <a:schemeClr val="dk1"/>
                </a:solidFill>
                <a:latin typeface="Calibri"/>
                <a:ea typeface="Calibri"/>
                <a:cs typeface="Calibri"/>
                <a:sym typeface="Calibri"/>
              </a:rPr>
              <a:t>Just in front of or behind the defensive line, with a clear line of sight to the attacking player with the ball.</a:t>
            </a:r>
            <a:endParaRPr/>
          </a:p>
          <a:p>
            <a:pPr marL="457200" marR="0" lvl="1" indent="0" algn="l" rtl="0">
              <a:lnSpc>
                <a:spcPct val="100000"/>
              </a:lnSpc>
              <a:spcBef>
                <a:spcPts val="0"/>
              </a:spcBef>
              <a:spcAft>
                <a:spcPts val="0"/>
              </a:spcAft>
              <a:buSzPts val="1400"/>
              <a:buNone/>
            </a:pPr>
            <a:r>
              <a:rPr lang="en-GB" sz="1200" b="0" i="0" u="none" strike="noStrike" cap="none">
                <a:solidFill>
                  <a:schemeClr val="dk1"/>
                </a:solidFill>
                <a:latin typeface="Calibri"/>
                <a:ea typeface="Calibri"/>
                <a:cs typeface="Calibri"/>
                <a:sym typeface="Calibri"/>
              </a:rPr>
              <a:t>Answer: Hand raised in the air, whistle ready.</a:t>
            </a:r>
            <a:endParaRPr/>
          </a:p>
          <a:p>
            <a:pPr marL="171450" marR="0" lvl="0" indent="-171450" algn="l" rtl="0">
              <a:lnSpc>
                <a:spcPct val="100000"/>
              </a:lnSpc>
              <a:spcBef>
                <a:spcPts val="0"/>
              </a:spcBef>
              <a:spcAft>
                <a:spcPts val="0"/>
              </a:spcAft>
              <a:buClr>
                <a:schemeClr val="dk1"/>
              </a:buClr>
              <a:buSzPts val="1200"/>
              <a:buFont typeface="Arial"/>
              <a:buChar char="•"/>
            </a:pPr>
            <a:r>
              <a:rPr lang="en-GB" sz="1200" b="0" i="0" u="none" strike="noStrike" cap="none">
                <a:solidFill>
                  <a:schemeClr val="dk1"/>
                </a:solidFill>
                <a:latin typeface="Calibri"/>
                <a:ea typeface="Calibri"/>
                <a:cs typeface="Calibri"/>
                <a:sym typeface="Calibri"/>
              </a:rPr>
              <a:t>Where should the side-line/buddy referee(s) stand?</a:t>
            </a:r>
            <a:endParaRPr/>
          </a:p>
          <a:p>
            <a:pPr marL="457200" marR="0" lvl="1" indent="0" algn="l" rtl="0">
              <a:lnSpc>
                <a:spcPct val="100000"/>
              </a:lnSpc>
              <a:spcBef>
                <a:spcPts val="0"/>
              </a:spcBef>
              <a:spcAft>
                <a:spcPts val="0"/>
              </a:spcAft>
              <a:buSzPts val="1400"/>
              <a:buNone/>
            </a:pPr>
            <a:r>
              <a:rPr lang="en-GB" sz="1200" b="0" i="0" u="none" strike="noStrike" cap="none">
                <a:solidFill>
                  <a:schemeClr val="dk1"/>
                </a:solidFill>
                <a:latin typeface="Calibri"/>
                <a:ea typeface="Calibri"/>
                <a:cs typeface="Calibri"/>
                <a:sym typeface="Calibri"/>
              </a:rPr>
              <a:t>Answer: Just inline with the defensive line on the 10m</a:t>
            </a:r>
            <a:endParaRPr/>
          </a:p>
          <a:p>
            <a:pPr marL="0" marR="0" lvl="0" indent="0" algn="l" rtl="0">
              <a:lnSpc>
                <a:spcPct val="100000"/>
              </a:lnSpc>
              <a:spcBef>
                <a:spcPts val="0"/>
              </a:spcBef>
              <a:spcAft>
                <a:spcPts val="0"/>
              </a:spcAft>
              <a:buSzPts val="1400"/>
              <a:buNone/>
            </a:pPr>
            <a:endParaRPr sz="1200" b="0" i="0" u="none" strike="noStrike" cap="none">
              <a:solidFill>
                <a:schemeClr val="dk1"/>
              </a:solidFill>
              <a:latin typeface="Calibri"/>
              <a:ea typeface="Calibri"/>
              <a:cs typeface="Calibri"/>
              <a:sym typeface="Calibri"/>
            </a:endParaRPr>
          </a:p>
        </p:txBody>
      </p:sp>
      <p:sp>
        <p:nvSpPr>
          <p:cNvPr id="212" name="Google Shape;212;p16: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800"/>
              <a:buFont typeface="Calibri"/>
              <a:buNone/>
            </a:pPr>
            <a:fld id="{00000000-1234-1234-1234-123412341234}" type="slidenum">
              <a:rPr lang="en-GB" sz="1800" b="0" i="0" u="none" strike="noStrike" cap="none">
                <a:solidFill>
                  <a:srgbClr val="000000"/>
                </a:solidFill>
                <a:latin typeface="Calibri"/>
                <a:ea typeface="Calibri"/>
                <a:cs typeface="Calibri"/>
                <a:sym typeface="Calibri"/>
              </a:rPr>
              <a:t>16</a:t>
            </a:fld>
            <a:endParaRPr sz="18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3"/>
        <p:cNvGrpSpPr/>
        <p:nvPr/>
      </p:nvGrpSpPr>
      <p:grpSpPr>
        <a:xfrm>
          <a:off x="0" y="0"/>
          <a:ext cx="0" cy="0"/>
          <a:chOff x="0" y="0"/>
          <a:chExt cx="0" cy="0"/>
        </a:xfrm>
      </p:grpSpPr>
      <p:sp>
        <p:nvSpPr>
          <p:cNvPr id="254" name="Google Shape;254;p17: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5" name="Google Shape;255;p17: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SzPts val="1400"/>
              <a:buNone/>
            </a:pPr>
            <a:r>
              <a:rPr lang="en-GB" sz="1200" b="0" i="0" u="none" strike="noStrike" cap="none">
                <a:solidFill>
                  <a:schemeClr val="dk1"/>
                </a:solidFill>
                <a:latin typeface="Calibri"/>
                <a:ea typeface="Calibri"/>
                <a:cs typeface="Calibri"/>
                <a:sym typeface="Calibri"/>
              </a:rPr>
              <a:t>Referee’s cast a ‘shadow’ in the game. This shadow is everything you say and do, and everything you don’t say or do.</a:t>
            </a:r>
            <a:endParaRPr/>
          </a:p>
          <a:p>
            <a:pPr marL="0" marR="0" lvl="0" indent="0" algn="l" rtl="0">
              <a:lnSpc>
                <a:spcPct val="100000"/>
              </a:lnSpc>
              <a:spcBef>
                <a:spcPts val="0"/>
              </a:spcBef>
              <a:spcAft>
                <a:spcPts val="0"/>
              </a:spcAft>
              <a:buSzPts val="1400"/>
              <a:buNone/>
            </a:pPr>
            <a:r>
              <a:rPr lang="en-GB" sz="1200" b="0" i="0" u="none" strike="noStrike" cap="none">
                <a:solidFill>
                  <a:schemeClr val="dk1"/>
                </a:solidFill>
                <a:latin typeface="Calibri"/>
                <a:ea typeface="Calibri"/>
                <a:cs typeface="Calibri"/>
                <a:sym typeface="Calibri"/>
              </a:rPr>
              <a:t> </a:t>
            </a:r>
            <a:endParaRPr/>
          </a:p>
          <a:p>
            <a:pPr marL="0" marR="0" lvl="0" indent="0" algn="l" rtl="0">
              <a:lnSpc>
                <a:spcPct val="100000"/>
              </a:lnSpc>
              <a:spcBef>
                <a:spcPts val="0"/>
              </a:spcBef>
              <a:spcAft>
                <a:spcPts val="0"/>
              </a:spcAft>
              <a:buSzPts val="1400"/>
              <a:buNone/>
            </a:pPr>
            <a:r>
              <a:rPr lang="en-GB" sz="1200" b="1" i="0" u="none" strike="noStrike" cap="none">
                <a:solidFill>
                  <a:schemeClr val="dk1"/>
                </a:solidFill>
                <a:latin typeface="Calibri"/>
                <a:ea typeface="Calibri"/>
                <a:cs typeface="Calibri"/>
                <a:sym typeface="Calibri"/>
              </a:rPr>
              <a:t>Ask:</a:t>
            </a: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SzPts val="1400"/>
              <a:buNone/>
            </a:pPr>
            <a:r>
              <a:rPr lang="en-GB" sz="1200" b="1" i="0" u="none" strike="noStrike" cap="none">
                <a:solidFill>
                  <a:schemeClr val="dk1"/>
                </a:solidFill>
                <a:latin typeface="Calibri"/>
                <a:ea typeface="Calibri"/>
                <a:cs typeface="Calibri"/>
                <a:sym typeface="Calibri"/>
              </a:rPr>
              <a:t>What do you think I mean by that?</a:t>
            </a: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SzPts val="1400"/>
              <a:buNone/>
            </a:pPr>
            <a:r>
              <a:rPr lang="en-GB" sz="1200" b="0" i="0" u="none" strike="noStrike" cap="none">
                <a:solidFill>
                  <a:schemeClr val="dk1"/>
                </a:solidFill>
                <a:latin typeface="Calibri"/>
                <a:ea typeface="Calibri"/>
                <a:cs typeface="Calibri"/>
                <a:sym typeface="Calibri"/>
              </a:rPr>
              <a:t>(pause) </a:t>
            </a:r>
            <a:endParaRPr/>
          </a:p>
          <a:p>
            <a:pPr marL="0" marR="0" lvl="0" indent="0" algn="l" rtl="0">
              <a:lnSpc>
                <a:spcPct val="100000"/>
              </a:lnSpc>
              <a:spcBef>
                <a:spcPts val="0"/>
              </a:spcBef>
              <a:spcAft>
                <a:spcPts val="0"/>
              </a:spcAft>
              <a:buSzPts val="1400"/>
              <a:buNone/>
            </a:pPr>
            <a:r>
              <a:rPr lang="en-GB" sz="1200" b="1" i="0" u="none" strike="noStrike" cap="none">
                <a:solidFill>
                  <a:schemeClr val="dk1"/>
                </a:solidFill>
                <a:latin typeface="Calibri"/>
                <a:ea typeface="Calibri"/>
                <a:cs typeface="Calibri"/>
                <a:sym typeface="Calibri"/>
              </a:rPr>
              <a:t>Prompt questions:</a:t>
            </a: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SzPts val="1400"/>
              <a:buNone/>
            </a:pPr>
            <a:r>
              <a:rPr lang="en-GB" sz="1200" b="0" i="0" u="none" strike="noStrike" cap="none">
                <a:solidFill>
                  <a:schemeClr val="dk1"/>
                </a:solidFill>
                <a:latin typeface="Calibri"/>
                <a:ea typeface="Calibri"/>
                <a:cs typeface="Calibri"/>
                <a:sym typeface="Calibri"/>
              </a:rPr>
              <a:t>What is the impact of a referee’s whistle tone?</a:t>
            </a:r>
            <a:endParaRPr/>
          </a:p>
          <a:p>
            <a:pPr marL="0" marR="0" lvl="0" indent="0" algn="l" rtl="0">
              <a:lnSpc>
                <a:spcPct val="100000"/>
              </a:lnSpc>
              <a:spcBef>
                <a:spcPts val="0"/>
              </a:spcBef>
              <a:spcAft>
                <a:spcPts val="0"/>
              </a:spcAft>
              <a:buSzPts val="1400"/>
              <a:buNone/>
            </a:pPr>
            <a:r>
              <a:rPr lang="en-GB" sz="1200" b="0" i="0" u="none" strike="noStrike" cap="none">
                <a:solidFill>
                  <a:schemeClr val="dk1"/>
                </a:solidFill>
                <a:latin typeface="Calibri"/>
                <a:ea typeface="Calibri"/>
                <a:cs typeface="Calibri"/>
                <a:sym typeface="Calibri"/>
              </a:rPr>
              <a:t>Why would a referee’s posture be important?</a:t>
            </a:r>
            <a:endParaRPr/>
          </a:p>
          <a:p>
            <a:pPr marL="0" marR="0" lvl="0" indent="0" algn="l" rtl="0">
              <a:lnSpc>
                <a:spcPct val="100000"/>
              </a:lnSpc>
              <a:spcBef>
                <a:spcPts val="0"/>
              </a:spcBef>
              <a:spcAft>
                <a:spcPts val="0"/>
              </a:spcAft>
              <a:buSzPts val="1400"/>
              <a:buNone/>
            </a:pPr>
            <a:r>
              <a:rPr lang="en-GB" sz="1200" b="0" i="0" u="none" strike="noStrike" cap="none">
                <a:solidFill>
                  <a:schemeClr val="dk1"/>
                </a:solidFill>
                <a:latin typeface="Calibri"/>
                <a:ea typeface="Calibri"/>
                <a:cs typeface="Calibri"/>
                <a:sym typeface="Calibri"/>
              </a:rPr>
              <a:t> </a:t>
            </a:r>
            <a:endParaRPr/>
          </a:p>
          <a:p>
            <a:pPr marL="0" marR="0" lvl="0" indent="0" algn="l" rtl="0">
              <a:lnSpc>
                <a:spcPct val="100000"/>
              </a:lnSpc>
              <a:spcBef>
                <a:spcPts val="0"/>
              </a:spcBef>
              <a:spcAft>
                <a:spcPts val="0"/>
              </a:spcAft>
              <a:buSzPts val="1400"/>
              <a:buNone/>
            </a:pPr>
            <a:r>
              <a:rPr lang="en-GB" sz="1200" b="1" i="0" u="none" strike="noStrike" cap="none">
                <a:solidFill>
                  <a:schemeClr val="dk1"/>
                </a:solidFill>
                <a:latin typeface="Calibri"/>
                <a:ea typeface="Calibri"/>
                <a:cs typeface="Calibri"/>
                <a:sym typeface="Calibri"/>
              </a:rPr>
              <a:t>Say:</a:t>
            </a: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SzPts val="1400"/>
              <a:buNone/>
            </a:pPr>
            <a:r>
              <a:rPr lang="en-GB" sz="1200" b="0" i="0" u="none" strike="noStrike" cap="none">
                <a:solidFill>
                  <a:schemeClr val="dk1"/>
                </a:solidFill>
                <a:latin typeface="Calibri"/>
                <a:ea typeface="Calibri"/>
                <a:cs typeface="Calibri"/>
                <a:sym typeface="Calibri"/>
              </a:rPr>
              <a:t>As a referee you have an opportunity to communicate with the defenders prior to the tap. We’ll go into this more later, but it’s something to reflect on.</a:t>
            </a:r>
            <a:endParaRPr sz="1200" b="0" i="0" u="none" strike="noStrike" cap="none">
              <a:solidFill>
                <a:schemeClr val="dk1"/>
              </a:solidFill>
              <a:latin typeface="Calibri"/>
              <a:ea typeface="Calibri"/>
              <a:cs typeface="Calibri"/>
              <a:sym typeface="Calibri"/>
            </a:endParaRPr>
          </a:p>
        </p:txBody>
      </p:sp>
      <p:sp>
        <p:nvSpPr>
          <p:cNvPr id="256" name="Google Shape;256;p17: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800"/>
              <a:buFont typeface="Calibri"/>
              <a:buNone/>
            </a:pPr>
            <a:fld id="{00000000-1234-1234-1234-123412341234}" type="slidenum">
              <a:rPr lang="en-GB" sz="1800" b="0" i="0" u="none" strike="noStrike" cap="none">
                <a:solidFill>
                  <a:srgbClr val="000000"/>
                </a:solidFill>
                <a:latin typeface="Calibri"/>
                <a:ea typeface="Calibri"/>
                <a:cs typeface="Calibri"/>
                <a:sym typeface="Calibri"/>
              </a:rPr>
              <a:t>17</a:t>
            </a:fld>
            <a:endParaRPr sz="18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2"/>
        <p:cNvGrpSpPr/>
        <p:nvPr/>
      </p:nvGrpSpPr>
      <p:grpSpPr>
        <a:xfrm>
          <a:off x="0" y="0"/>
          <a:ext cx="0" cy="0"/>
          <a:chOff x="0" y="0"/>
          <a:chExt cx="0" cy="0"/>
        </a:xfrm>
      </p:grpSpPr>
      <p:sp>
        <p:nvSpPr>
          <p:cNvPr id="263" name="Google Shape;263;p18: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64" name="Google Shape;264;p18: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0"/>
        <p:cNvGrpSpPr/>
        <p:nvPr/>
      </p:nvGrpSpPr>
      <p:grpSpPr>
        <a:xfrm>
          <a:off x="0" y="0"/>
          <a:ext cx="0" cy="0"/>
          <a:chOff x="0" y="0"/>
          <a:chExt cx="0" cy="0"/>
        </a:xfrm>
      </p:grpSpPr>
      <p:sp>
        <p:nvSpPr>
          <p:cNvPr id="281" name="Google Shape;281;p19: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82" name="Google Shape;282;p19: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3"/>
        <p:cNvGrpSpPr/>
        <p:nvPr/>
      </p:nvGrpSpPr>
      <p:grpSpPr>
        <a:xfrm>
          <a:off x="0" y="0"/>
          <a:ext cx="0" cy="0"/>
          <a:chOff x="0" y="0"/>
          <a:chExt cx="0" cy="0"/>
        </a:xfrm>
      </p:grpSpPr>
      <p:sp>
        <p:nvSpPr>
          <p:cNvPr id="94" name="Google Shape;94;p2: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95" name="Google Shape;95;p2: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5"/>
        <p:cNvGrpSpPr/>
        <p:nvPr/>
      </p:nvGrpSpPr>
      <p:grpSpPr>
        <a:xfrm>
          <a:off x="0" y="0"/>
          <a:ext cx="0" cy="0"/>
          <a:chOff x="0" y="0"/>
          <a:chExt cx="0" cy="0"/>
        </a:xfrm>
      </p:grpSpPr>
      <p:sp>
        <p:nvSpPr>
          <p:cNvPr id="286" name="Google Shape;286;p20: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87" name="Google Shape;287;p20: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171450" marR="0" lvl="0" indent="-171450" algn="l" rtl="0">
              <a:lnSpc>
                <a:spcPct val="100000"/>
              </a:lnSpc>
              <a:spcBef>
                <a:spcPts val="0"/>
              </a:spcBef>
              <a:spcAft>
                <a:spcPts val="0"/>
              </a:spcAft>
              <a:buClr>
                <a:schemeClr val="dk1"/>
              </a:buClr>
              <a:buSzPts val="720"/>
              <a:buFont typeface="Arial"/>
              <a:buChar char="•"/>
            </a:pPr>
            <a:r>
              <a:rPr lang="en-GB" sz="1200" b="0" i="0" u="none" strike="noStrike" cap="none">
                <a:solidFill>
                  <a:schemeClr val="dk1"/>
                </a:solidFill>
                <a:latin typeface="Calibri"/>
                <a:ea typeface="Calibri"/>
                <a:cs typeface="Calibri"/>
                <a:sym typeface="Calibri"/>
              </a:rPr>
              <a:t>A Touch can be made by the defender or the attacker.</a:t>
            </a:r>
            <a:endParaRPr/>
          </a:p>
          <a:p>
            <a:pPr marL="171450" marR="0" lvl="0" indent="-171450" algn="l" rtl="0">
              <a:lnSpc>
                <a:spcPct val="100000"/>
              </a:lnSpc>
              <a:spcBef>
                <a:spcPts val="0"/>
              </a:spcBef>
              <a:spcAft>
                <a:spcPts val="0"/>
              </a:spcAft>
              <a:buClr>
                <a:schemeClr val="dk1"/>
              </a:buClr>
              <a:buSzPts val="720"/>
              <a:buFont typeface="Arial"/>
              <a:buChar char="•"/>
            </a:pPr>
            <a:r>
              <a:rPr lang="en-GB" sz="1200" b="0" i="0" u="none" strike="noStrike" cap="none">
                <a:solidFill>
                  <a:schemeClr val="dk1"/>
                </a:solidFill>
                <a:latin typeface="Calibri"/>
                <a:ea typeface="Calibri"/>
                <a:cs typeface="Calibri"/>
                <a:sym typeface="Calibri"/>
              </a:rPr>
              <a:t>Touches should be claimed by the defender</a:t>
            </a:r>
            <a:endParaRPr/>
          </a:p>
          <a:p>
            <a:pPr marL="171450" marR="0" lvl="0" indent="-171450" algn="l" rtl="0">
              <a:lnSpc>
                <a:spcPct val="100000"/>
              </a:lnSpc>
              <a:spcBef>
                <a:spcPts val="0"/>
              </a:spcBef>
              <a:spcAft>
                <a:spcPts val="0"/>
              </a:spcAft>
              <a:buClr>
                <a:schemeClr val="dk1"/>
              </a:buClr>
              <a:buSzPts val="720"/>
              <a:buFont typeface="Arial"/>
              <a:buChar char="•"/>
            </a:pPr>
            <a:r>
              <a:rPr lang="en-GB" sz="1200" b="0" i="0" u="none" strike="noStrike" cap="none">
                <a:solidFill>
                  <a:schemeClr val="dk1"/>
                </a:solidFill>
                <a:latin typeface="Calibri"/>
                <a:ea typeface="Calibri"/>
                <a:cs typeface="Calibri"/>
                <a:sym typeface="Calibri"/>
              </a:rPr>
              <a:t>A Touch can be made on any part of the body, hair or clothing or the ball.</a:t>
            </a:r>
            <a:endParaRPr/>
          </a:p>
          <a:p>
            <a:pPr marL="171450" marR="0" lvl="0" indent="-171450" algn="l" rtl="0">
              <a:lnSpc>
                <a:spcPct val="100000"/>
              </a:lnSpc>
              <a:spcBef>
                <a:spcPts val="0"/>
              </a:spcBef>
              <a:spcAft>
                <a:spcPts val="0"/>
              </a:spcAft>
              <a:buClr>
                <a:schemeClr val="dk1"/>
              </a:buClr>
              <a:buSzPts val="720"/>
              <a:buFont typeface="Arial"/>
              <a:buChar char="•"/>
            </a:pPr>
            <a:r>
              <a:rPr lang="en-GB" sz="1200" b="0" i="0" u="none" strike="noStrike" cap="none">
                <a:solidFill>
                  <a:schemeClr val="dk1"/>
                </a:solidFill>
                <a:latin typeface="Calibri"/>
                <a:ea typeface="Calibri"/>
                <a:cs typeface="Calibri"/>
                <a:sym typeface="Calibri"/>
              </a:rPr>
              <a:t>It must be made with a minimum of force</a:t>
            </a:r>
            <a:endParaRPr/>
          </a:p>
        </p:txBody>
      </p:sp>
      <p:sp>
        <p:nvSpPr>
          <p:cNvPr id="288" name="Google Shape;288;p20: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800"/>
              <a:buFont typeface="Calibri"/>
              <a:buNone/>
            </a:pPr>
            <a:fld id="{00000000-1234-1234-1234-123412341234}" type="slidenum">
              <a:rPr lang="en-GB" sz="1800" b="0" i="0" u="none" strike="noStrike" cap="none">
                <a:solidFill>
                  <a:srgbClr val="000000"/>
                </a:solidFill>
                <a:latin typeface="Calibri"/>
                <a:ea typeface="Calibri"/>
                <a:cs typeface="Calibri"/>
                <a:sym typeface="Calibri"/>
              </a:rPr>
              <a:t>20</a:t>
            </a:fld>
            <a:endParaRPr sz="18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0"/>
        <p:cNvGrpSpPr/>
        <p:nvPr/>
      </p:nvGrpSpPr>
      <p:grpSpPr>
        <a:xfrm>
          <a:off x="0" y="0"/>
          <a:ext cx="0" cy="0"/>
          <a:chOff x="0" y="0"/>
          <a:chExt cx="0" cy="0"/>
        </a:xfrm>
      </p:grpSpPr>
      <p:sp>
        <p:nvSpPr>
          <p:cNvPr id="301" name="Google Shape;301;p2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02" name="Google Shape;302;p21: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SzPts val="1400"/>
              <a:buNone/>
            </a:pPr>
            <a:r>
              <a:rPr lang="en-GB" sz="1200" b="0" i="0" u="none" strike="noStrike" cap="none">
                <a:solidFill>
                  <a:schemeClr val="dk1"/>
                </a:solidFill>
                <a:latin typeface="Calibri"/>
                <a:ea typeface="Calibri"/>
                <a:cs typeface="Calibri"/>
                <a:sym typeface="Calibri"/>
              </a:rPr>
              <a:t>Following a Touch, the attacker must perform a roll ball at the mark</a:t>
            </a:r>
            <a:endParaRPr/>
          </a:p>
          <a:p>
            <a:pPr marL="0" marR="0" lvl="0" indent="0" algn="l" rtl="0">
              <a:lnSpc>
                <a:spcPct val="100000"/>
              </a:lnSpc>
              <a:spcBef>
                <a:spcPts val="0"/>
              </a:spcBef>
              <a:spcAft>
                <a:spcPts val="0"/>
              </a:spcAft>
              <a:buSzPts val="1400"/>
              <a:buNone/>
            </a:pPr>
            <a:r>
              <a:rPr lang="en-GB" sz="1200" b="0" i="0" u="none" strike="noStrike" cap="none">
                <a:solidFill>
                  <a:schemeClr val="dk1"/>
                </a:solidFill>
                <a:latin typeface="Calibri"/>
                <a:ea typeface="Calibri"/>
                <a:cs typeface="Calibri"/>
                <a:sym typeface="Calibri"/>
              </a:rPr>
              <a:t>The mark is where the Touch occurred</a:t>
            </a:r>
            <a:endParaRPr/>
          </a:p>
          <a:p>
            <a:pPr marL="0" marR="0" lvl="0" indent="0" algn="l" rtl="0">
              <a:lnSpc>
                <a:spcPct val="100000"/>
              </a:lnSpc>
              <a:spcBef>
                <a:spcPts val="0"/>
              </a:spcBef>
              <a:spcAft>
                <a:spcPts val="0"/>
              </a:spcAft>
              <a:buSzPts val="1400"/>
              <a:buNone/>
            </a:pPr>
            <a:r>
              <a:rPr lang="en-GB" sz="1200" b="0" i="0" u="none" strike="noStrike" cap="none">
                <a:solidFill>
                  <a:schemeClr val="dk1"/>
                </a:solidFill>
                <a:latin typeface="Calibri"/>
                <a:ea typeface="Calibri"/>
                <a:cs typeface="Calibri"/>
                <a:sym typeface="Calibri"/>
              </a:rPr>
              <a:t>If the Touch count reaches 6, a change of possession occurs</a:t>
            </a:r>
            <a:endParaRPr/>
          </a:p>
          <a:p>
            <a:pPr marL="0" marR="0" lvl="0" indent="0" algn="l" rtl="0">
              <a:lnSpc>
                <a:spcPct val="100000"/>
              </a:lnSpc>
              <a:spcBef>
                <a:spcPts val="0"/>
              </a:spcBef>
              <a:spcAft>
                <a:spcPts val="0"/>
              </a:spcAft>
              <a:buSzPts val="1400"/>
              <a:buNone/>
            </a:pPr>
            <a:endParaRPr sz="1200" b="0" i="0" u="none" strike="noStrike" cap="none">
              <a:solidFill>
                <a:schemeClr val="dk1"/>
              </a:solidFill>
              <a:latin typeface="Calibri"/>
              <a:ea typeface="Calibri"/>
              <a:cs typeface="Calibri"/>
              <a:sym typeface="Calibri"/>
            </a:endParaRPr>
          </a:p>
        </p:txBody>
      </p:sp>
      <p:sp>
        <p:nvSpPr>
          <p:cNvPr id="303" name="Google Shape;303;p21: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800"/>
              <a:buFont typeface="Calibri"/>
              <a:buNone/>
            </a:pPr>
            <a:fld id="{00000000-1234-1234-1234-123412341234}" type="slidenum">
              <a:rPr lang="en-GB" sz="1800" b="0" i="0" u="none" strike="noStrike" cap="none">
                <a:solidFill>
                  <a:srgbClr val="000000"/>
                </a:solidFill>
                <a:latin typeface="Calibri"/>
                <a:ea typeface="Calibri"/>
                <a:cs typeface="Calibri"/>
                <a:sym typeface="Calibri"/>
              </a:rPr>
              <a:t>21</a:t>
            </a:fld>
            <a:endParaRPr sz="18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1"/>
        <p:cNvGrpSpPr/>
        <p:nvPr/>
      </p:nvGrpSpPr>
      <p:grpSpPr>
        <a:xfrm>
          <a:off x="0" y="0"/>
          <a:ext cx="0" cy="0"/>
          <a:chOff x="0" y="0"/>
          <a:chExt cx="0" cy="0"/>
        </a:xfrm>
      </p:grpSpPr>
      <p:sp>
        <p:nvSpPr>
          <p:cNvPr id="312" name="Google Shape;312;p22: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13" name="Google Shape;313;p22: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SzPts val="1400"/>
              <a:buNone/>
            </a:pPr>
            <a:r>
              <a:rPr lang="en-GB" sz="1200" b="0" i="0" u="none" strike="noStrike" cap="none">
                <a:solidFill>
                  <a:schemeClr val="dk1"/>
                </a:solidFill>
                <a:latin typeface="Calibri"/>
                <a:ea typeface="Calibri"/>
                <a:cs typeface="Calibri"/>
                <a:sym typeface="Calibri"/>
              </a:rPr>
              <a:t>A roll ball must be controlled. The ball must be placed on the ground with a minimum of a foot passing over.</a:t>
            </a:r>
            <a:endParaRPr/>
          </a:p>
          <a:p>
            <a:pPr marL="0" marR="0" lvl="0" indent="0" algn="l" rtl="0">
              <a:lnSpc>
                <a:spcPct val="100000"/>
              </a:lnSpc>
              <a:spcBef>
                <a:spcPts val="0"/>
              </a:spcBef>
              <a:spcAft>
                <a:spcPts val="0"/>
              </a:spcAft>
              <a:buSzPts val="1400"/>
              <a:buNone/>
            </a:pPr>
            <a:r>
              <a:rPr lang="en-GB" sz="1200" b="0" i="0" u="none" strike="noStrike" cap="none">
                <a:solidFill>
                  <a:schemeClr val="dk1"/>
                </a:solidFill>
                <a:latin typeface="Calibri"/>
                <a:ea typeface="Calibri"/>
                <a:cs typeface="Calibri"/>
                <a:sym typeface="Calibri"/>
              </a:rPr>
              <a:t>The ball does not have to be rolled, but if it is it must not be rolled not more than 1m.</a:t>
            </a:r>
            <a:endParaRPr/>
          </a:p>
          <a:p>
            <a:pPr marL="0" marR="0" lvl="0" indent="0" algn="l" rtl="0">
              <a:lnSpc>
                <a:spcPct val="100000"/>
              </a:lnSpc>
              <a:spcBef>
                <a:spcPts val="0"/>
              </a:spcBef>
              <a:spcAft>
                <a:spcPts val="0"/>
              </a:spcAft>
              <a:buSzPts val="1400"/>
              <a:buNone/>
            </a:pPr>
            <a:r>
              <a:rPr lang="en-GB" sz="1200" b="0" i="0" u="none" strike="noStrike" cap="none">
                <a:solidFill>
                  <a:schemeClr val="dk1"/>
                </a:solidFill>
                <a:latin typeface="Calibri"/>
                <a:ea typeface="Calibri"/>
                <a:cs typeface="Calibri"/>
                <a:sym typeface="Calibri"/>
              </a:rPr>
              <a:t>A roll ball must be performed with effort to be parallel to the sidelines</a:t>
            </a: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SzPts val="1400"/>
              <a:buNone/>
            </a:pPr>
            <a:endParaRPr sz="1200" b="0" i="0" u="none" strike="noStrike" cap="none">
              <a:solidFill>
                <a:schemeClr val="dk1"/>
              </a:solidFill>
              <a:latin typeface="Calibri"/>
              <a:ea typeface="Calibri"/>
              <a:cs typeface="Calibri"/>
              <a:sym typeface="Calibri"/>
            </a:endParaRPr>
          </a:p>
        </p:txBody>
      </p:sp>
      <p:sp>
        <p:nvSpPr>
          <p:cNvPr id="314" name="Google Shape;314;p22: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800"/>
              <a:buFont typeface="Calibri"/>
              <a:buNone/>
            </a:pPr>
            <a:fld id="{00000000-1234-1234-1234-123412341234}" type="slidenum">
              <a:rPr lang="en-GB" sz="1800" b="0" i="0" u="none" strike="noStrike" cap="none">
                <a:solidFill>
                  <a:srgbClr val="000000"/>
                </a:solidFill>
                <a:latin typeface="Calibri"/>
                <a:ea typeface="Calibri"/>
                <a:cs typeface="Calibri"/>
                <a:sym typeface="Calibri"/>
              </a:rPr>
              <a:t>22</a:t>
            </a:fld>
            <a:endParaRPr sz="18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0"/>
        <p:cNvGrpSpPr/>
        <p:nvPr/>
      </p:nvGrpSpPr>
      <p:grpSpPr>
        <a:xfrm>
          <a:off x="0" y="0"/>
          <a:ext cx="0" cy="0"/>
          <a:chOff x="0" y="0"/>
          <a:chExt cx="0" cy="0"/>
        </a:xfrm>
      </p:grpSpPr>
      <p:sp>
        <p:nvSpPr>
          <p:cNvPr id="321" name="Google Shape;321;p2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22" name="Google Shape;322;p23: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SzPts val="1400"/>
              <a:buNone/>
            </a:pPr>
            <a:r>
              <a:rPr lang="en-GB" sz="1200" b="0" i="0" u="none" strike="noStrike" cap="none">
                <a:solidFill>
                  <a:schemeClr val="dk1"/>
                </a:solidFill>
                <a:latin typeface="Calibri"/>
                <a:ea typeface="Calibri"/>
                <a:cs typeface="Calibri"/>
                <a:sym typeface="Calibri"/>
              </a:rPr>
              <a:t>Once the Touch occurs, the defence must retreat “7m”. The defence may not advance until they reach the 7m line.</a:t>
            </a:r>
            <a:endParaRPr/>
          </a:p>
          <a:p>
            <a:pPr marL="0" marR="0" lvl="0" indent="0" algn="l" rtl="0">
              <a:lnSpc>
                <a:spcPct val="100000"/>
              </a:lnSpc>
              <a:spcBef>
                <a:spcPts val="0"/>
              </a:spcBef>
              <a:spcAft>
                <a:spcPts val="0"/>
              </a:spcAft>
              <a:buSzPts val="1400"/>
              <a:buNone/>
            </a:pPr>
            <a:r>
              <a:rPr lang="en-GB" sz="1200" b="0" i="0" u="none" strike="noStrike" cap="none">
                <a:solidFill>
                  <a:srgbClr val="FF0000"/>
                </a:solidFill>
                <a:latin typeface="Calibri"/>
                <a:ea typeface="Calibri"/>
                <a:cs typeface="Calibri"/>
                <a:sym typeface="Calibri"/>
              </a:rPr>
              <a:t>The referee anticipates the next Touch and positions on the new “7m”, 1-2 players left or right of the ball. – separate slide?</a:t>
            </a:r>
            <a:endParaRPr sz="1200" b="0" i="0" u="none" strike="noStrike" cap="none">
              <a:solidFill>
                <a:srgbClr val="FF0000"/>
              </a:solidFill>
              <a:latin typeface="Calibri"/>
              <a:ea typeface="Calibri"/>
              <a:cs typeface="Calibri"/>
              <a:sym typeface="Calibri"/>
            </a:endParaRPr>
          </a:p>
          <a:p>
            <a:pPr marL="0" marR="0" lvl="0" indent="0" algn="l" rtl="0">
              <a:lnSpc>
                <a:spcPct val="100000"/>
              </a:lnSpc>
              <a:spcBef>
                <a:spcPts val="0"/>
              </a:spcBef>
              <a:spcAft>
                <a:spcPts val="0"/>
              </a:spcAft>
              <a:buSzPts val="1400"/>
              <a:buNone/>
            </a:pPr>
            <a:r>
              <a:rPr lang="en-GB" sz="1200" b="0" i="0" u="none" strike="noStrike" cap="none">
                <a:solidFill>
                  <a:srgbClr val="FF0000"/>
                </a:solidFill>
                <a:latin typeface="Calibri"/>
                <a:ea typeface="Calibri"/>
                <a:cs typeface="Calibri"/>
                <a:sym typeface="Calibri"/>
              </a:rPr>
              <a:t>The support referees  are to be in line with the control referee at the new “7m”. – separate slide?</a:t>
            </a:r>
            <a:endParaRPr sz="1200" b="0" i="0" u="none" strike="noStrike" cap="none">
              <a:solidFill>
                <a:srgbClr val="FF0000"/>
              </a:solidFill>
              <a:latin typeface="Calibri"/>
              <a:ea typeface="Calibri"/>
              <a:cs typeface="Calibri"/>
              <a:sym typeface="Calibri"/>
            </a:endParaRPr>
          </a:p>
          <a:p>
            <a:pPr marL="0" marR="0" lvl="0" indent="0" algn="l" rtl="0">
              <a:lnSpc>
                <a:spcPct val="100000"/>
              </a:lnSpc>
              <a:spcBef>
                <a:spcPts val="0"/>
              </a:spcBef>
              <a:spcAft>
                <a:spcPts val="0"/>
              </a:spcAft>
              <a:buSzPts val="1400"/>
              <a:buNone/>
            </a:pPr>
            <a:endParaRPr sz="1200" b="0" i="0" u="none" strike="noStrike" cap="none">
              <a:solidFill>
                <a:schemeClr val="dk1"/>
              </a:solidFill>
              <a:latin typeface="Calibri"/>
              <a:ea typeface="Calibri"/>
              <a:cs typeface="Calibri"/>
              <a:sym typeface="Calibri"/>
            </a:endParaRPr>
          </a:p>
        </p:txBody>
      </p:sp>
      <p:sp>
        <p:nvSpPr>
          <p:cNvPr id="323" name="Google Shape;323;p23: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800"/>
              <a:buFont typeface="Calibri"/>
              <a:buNone/>
            </a:pPr>
            <a:fld id="{00000000-1234-1234-1234-123412341234}" type="slidenum">
              <a:rPr lang="en-GB" sz="1800" b="0" i="0" u="none" strike="noStrike" cap="none">
                <a:solidFill>
                  <a:srgbClr val="000000"/>
                </a:solidFill>
                <a:latin typeface="Calibri"/>
                <a:ea typeface="Calibri"/>
                <a:cs typeface="Calibri"/>
                <a:sym typeface="Calibri"/>
              </a:rPr>
              <a:t>23</a:t>
            </a:fld>
            <a:endParaRPr sz="18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8"/>
        <p:cNvGrpSpPr/>
        <p:nvPr/>
      </p:nvGrpSpPr>
      <p:grpSpPr>
        <a:xfrm>
          <a:off x="0" y="0"/>
          <a:ext cx="0" cy="0"/>
          <a:chOff x="0" y="0"/>
          <a:chExt cx="0" cy="0"/>
        </a:xfrm>
      </p:grpSpPr>
      <p:sp>
        <p:nvSpPr>
          <p:cNvPr id="329" name="Google Shape;329;p24: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30" name="Google Shape;330;p2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3"/>
        <p:cNvGrpSpPr/>
        <p:nvPr/>
      </p:nvGrpSpPr>
      <p:grpSpPr>
        <a:xfrm>
          <a:off x="0" y="0"/>
          <a:ext cx="0" cy="0"/>
          <a:chOff x="0" y="0"/>
          <a:chExt cx="0" cy="0"/>
        </a:xfrm>
      </p:grpSpPr>
      <p:sp>
        <p:nvSpPr>
          <p:cNvPr id="334" name="Google Shape;334;p25: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35" name="Google Shape;335;p25: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0"/>
        <p:cNvGrpSpPr/>
        <p:nvPr/>
      </p:nvGrpSpPr>
      <p:grpSpPr>
        <a:xfrm>
          <a:off x="0" y="0"/>
          <a:ext cx="0" cy="0"/>
          <a:chOff x="0" y="0"/>
          <a:chExt cx="0" cy="0"/>
        </a:xfrm>
      </p:grpSpPr>
      <p:sp>
        <p:nvSpPr>
          <p:cNvPr id="341" name="Google Shape;341;p26: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42" name="Google Shape;342;p26: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Arial"/>
              <a:buNone/>
            </a:pPr>
            <a:r>
              <a:rPr lang="en-GB" sz="1200" b="1" i="0" u="none" strike="noStrike" cap="none">
                <a:solidFill>
                  <a:srgbClr val="FF0000"/>
                </a:solidFill>
                <a:latin typeface="Calibri"/>
                <a:ea typeface="Calibri"/>
                <a:cs typeface="Calibri"/>
                <a:sym typeface="Calibri"/>
              </a:rPr>
              <a:t>Practice the signals </a:t>
            </a:r>
            <a:endParaRPr/>
          </a:p>
          <a:p>
            <a:pPr marL="0" marR="0" lvl="0" indent="0" algn="l" rtl="0">
              <a:lnSpc>
                <a:spcPct val="100000"/>
              </a:lnSpc>
              <a:spcBef>
                <a:spcPts val="0"/>
              </a:spcBef>
              <a:spcAft>
                <a:spcPts val="0"/>
              </a:spcAft>
              <a:buClr>
                <a:schemeClr val="dk1"/>
              </a:buClr>
              <a:buSzPts val="1200"/>
              <a:buFont typeface="Arial"/>
              <a:buNone/>
            </a:pPr>
            <a:endParaRPr sz="1200" b="0" i="0" u="none" strike="noStrike" cap="none">
              <a:solidFill>
                <a:schemeClr val="dk1"/>
              </a:solidFill>
              <a:latin typeface="Calibri"/>
              <a:ea typeface="Calibri"/>
              <a:cs typeface="Calibri"/>
              <a:sym typeface="Calibri"/>
            </a:endParaRPr>
          </a:p>
          <a:p>
            <a:pPr marL="171450" marR="0" lvl="0" indent="-171450" algn="l" rtl="0">
              <a:lnSpc>
                <a:spcPct val="100000"/>
              </a:lnSpc>
              <a:spcBef>
                <a:spcPts val="0"/>
              </a:spcBef>
              <a:spcAft>
                <a:spcPts val="0"/>
              </a:spcAft>
              <a:buClr>
                <a:schemeClr val="dk1"/>
              </a:buClr>
              <a:buSzPts val="1200"/>
              <a:buFont typeface="Arial"/>
              <a:buChar char="•"/>
            </a:pPr>
            <a:r>
              <a:rPr lang="en-GB" sz="1200" b="0" i="0" u="none" strike="noStrike" cap="none">
                <a:solidFill>
                  <a:schemeClr val="dk1"/>
                </a:solidFill>
                <a:latin typeface="Calibri"/>
                <a:ea typeface="Calibri"/>
                <a:cs typeface="Calibri"/>
                <a:sym typeface="Calibri"/>
              </a:rPr>
              <a:t>6th touch</a:t>
            </a:r>
            <a:endParaRPr/>
          </a:p>
          <a:p>
            <a:pPr marL="171450" marR="0" lvl="0" indent="-171450" algn="l" rtl="0">
              <a:lnSpc>
                <a:spcPct val="100000"/>
              </a:lnSpc>
              <a:spcBef>
                <a:spcPts val="0"/>
              </a:spcBef>
              <a:spcAft>
                <a:spcPts val="0"/>
              </a:spcAft>
              <a:buClr>
                <a:schemeClr val="dk1"/>
              </a:buClr>
              <a:buSzPts val="1200"/>
              <a:buFont typeface="Arial"/>
              <a:buChar char="•"/>
            </a:pPr>
            <a:r>
              <a:rPr lang="en-GB" sz="1200" b="0" i="0" u="none" strike="noStrike" cap="none">
                <a:solidFill>
                  <a:schemeClr val="dk1"/>
                </a:solidFill>
                <a:latin typeface="Calibri"/>
                <a:ea typeface="Calibri"/>
                <a:cs typeface="Calibri"/>
                <a:sym typeface="Calibri"/>
              </a:rPr>
              <a:t>out of play</a:t>
            </a:r>
            <a:endParaRPr/>
          </a:p>
          <a:p>
            <a:pPr marL="171450" marR="0" lvl="0" indent="-171450" algn="l" rtl="0">
              <a:lnSpc>
                <a:spcPct val="100000"/>
              </a:lnSpc>
              <a:spcBef>
                <a:spcPts val="0"/>
              </a:spcBef>
              <a:spcAft>
                <a:spcPts val="0"/>
              </a:spcAft>
              <a:buClr>
                <a:schemeClr val="dk1"/>
              </a:buClr>
              <a:buSzPts val="1200"/>
              <a:buFont typeface="Arial"/>
              <a:buChar char="•"/>
            </a:pPr>
            <a:r>
              <a:rPr lang="en-GB" sz="1200" b="0" i="0" u="none" strike="noStrike" cap="none">
                <a:solidFill>
                  <a:schemeClr val="dk1"/>
                </a:solidFill>
                <a:latin typeface="Calibri"/>
                <a:ea typeface="Calibri"/>
                <a:cs typeface="Calibri"/>
                <a:sym typeface="Calibri"/>
              </a:rPr>
              <a:t>ball to ground</a:t>
            </a:r>
            <a:endParaRPr/>
          </a:p>
          <a:p>
            <a:pPr marL="171450" marR="0" lvl="0" indent="-171450" algn="l" rtl="0">
              <a:lnSpc>
                <a:spcPct val="100000"/>
              </a:lnSpc>
              <a:spcBef>
                <a:spcPts val="0"/>
              </a:spcBef>
              <a:spcAft>
                <a:spcPts val="0"/>
              </a:spcAft>
              <a:buClr>
                <a:schemeClr val="dk1"/>
              </a:buClr>
              <a:buSzPts val="1200"/>
              <a:buFont typeface="Arial"/>
              <a:buChar char="•"/>
            </a:pPr>
            <a:r>
              <a:rPr lang="en-GB" sz="1200" b="0" i="0" u="none" strike="noStrike" cap="none">
                <a:solidFill>
                  <a:schemeClr val="dk1"/>
                </a:solidFill>
                <a:latin typeface="Calibri"/>
                <a:ea typeface="Calibri"/>
                <a:cs typeface="Calibri"/>
                <a:sym typeface="Calibri"/>
              </a:rPr>
              <a:t>incorrect rollball</a:t>
            </a:r>
            <a:endParaRPr sz="1200" b="0" i="0" u="none" strike="noStrike" cap="none">
              <a:solidFill>
                <a:schemeClr val="dk1"/>
              </a:solidFill>
              <a:latin typeface="Calibri"/>
              <a:ea typeface="Calibri"/>
              <a:cs typeface="Calibri"/>
              <a:sym typeface="Calibri"/>
            </a:endParaRPr>
          </a:p>
          <a:p>
            <a:pPr marL="171450" marR="0" lvl="0" indent="-171450" algn="l" rtl="0">
              <a:lnSpc>
                <a:spcPct val="100000"/>
              </a:lnSpc>
              <a:spcBef>
                <a:spcPts val="0"/>
              </a:spcBef>
              <a:spcAft>
                <a:spcPts val="0"/>
              </a:spcAft>
              <a:buClr>
                <a:schemeClr val="dk1"/>
              </a:buClr>
              <a:buSzPts val="1200"/>
              <a:buFont typeface="Arial"/>
              <a:buChar char="•"/>
            </a:pPr>
            <a:r>
              <a:rPr lang="en-GB" sz="1200" b="0" i="0" u="none" strike="noStrike" cap="none">
                <a:solidFill>
                  <a:schemeClr val="dk1"/>
                </a:solidFill>
                <a:latin typeface="Calibri"/>
                <a:ea typeface="Calibri"/>
                <a:cs typeface="Calibri"/>
                <a:sym typeface="Calibri"/>
              </a:rPr>
              <a:t>incorrect tap</a:t>
            </a:r>
            <a:endParaRPr/>
          </a:p>
          <a:p>
            <a:pPr marL="171450" marR="0" lvl="0" indent="-171450" algn="l" rtl="0">
              <a:lnSpc>
                <a:spcPct val="100000"/>
              </a:lnSpc>
              <a:spcBef>
                <a:spcPts val="0"/>
              </a:spcBef>
              <a:spcAft>
                <a:spcPts val="0"/>
              </a:spcAft>
              <a:buClr>
                <a:schemeClr val="dk1"/>
              </a:buClr>
              <a:buSzPts val="1200"/>
              <a:buFont typeface="Arial"/>
              <a:buChar char="•"/>
            </a:pPr>
            <a:r>
              <a:rPr lang="en-GB" sz="1200" b="0" i="0" u="none" strike="noStrike" cap="none">
                <a:solidFill>
                  <a:schemeClr val="dk1"/>
                </a:solidFill>
                <a:latin typeface="Calibri"/>
                <a:ea typeface="Calibri"/>
                <a:cs typeface="Calibri"/>
                <a:sym typeface="Calibri"/>
              </a:rPr>
              <a:t>half caught</a:t>
            </a:r>
            <a:endParaRPr/>
          </a:p>
          <a:p>
            <a:pPr marL="171450" marR="0" lvl="0" indent="-171450" algn="l" rtl="0">
              <a:lnSpc>
                <a:spcPct val="100000"/>
              </a:lnSpc>
              <a:spcBef>
                <a:spcPts val="0"/>
              </a:spcBef>
              <a:spcAft>
                <a:spcPts val="0"/>
              </a:spcAft>
              <a:buClr>
                <a:schemeClr val="dk1"/>
              </a:buClr>
              <a:buSzPts val="1200"/>
              <a:buFont typeface="Arial"/>
              <a:buChar char="•"/>
            </a:pPr>
            <a:r>
              <a:rPr lang="en-GB" sz="1200" b="0" i="0" u="none" strike="noStrike" cap="none">
                <a:solidFill>
                  <a:schemeClr val="dk1"/>
                </a:solidFill>
                <a:latin typeface="Calibri"/>
                <a:ea typeface="Calibri"/>
                <a:cs typeface="Calibri"/>
                <a:sym typeface="Calibri"/>
              </a:rPr>
              <a:t>half places the ball on or over the scoreline</a:t>
            </a: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endParaRPr sz="2400" b="1" i="0" u="none" strike="noStrike" cap="none">
              <a:solidFill>
                <a:srgbClr val="FF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endParaRPr sz="2400" b="1" i="0" u="none" strike="noStrike" cap="none">
              <a:solidFill>
                <a:srgbClr val="FF0000"/>
              </a:solidFill>
              <a:latin typeface="Calibri"/>
              <a:ea typeface="Calibri"/>
              <a:cs typeface="Calibri"/>
              <a:sym typeface="Calibri"/>
            </a:endParaRPr>
          </a:p>
        </p:txBody>
      </p:sp>
      <p:sp>
        <p:nvSpPr>
          <p:cNvPr id="343" name="Google Shape;343;p26: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800"/>
              <a:buFont typeface="Calibri"/>
              <a:buNone/>
            </a:pPr>
            <a:fld id="{00000000-1234-1234-1234-123412341234}" type="slidenum">
              <a:rPr lang="en-GB" sz="1800" b="0" i="0" u="none" strike="noStrike" cap="none">
                <a:solidFill>
                  <a:srgbClr val="000000"/>
                </a:solidFill>
                <a:latin typeface="Calibri"/>
                <a:ea typeface="Calibri"/>
                <a:cs typeface="Calibri"/>
                <a:sym typeface="Calibri"/>
              </a:rPr>
              <a:t>26</a:t>
            </a:fld>
            <a:endParaRPr sz="18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7"/>
        <p:cNvGrpSpPr/>
        <p:nvPr/>
      </p:nvGrpSpPr>
      <p:grpSpPr>
        <a:xfrm>
          <a:off x="0" y="0"/>
          <a:ext cx="0" cy="0"/>
          <a:chOff x="0" y="0"/>
          <a:chExt cx="0" cy="0"/>
        </a:xfrm>
      </p:grpSpPr>
      <p:sp>
        <p:nvSpPr>
          <p:cNvPr id="348" name="Google Shape;348;p27: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49" name="Google Shape;349;p27: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SzPts val="1400"/>
              <a:buNone/>
            </a:pPr>
            <a:r>
              <a:rPr lang="en-GB" sz="1200" b="0" i="0" u="none" strike="noStrike" cap="none">
                <a:solidFill>
                  <a:schemeClr val="dk1"/>
                </a:solidFill>
                <a:latin typeface="Calibri"/>
                <a:ea typeface="Calibri"/>
                <a:cs typeface="Calibri"/>
                <a:sym typeface="Calibri"/>
              </a:rPr>
              <a:t>Discuss how play restarts after a change of possession (roll ball on the mark, touch count</a:t>
            </a:r>
            <a:endParaRPr/>
          </a:p>
          <a:p>
            <a:pPr marL="0" marR="0" lvl="0" indent="0" algn="l" rtl="0">
              <a:lnSpc>
                <a:spcPct val="100000"/>
              </a:lnSpc>
              <a:spcBef>
                <a:spcPts val="0"/>
              </a:spcBef>
              <a:spcAft>
                <a:spcPts val="0"/>
              </a:spcAft>
              <a:buSzPts val="1400"/>
              <a:buNone/>
            </a:pPr>
            <a:r>
              <a:rPr lang="en-GB" sz="1200" b="0" i="0" u="none" strike="noStrike" cap="none">
                <a:solidFill>
                  <a:schemeClr val="dk1"/>
                </a:solidFill>
                <a:latin typeface="Calibri"/>
                <a:ea typeface="Calibri"/>
                <a:cs typeface="Calibri"/>
                <a:sym typeface="Calibri"/>
              </a:rPr>
              <a:t>restarts, defence gets back onside)</a:t>
            </a:r>
            <a:endParaRPr/>
          </a:p>
          <a:p>
            <a:pPr marL="0" marR="0" lvl="0" indent="0" algn="l" rtl="0">
              <a:lnSpc>
                <a:spcPct val="100000"/>
              </a:lnSpc>
              <a:spcBef>
                <a:spcPts val="0"/>
              </a:spcBef>
              <a:spcAft>
                <a:spcPts val="0"/>
              </a:spcAft>
              <a:buSzPts val="1400"/>
              <a:buNone/>
            </a:pPr>
            <a:r>
              <a:rPr lang="en-GB" sz="1200" b="0" i="0" u="none" strike="noStrike" cap="none">
                <a:solidFill>
                  <a:schemeClr val="dk1"/>
                </a:solidFill>
                <a:latin typeface="Calibri"/>
                <a:ea typeface="Calibri"/>
                <a:cs typeface="Calibri"/>
                <a:sym typeface="Calibri"/>
              </a:rPr>
              <a:t> Also discuss what the mark is and where it is.</a:t>
            </a:r>
            <a:endParaRPr/>
          </a:p>
          <a:p>
            <a:pPr marL="0" marR="0" lvl="0" indent="0" algn="l" rtl="0">
              <a:lnSpc>
                <a:spcPct val="100000"/>
              </a:lnSpc>
              <a:spcBef>
                <a:spcPts val="0"/>
              </a:spcBef>
              <a:spcAft>
                <a:spcPts val="0"/>
              </a:spcAft>
              <a:buSzPts val="1400"/>
              <a:buNone/>
            </a:pPr>
            <a:r>
              <a:rPr lang="en-GB" sz="1200" b="0" i="0" u="none" strike="noStrike" cap="none">
                <a:solidFill>
                  <a:schemeClr val="dk1"/>
                </a:solidFill>
                <a:latin typeface="Calibri"/>
                <a:ea typeface="Calibri"/>
                <a:cs typeface="Calibri"/>
                <a:sym typeface="Calibri"/>
              </a:rPr>
              <a:t> Discuss where the referee needs to be after the</a:t>
            </a:r>
            <a:endParaRPr sz="1200" b="0" i="0" u="none" strike="noStrike" cap="none">
              <a:solidFill>
                <a:schemeClr val="dk1"/>
              </a:solidFill>
              <a:latin typeface="Calibri"/>
              <a:ea typeface="Calibri"/>
              <a:cs typeface="Calibri"/>
              <a:sym typeface="Calibri"/>
            </a:endParaRPr>
          </a:p>
        </p:txBody>
      </p:sp>
      <p:sp>
        <p:nvSpPr>
          <p:cNvPr id="350" name="Google Shape;350;p27: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800"/>
              <a:buFont typeface="Calibri"/>
              <a:buNone/>
            </a:pPr>
            <a:fld id="{00000000-1234-1234-1234-123412341234}" type="slidenum">
              <a:rPr lang="en-GB" sz="1800" b="0" i="0" u="none" strike="noStrike" cap="none">
                <a:solidFill>
                  <a:srgbClr val="000000"/>
                </a:solidFill>
                <a:latin typeface="Calibri"/>
                <a:ea typeface="Calibri"/>
                <a:cs typeface="Calibri"/>
                <a:sym typeface="Calibri"/>
              </a:rPr>
              <a:t>27</a:t>
            </a:fld>
            <a:endParaRPr sz="18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4"/>
        <p:cNvGrpSpPr/>
        <p:nvPr/>
      </p:nvGrpSpPr>
      <p:grpSpPr>
        <a:xfrm>
          <a:off x="0" y="0"/>
          <a:ext cx="0" cy="0"/>
          <a:chOff x="0" y="0"/>
          <a:chExt cx="0" cy="0"/>
        </a:xfrm>
      </p:grpSpPr>
      <p:sp>
        <p:nvSpPr>
          <p:cNvPr id="355" name="Google Shape;355;p28: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56" name="Google Shape;356;p28: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4"/>
        <p:cNvGrpSpPr/>
        <p:nvPr/>
      </p:nvGrpSpPr>
      <p:grpSpPr>
        <a:xfrm>
          <a:off x="0" y="0"/>
          <a:ext cx="0" cy="0"/>
          <a:chOff x="0" y="0"/>
          <a:chExt cx="0" cy="0"/>
        </a:xfrm>
      </p:grpSpPr>
      <p:sp>
        <p:nvSpPr>
          <p:cNvPr id="385" name="Google Shape;385;p29: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86" name="Google Shape;386;p29: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9"/>
        <p:cNvGrpSpPr/>
        <p:nvPr/>
      </p:nvGrpSpPr>
      <p:grpSpPr>
        <a:xfrm>
          <a:off x="0" y="0"/>
          <a:ext cx="0" cy="0"/>
          <a:chOff x="0" y="0"/>
          <a:chExt cx="0" cy="0"/>
        </a:xfrm>
      </p:grpSpPr>
      <p:sp>
        <p:nvSpPr>
          <p:cNvPr id="100" name="Google Shape;100;p3: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01" name="Google Shape;101;p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9"/>
        <p:cNvGrpSpPr/>
        <p:nvPr/>
      </p:nvGrpSpPr>
      <p:grpSpPr>
        <a:xfrm>
          <a:off x="0" y="0"/>
          <a:ext cx="0" cy="0"/>
          <a:chOff x="0" y="0"/>
          <a:chExt cx="0" cy="0"/>
        </a:xfrm>
      </p:grpSpPr>
      <p:sp>
        <p:nvSpPr>
          <p:cNvPr id="390" name="Google Shape;390;p30: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91" name="Google Shape;391;p30: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SzPts val="1400"/>
              <a:buNone/>
            </a:pPr>
            <a:endParaRPr sz="1200" b="0" i="0" u="none" strike="noStrike" cap="none">
              <a:solidFill>
                <a:schemeClr val="dk1"/>
              </a:solidFill>
              <a:latin typeface="Calibri"/>
              <a:ea typeface="Calibri"/>
              <a:cs typeface="Calibri"/>
              <a:sym typeface="Calibri"/>
            </a:endParaRPr>
          </a:p>
        </p:txBody>
      </p:sp>
      <p:sp>
        <p:nvSpPr>
          <p:cNvPr id="392" name="Google Shape;392;p30: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800"/>
              <a:buFont typeface="Calibri"/>
              <a:buNone/>
            </a:pPr>
            <a:fld id="{00000000-1234-1234-1234-123412341234}" type="slidenum">
              <a:rPr lang="en-GB" sz="1800" b="0" i="0" u="none" strike="noStrike" cap="none">
                <a:solidFill>
                  <a:srgbClr val="000000"/>
                </a:solidFill>
                <a:latin typeface="Calibri"/>
                <a:ea typeface="Calibri"/>
                <a:cs typeface="Calibri"/>
                <a:sym typeface="Calibri"/>
              </a:rPr>
              <a:t>30</a:t>
            </a:fld>
            <a:endParaRPr sz="18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7"/>
        <p:cNvGrpSpPr/>
        <p:nvPr/>
      </p:nvGrpSpPr>
      <p:grpSpPr>
        <a:xfrm>
          <a:off x="0" y="0"/>
          <a:ext cx="0" cy="0"/>
          <a:chOff x="0" y="0"/>
          <a:chExt cx="0" cy="0"/>
        </a:xfrm>
      </p:grpSpPr>
      <p:sp>
        <p:nvSpPr>
          <p:cNvPr id="398" name="Google Shape;398;p3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99" name="Google Shape;399;p31: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SzPts val="1400"/>
              <a:buNone/>
            </a:pPr>
            <a:r>
              <a:rPr lang="en-GB" sz="1200" b="1" i="0" u="none" strike="noStrike" cap="none">
                <a:solidFill>
                  <a:schemeClr val="dk1"/>
                </a:solidFill>
                <a:latin typeface="Calibri"/>
                <a:ea typeface="Calibri"/>
                <a:cs typeface="Calibri"/>
                <a:sym typeface="Calibri"/>
              </a:rPr>
              <a:t>Practice signals</a:t>
            </a:r>
            <a:endParaRPr sz="1200" b="1" i="0" u="none" strike="noStrike" cap="none">
              <a:solidFill>
                <a:schemeClr val="dk1"/>
              </a:solidFill>
              <a:latin typeface="Calibri"/>
              <a:ea typeface="Calibri"/>
              <a:cs typeface="Calibri"/>
              <a:sym typeface="Calibri"/>
            </a:endParaRPr>
          </a:p>
        </p:txBody>
      </p:sp>
      <p:sp>
        <p:nvSpPr>
          <p:cNvPr id="400" name="Google Shape;400;p31: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800"/>
              <a:buFont typeface="Calibri"/>
              <a:buNone/>
            </a:pPr>
            <a:fld id="{00000000-1234-1234-1234-123412341234}" type="slidenum">
              <a:rPr lang="en-GB" sz="1800" b="0" i="0" u="none" strike="noStrike" cap="none">
                <a:solidFill>
                  <a:srgbClr val="000000"/>
                </a:solidFill>
                <a:latin typeface="Calibri"/>
                <a:ea typeface="Calibri"/>
                <a:cs typeface="Calibri"/>
                <a:sym typeface="Calibri"/>
              </a:rPr>
              <a:t>31</a:t>
            </a:fld>
            <a:endParaRPr sz="18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5"/>
        <p:cNvGrpSpPr/>
        <p:nvPr/>
      </p:nvGrpSpPr>
      <p:grpSpPr>
        <a:xfrm>
          <a:off x="0" y="0"/>
          <a:ext cx="0" cy="0"/>
          <a:chOff x="0" y="0"/>
          <a:chExt cx="0" cy="0"/>
        </a:xfrm>
      </p:grpSpPr>
      <p:sp>
        <p:nvSpPr>
          <p:cNvPr id="406" name="Google Shape;406;p32: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07" name="Google Shape;407;p32: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0"/>
        <p:cNvGrpSpPr/>
        <p:nvPr/>
      </p:nvGrpSpPr>
      <p:grpSpPr>
        <a:xfrm>
          <a:off x="0" y="0"/>
          <a:ext cx="0" cy="0"/>
          <a:chOff x="0" y="0"/>
          <a:chExt cx="0" cy="0"/>
        </a:xfrm>
      </p:grpSpPr>
      <p:sp>
        <p:nvSpPr>
          <p:cNvPr id="411" name="Google Shape;411;p3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12" name="Google Shape;412;p33: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SzPts val="1400"/>
              <a:buNone/>
            </a:pPr>
            <a:r>
              <a:rPr lang="en-GB" sz="1200" b="0" i="0" u="none" strike="noStrike" cap="none" dirty="0">
                <a:solidFill>
                  <a:schemeClr val="dk1"/>
                </a:solidFill>
                <a:latin typeface="Calibri"/>
                <a:ea typeface="Calibri"/>
                <a:cs typeface="Calibri"/>
                <a:sym typeface="Calibri"/>
              </a:rPr>
              <a:t>Much harder work being the </a:t>
            </a:r>
            <a:r>
              <a:rPr lang="en-GB" sz="1200" b="0" i="0" u="none" strike="noStrike" cap="none" dirty="0" err="1">
                <a:solidFill>
                  <a:schemeClr val="dk1"/>
                </a:solidFill>
                <a:latin typeface="Calibri"/>
                <a:ea typeface="Calibri"/>
                <a:cs typeface="Calibri"/>
                <a:sym typeface="Calibri"/>
              </a:rPr>
              <a:t>onfield</a:t>
            </a:r>
            <a:r>
              <a:rPr lang="en-GB" sz="1200" b="0" i="0" u="none" strike="noStrike" cap="none" dirty="0">
                <a:solidFill>
                  <a:schemeClr val="dk1"/>
                </a:solidFill>
                <a:latin typeface="Calibri"/>
                <a:ea typeface="Calibri"/>
                <a:cs typeface="Calibri"/>
                <a:sym typeface="Calibri"/>
              </a:rPr>
              <a:t> ref, so if there are 2/3 referees, </a:t>
            </a:r>
            <a:r>
              <a:rPr lang="en-GB" sz="1200" b="0" i="0" u="none" strike="noStrike" cap="none" dirty="0" err="1">
                <a:solidFill>
                  <a:schemeClr val="dk1"/>
                </a:solidFill>
                <a:latin typeface="Calibri"/>
                <a:ea typeface="Calibri"/>
                <a:cs typeface="Calibri"/>
                <a:sym typeface="Calibri"/>
              </a:rPr>
              <a:t>onfield</a:t>
            </a:r>
            <a:r>
              <a:rPr lang="en-GB" sz="1200" b="0" i="0" u="none" strike="noStrike" cap="none" dirty="0">
                <a:solidFill>
                  <a:schemeClr val="dk1"/>
                </a:solidFill>
                <a:latin typeface="Calibri"/>
                <a:ea typeface="Calibri"/>
                <a:cs typeface="Calibri"/>
                <a:sym typeface="Calibri"/>
              </a:rPr>
              <a:t> responsibility should be shared evenly</a:t>
            </a:r>
            <a:endParaRPr dirty="0"/>
          </a:p>
        </p:txBody>
      </p:sp>
      <p:sp>
        <p:nvSpPr>
          <p:cNvPr id="413" name="Google Shape;413;p33: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800"/>
              <a:buFont typeface="Calibri"/>
              <a:buNone/>
            </a:pPr>
            <a:fld id="{00000000-1234-1234-1234-123412341234}" type="slidenum">
              <a:rPr lang="en-GB" sz="1800" b="0" i="0" u="none" strike="noStrike" cap="none">
                <a:solidFill>
                  <a:srgbClr val="000000"/>
                </a:solidFill>
                <a:latin typeface="Calibri"/>
                <a:ea typeface="Calibri"/>
                <a:cs typeface="Calibri"/>
                <a:sym typeface="Calibri"/>
              </a:rPr>
              <a:t>33</a:t>
            </a:fld>
            <a:endParaRPr sz="18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0"/>
        <p:cNvGrpSpPr/>
        <p:nvPr/>
      </p:nvGrpSpPr>
      <p:grpSpPr>
        <a:xfrm>
          <a:off x="0" y="0"/>
          <a:ext cx="0" cy="0"/>
          <a:chOff x="0" y="0"/>
          <a:chExt cx="0" cy="0"/>
        </a:xfrm>
      </p:grpSpPr>
      <p:sp>
        <p:nvSpPr>
          <p:cNvPr id="421" name="Google Shape;421;p3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22" name="Google Shape;422;p34: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SzPts val="1400"/>
              <a:buNone/>
            </a:pPr>
            <a:r>
              <a:rPr lang="en-GB" sz="1200" b="0" i="0" u="none" strike="noStrike" cap="none">
                <a:solidFill>
                  <a:schemeClr val="dk1"/>
                </a:solidFill>
                <a:latin typeface="Calibri"/>
                <a:ea typeface="Calibri"/>
                <a:cs typeface="Calibri"/>
                <a:sym typeface="Calibri"/>
              </a:rPr>
              <a:t>Expand on Score and Change of possession interchanges, second click with bring up penalty and player subbing - just mention but say this isn’t required for L1</a:t>
            </a:r>
            <a:endParaRPr sz="1200" b="0" i="0" u="none" strike="noStrike" cap="none">
              <a:solidFill>
                <a:schemeClr val="dk1"/>
              </a:solidFill>
              <a:latin typeface="Calibri"/>
              <a:ea typeface="Calibri"/>
              <a:cs typeface="Calibri"/>
              <a:sym typeface="Calibri"/>
            </a:endParaRPr>
          </a:p>
        </p:txBody>
      </p:sp>
      <p:sp>
        <p:nvSpPr>
          <p:cNvPr id="423" name="Google Shape;423;p34: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800"/>
              <a:buFont typeface="Calibri"/>
              <a:buNone/>
            </a:pPr>
            <a:fld id="{00000000-1234-1234-1234-123412341234}" type="slidenum">
              <a:rPr lang="en-GB" sz="1800" b="0" i="0" u="none" strike="noStrike" cap="none">
                <a:solidFill>
                  <a:srgbClr val="000000"/>
                </a:solidFill>
                <a:latin typeface="Calibri"/>
                <a:ea typeface="Calibri"/>
                <a:cs typeface="Calibri"/>
                <a:sym typeface="Calibri"/>
              </a:rPr>
              <a:t>34</a:t>
            </a:fld>
            <a:endParaRPr sz="18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8"/>
        <p:cNvGrpSpPr/>
        <p:nvPr/>
      </p:nvGrpSpPr>
      <p:grpSpPr>
        <a:xfrm>
          <a:off x="0" y="0"/>
          <a:ext cx="0" cy="0"/>
          <a:chOff x="0" y="0"/>
          <a:chExt cx="0" cy="0"/>
        </a:xfrm>
      </p:grpSpPr>
      <p:sp>
        <p:nvSpPr>
          <p:cNvPr id="429" name="Google Shape;429;p35: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30" name="Google Shape;430;p35: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SzPts val="1400"/>
              <a:buNone/>
            </a:pPr>
            <a:r>
              <a:rPr lang="en-GB" sz="1200" b="0" i="0" u="none" strike="noStrike" cap="none">
                <a:solidFill>
                  <a:schemeClr val="dk1"/>
                </a:solidFill>
                <a:latin typeface="Calibri"/>
                <a:ea typeface="Calibri"/>
                <a:cs typeface="Calibri"/>
                <a:sym typeface="Calibri"/>
              </a:rPr>
              <a:t>For scores, onfield ref needs to come off to mark the score, so sideline ref should head for 10m line </a:t>
            </a:r>
            <a:endParaRPr/>
          </a:p>
          <a:p>
            <a:pPr marL="0" marR="0" lvl="0" indent="0" algn="l" rtl="0">
              <a:lnSpc>
                <a:spcPct val="100000"/>
              </a:lnSpc>
              <a:spcBef>
                <a:spcPts val="0"/>
              </a:spcBef>
              <a:spcAft>
                <a:spcPts val="0"/>
              </a:spcAft>
              <a:buSzPts val="1400"/>
              <a:buNone/>
            </a:pPr>
            <a:r>
              <a:rPr lang="en-GB" sz="1200" b="0" i="0" u="none" strike="noStrike" cap="none">
                <a:solidFill>
                  <a:schemeClr val="dk1"/>
                </a:solidFill>
                <a:latin typeface="Calibri"/>
                <a:ea typeface="Calibri"/>
                <a:cs typeface="Calibri"/>
                <a:sym typeface="Calibri"/>
              </a:rPr>
              <a:t>For change of possession, ball should be within approx. 10m of sideline</a:t>
            </a:r>
            <a:endParaRPr sz="1200" b="0" i="0" u="none" strike="noStrike" cap="none">
              <a:solidFill>
                <a:schemeClr val="dk1"/>
              </a:solidFill>
              <a:latin typeface="Calibri"/>
              <a:ea typeface="Calibri"/>
              <a:cs typeface="Calibri"/>
              <a:sym typeface="Calibri"/>
            </a:endParaRPr>
          </a:p>
        </p:txBody>
      </p:sp>
      <p:sp>
        <p:nvSpPr>
          <p:cNvPr id="431" name="Google Shape;431;p35: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800"/>
              <a:buFont typeface="Calibri"/>
              <a:buNone/>
            </a:pPr>
            <a:fld id="{00000000-1234-1234-1234-123412341234}" type="slidenum">
              <a:rPr lang="en-GB" sz="1800" b="0" i="0" u="none" strike="noStrike" cap="none">
                <a:solidFill>
                  <a:srgbClr val="000000"/>
                </a:solidFill>
                <a:latin typeface="Calibri"/>
                <a:ea typeface="Calibri"/>
                <a:cs typeface="Calibri"/>
                <a:sym typeface="Calibri"/>
              </a:rPr>
              <a:t>35</a:t>
            </a:fld>
            <a:endParaRPr sz="18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1"/>
        <p:cNvGrpSpPr/>
        <p:nvPr/>
      </p:nvGrpSpPr>
      <p:grpSpPr>
        <a:xfrm>
          <a:off x="0" y="0"/>
          <a:ext cx="0" cy="0"/>
          <a:chOff x="0" y="0"/>
          <a:chExt cx="0" cy="0"/>
        </a:xfrm>
      </p:grpSpPr>
      <p:sp>
        <p:nvSpPr>
          <p:cNvPr id="452" name="Google Shape;452;p36: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53" name="Google Shape;453;p36: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6"/>
        <p:cNvGrpSpPr/>
        <p:nvPr/>
      </p:nvGrpSpPr>
      <p:grpSpPr>
        <a:xfrm>
          <a:off x="0" y="0"/>
          <a:ext cx="0" cy="0"/>
          <a:chOff x="0" y="0"/>
          <a:chExt cx="0" cy="0"/>
        </a:xfrm>
      </p:grpSpPr>
      <p:sp>
        <p:nvSpPr>
          <p:cNvPr id="457" name="Google Shape;457;p37: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58" name="Google Shape;458;p37: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SzPts val="1400"/>
              <a:buNone/>
            </a:pPr>
            <a:endParaRPr sz="1200" b="0" i="0" u="none" strike="noStrike" cap="none">
              <a:solidFill>
                <a:schemeClr val="dk1"/>
              </a:solidFill>
              <a:latin typeface="Calibri"/>
              <a:ea typeface="Calibri"/>
              <a:cs typeface="Calibri"/>
              <a:sym typeface="Calibri"/>
            </a:endParaRPr>
          </a:p>
        </p:txBody>
      </p:sp>
      <p:sp>
        <p:nvSpPr>
          <p:cNvPr id="459" name="Google Shape;459;p37: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SzPts val="1200"/>
              <a:buNone/>
            </a:pPr>
            <a:fld id="{00000000-1234-1234-1234-123412341234}" type="slidenum">
              <a:rPr lang="en-GB" sz="1200">
                <a:solidFill>
                  <a:schemeClr val="dk1"/>
                </a:solidFill>
                <a:latin typeface="Calibri"/>
                <a:ea typeface="Calibri"/>
                <a:cs typeface="Calibri"/>
                <a:sym typeface="Calibri"/>
              </a:rPr>
              <a:t>37</a:t>
            </a:fld>
            <a:endParaRPr sz="1200">
              <a:solidFill>
                <a:schemeClr val="dk1"/>
              </a:solidFill>
              <a:latin typeface="Calibri"/>
              <a:ea typeface="Calibri"/>
              <a:cs typeface="Calibri"/>
              <a:sym typeface="Calibri"/>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4"/>
        <p:cNvGrpSpPr/>
        <p:nvPr/>
      </p:nvGrpSpPr>
      <p:grpSpPr>
        <a:xfrm>
          <a:off x="0" y="0"/>
          <a:ext cx="0" cy="0"/>
          <a:chOff x="0" y="0"/>
          <a:chExt cx="0" cy="0"/>
        </a:xfrm>
      </p:grpSpPr>
      <p:sp>
        <p:nvSpPr>
          <p:cNvPr id="465" name="Google Shape;465;p38: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66" name="Google Shape;466;p38: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SzPts val="1400"/>
              <a:buNone/>
            </a:pPr>
            <a:r>
              <a:rPr lang="en-GB" sz="1200" b="0" i="0" u="none" strike="noStrike" cap="none">
                <a:solidFill>
                  <a:schemeClr val="dk1"/>
                </a:solidFill>
                <a:latin typeface="Calibri"/>
                <a:ea typeface="Calibri"/>
                <a:cs typeface="Calibri"/>
                <a:sym typeface="Calibri"/>
              </a:rPr>
              <a:t>The presenter is to paint the situation where the defence are stood on their score line, with attackers provided with zero opportunity, and the game becomes stagnant. This could be done with a video (as not all participants may know enough about the game). </a:t>
            </a:r>
            <a:endParaRPr/>
          </a:p>
          <a:p>
            <a:pPr marL="0" marR="0" lvl="0" indent="0" algn="l" rtl="0">
              <a:lnSpc>
                <a:spcPct val="100000"/>
              </a:lnSpc>
              <a:spcBef>
                <a:spcPts val="0"/>
              </a:spcBef>
              <a:spcAft>
                <a:spcPts val="0"/>
              </a:spcAft>
              <a:buSzPts val="1400"/>
              <a:buNone/>
            </a:pPr>
            <a:r>
              <a:rPr lang="en-GB" sz="1200" b="0" i="0" u="none" strike="noStrike" cap="none">
                <a:solidFill>
                  <a:schemeClr val="dk1"/>
                </a:solidFill>
                <a:latin typeface="Calibri"/>
                <a:ea typeface="Calibri"/>
                <a:cs typeface="Calibri"/>
                <a:sym typeface="Calibri"/>
              </a:rPr>
              <a:t>Explain to attendees about the intention of ‘actions near the scoreline’ is to allow the attack to create momentum to score. Clearly define with the aid of a simple image/physical field positioning that: if the defenders are on or within their 7m, and the ball is outside the 7m; defenders are to move forward from their scoreline and continue to do so until a touch is affected. Explain also when this ends – at the next touch, or if the ball comes within the 7m zone.</a:t>
            </a:r>
            <a:endParaRPr/>
          </a:p>
          <a:p>
            <a:pPr marL="0" marR="0" lvl="0" indent="0" algn="l" rtl="0">
              <a:lnSpc>
                <a:spcPct val="100000"/>
              </a:lnSpc>
              <a:spcBef>
                <a:spcPts val="0"/>
              </a:spcBef>
              <a:spcAft>
                <a:spcPts val="0"/>
              </a:spcAft>
              <a:buSzPts val="1400"/>
              <a:buNone/>
            </a:pPr>
            <a:endParaRPr sz="1200" b="0" i="0" u="none" strike="noStrike" cap="none">
              <a:solidFill>
                <a:schemeClr val="dk1"/>
              </a:solidFill>
              <a:latin typeface="Calibri"/>
              <a:ea typeface="Calibri"/>
              <a:cs typeface="Calibri"/>
              <a:sym typeface="Calibri"/>
            </a:endParaRPr>
          </a:p>
        </p:txBody>
      </p:sp>
      <p:sp>
        <p:nvSpPr>
          <p:cNvPr id="467" name="Google Shape;467;p38: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SzPts val="1200"/>
              <a:buNone/>
            </a:pPr>
            <a:fld id="{00000000-1234-1234-1234-123412341234}" type="slidenum">
              <a:rPr lang="en-GB" sz="1200">
                <a:solidFill>
                  <a:schemeClr val="dk1"/>
                </a:solidFill>
                <a:latin typeface="Calibri"/>
                <a:ea typeface="Calibri"/>
                <a:cs typeface="Calibri"/>
                <a:sym typeface="Calibri"/>
              </a:rPr>
              <a:t>38</a:t>
            </a:fld>
            <a:endParaRPr sz="1200">
              <a:solidFill>
                <a:schemeClr val="dk1"/>
              </a:solidFill>
              <a:latin typeface="Calibri"/>
              <a:ea typeface="Calibri"/>
              <a:cs typeface="Calibri"/>
              <a:sym typeface="Calibri"/>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3"/>
        <p:cNvGrpSpPr/>
        <p:nvPr/>
      </p:nvGrpSpPr>
      <p:grpSpPr>
        <a:xfrm>
          <a:off x="0" y="0"/>
          <a:ext cx="0" cy="0"/>
          <a:chOff x="0" y="0"/>
          <a:chExt cx="0" cy="0"/>
        </a:xfrm>
      </p:grpSpPr>
      <p:sp>
        <p:nvSpPr>
          <p:cNvPr id="474" name="Google Shape;474;p39: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75" name="Google Shape;475;p39: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p4: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07" name="Google Shape;107;p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8"/>
        <p:cNvGrpSpPr/>
        <p:nvPr/>
      </p:nvGrpSpPr>
      <p:grpSpPr>
        <a:xfrm>
          <a:off x="0" y="0"/>
          <a:ext cx="0" cy="0"/>
          <a:chOff x="0" y="0"/>
          <a:chExt cx="0" cy="0"/>
        </a:xfrm>
      </p:grpSpPr>
      <p:sp>
        <p:nvSpPr>
          <p:cNvPr id="479" name="Google Shape;479;p40: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80" name="Google Shape;480;p40: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SzPts val="1400"/>
              <a:buNone/>
            </a:pPr>
            <a:endParaRPr sz="1200" b="0" i="0" u="none" strike="noStrike" cap="none">
              <a:solidFill>
                <a:schemeClr val="dk1"/>
              </a:solidFill>
              <a:latin typeface="Calibri"/>
              <a:ea typeface="Calibri"/>
              <a:cs typeface="Calibri"/>
              <a:sym typeface="Calibri"/>
            </a:endParaRPr>
          </a:p>
        </p:txBody>
      </p:sp>
      <p:sp>
        <p:nvSpPr>
          <p:cNvPr id="481" name="Google Shape;481;p40: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SzPts val="1200"/>
              <a:buNone/>
            </a:pPr>
            <a:fld id="{00000000-1234-1234-1234-123412341234}" type="slidenum">
              <a:rPr lang="en-GB" sz="1200">
                <a:solidFill>
                  <a:schemeClr val="dk1"/>
                </a:solidFill>
                <a:latin typeface="Calibri"/>
                <a:ea typeface="Calibri"/>
                <a:cs typeface="Calibri"/>
                <a:sym typeface="Calibri"/>
              </a:rPr>
              <a:t>40</a:t>
            </a:fld>
            <a:endParaRPr sz="1200">
              <a:solidFill>
                <a:schemeClr val="dk1"/>
              </a:solidFill>
              <a:latin typeface="Calibri"/>
              <a:ea typeface="Calibri"/>
              <a:cs typeface="Calibri"/>
              <a:sym typeface="Calibri"/>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5"/>
        <p:cNvGrpSpPr/>
        <p:nvPr/>
      </p:nvGrpSpPr>
      <p:grpSpPr>
        <a:xfrm>
          <a:off x="0" y="0"/>
          <a:ext cx="0" cy="0"/>
          <a:chOff x="0" y="0"/>
          <a:chExt cx="0" cy="0"/>
        </a:xfrm>
      </p:grpSpPr>
      <p:sp>
        <p:nvSpPr>
          <p:cNvPr id="496" name="Google Shape;496;p41: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97" name="Google Shape;497;p4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0"/>
        <p:cNvGrpSpPr/>
        <p:nvPr/>
      </p:nvGrpSpPr>
      <p:grpSpPr>
        <a:xfrm>
          <a:off x="0" y="0"/>
          <a:ext cx="0" cy="0"/>
          <a:chOff x="0" y="0"/>
          <a:chExt cx="0" cy="0"/>
        </a:xfrm>
      </p:grpSpPr>
      <p:sp>
        <p:nvSpPr>
          <p:cNvPr id="501" name="Google Shape;501;p42: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02" name="Google Shape;502;p42: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6"/>
        <p:cNvGrpSpPr/>
        <p:nvPr/>
      </p:nvGrpSpPr>
      <p:grpSpPr>
        <a:xfrm>
          <a:off x="0" y="0"/>
          <a:ext cx="0" cy="0"/>
          <a:chOff x="0" y="0"/>
          <a:chExt cx="0" cy="0"/>
        </a:xfrm>
      </p:grpSpPr>
      <p:sp>
        <p:nvSpPr>
          <p:cNvPr id="507" name="Google Shape;507;p43: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08" name="Google Shape;508;p4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2"/>
        <p:cNvGrpSpPr/>
        <p:nvPr/>
      </p:nvGrpSpPr>
      <p:grpSpPr>
        <a:xfrm>
          <a:off x="0" y="0"/>
          <a:ext cx="0" cy="0"/>
          <a:chOff x="0" y="0"/>
          <a:chExt cx="0" cy="0"/>
        </a:xfrm>
      </p:grpSpPr>
      <p:sp>
        <p:nvSpPr>
          <p:cNvPr id="513" name="Google Shape;513;p44: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14" name="Google Shape;514;p4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8"/>
        <p:cNvGrpSpPr/>
        <p:nvPr/>
      </p:nvGrpSpPr>
      <p:grpSpPr>
        <a:xfrm>
          <a:off x="0" y="0"/>
          <a:ext cx="0" cy="0"/>
          <a:chOff x="0" y="0"/>
          <a:chExt cx="0" cy="0"/>
        </a:xfrm>
      </p:grpSpPr>
      <p:sp>
        <p:nvSpPr>
          <p:cNvPr id="519" name="Google Shape;519;p45: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20" name="Google Shape;520;p45: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SzPts val="1400"/>
              <a:buNone/>
            </a:pPr>
            <a:r>
              <a:rPr lang="en-GB" sz="1200" b="0" i="0" u="none" strike="noStrike" cap="none">
                <a:solidFill>
                  <a:schemeClr val="dk1"/>
                </a:solidFill>
                <a:latin typeface="Calibri"/>
                <a:ea typeface="Calibri"/>
                <a:cs typeface="Calibri"/>
                <a:sym typeface="Calibri"/>
              </a:rPr>
              <a:t>Read aloud  </a:t>
            </a:r>
            <a:endParaRPr/>
          </a:p>
          <a:p>
            <a:pPr marL="0" marR="0" lvl="0" indent="0" algn="l" rtl="0">
              <a:lnSpc>
                <a:spcPct val="100000"/>
              </a:lnSpc>
              <a:spcBef>
                <a:spcPts val="0"/>
              </a:spcBef>
              <a:spcAft>
                <a:spcPts val="0"/>
              </a:spcAft>
              <a:buSzPts val="1400"/>
              <a:buNone/>
            </a:pP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SzPts val="1400"/>
              <a:buNone/>
            </a:pPr>
            <a:r>
              <a:rPr lang="en-GB" sz="1200" b="0" i="0" u="none" strike="noStrike" cap="none">
                <a:solidFill>
                  <a:schemeClr val="dk1"/>
                </a:solidFill>
                <a:latin typeface="Calibri"/>
                <a:ea typeface="Calibri"/>
                <a:cs typeface="Calibri"/>
                <a:sym typeface="Calibri"/>
              </a:rPr>
              <a:t>How many people read ‘the’ twice?</a:t>
            </a:r>
            <a:endParaRPr sz="1200" b="0" i="0" u="none" strike="noStrike" cap="none">
              <a:solidFill>
                <a:schemeClr val="dk1"/>
              </a:solidFill>
              <a:latin typeface="Calibri"/>
              <a:ea typeface="Calibri"/>
              <a:cs typeface="Calibri"/>
              <a:sym typeface="Calibri"/>
            </a:endParaRPr>
          </a:p>
        </p:txBody>
      </p:sp>
      <p:sp>
        <p:nvSpPr>
          <p:cNvPr id="521" name="Google Shape;521;p45: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SzPts val="1200"/>
              <a:buNone/>
            </a:pPr>
            <a:fld id="{00000000-1234-1234-1234-123412341234}" type="slidenum">
              <a:rPr lang="en-GB" sz="1200">
                <a:solidFill>
                  <a:schemeClr val="dk1"/>
                </a:solidFill>
                <a:latin typeface="Calibri"/>
                <a:ea typeface="Calibri"/>
                <a:cs typeface="Calibri"/>
                <a:sym typeface="Calibri"/>
              </a:rPr>
              <a:t>45</a:t>
            </a:fld>
            <a:endParaRPr sz="1200">
              <a:solidFill>
                <a:schemeClr val="dk1"/>
              </a:solidFill>
              <a:latin typeface="Calibri"/>
              <a:ea typeface="Calibri"/>
              <a:cs typeface="Calibri"/>
              <a:sym typeface="Calibri"/>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5"/>
        <p:cNvGrpSpPr/>
        <p:nvPr/>
      </p:nvGrpSpPr>
      <p:grpSpPr>
        <a:xfrm>
          <a:off x="0" y="0"/>
          <a:ext cx="0" cy="0"/>
          <a:chOff x="0" y="0"/>
          <a:chExt cx="0" cy="0"/>
        </a:xfrm>
      </p:grpSpPr>
      <p:sp>
        <p:nvSpPr>
          <p:cNvPr id="526" name="Google Shape;526;p46: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27" name="Google Shape;527;p46: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1200"/>
              <a:buFont typeface="Calibri"/>
              <a:buNone/>
            </a:pPr>
            <a:r>
              <a:rPr lang="en-GB" sz="1200" b="0" i="0" u="sng" strike="noStrike" cap="none">
                <a:solidFill>
                  <a:schemeClr val="dk1"/>
                </a:solidFill>
                <a:latin typeface="Calibri"/>
                <a:ea typeface="Calibri"/>
                <a:cs typeface="Calibri"/>
                <a:sym typeface="Calibri"/>
              </a:rPr>
              <a:t>Voice-Tone – 38%</a:t>
            </a:r>
            <a:endParaRPr/>
          </a:p>
          <a:p>
            <a:pPr marL="0" marR="0" lvl="0" indent="0" algn="l" rtl="0">
              <a:lnSpc>
                <a:spcPct val="90000"/>
              </a:lnSpc>
              <a:spcBef>
                <a:spcPts val="0"/>
              </a:spcBef>
              <a:spcAft>
                <a:spcPts val="0"/>
              </a:spcAft>
              <a:buClr>
                <a:schemeClr val="dk1"/>
              </a:buClr>
              <a:buSzPts val="1200"/>
              <a:buFont typeface="Calibri"/>
              <a:buNone/>
            </a:pPr>
            <a:endParaRPr sz="1200" b="0" i="0" u="sng" strike="noStrike" cap="none">
              <a:solidFill>
                <a:schemeClr val="dk1"/>
              </a:solidFill>
              <a:latin typeface="Calibri"/>
              <a:ea typeface="Calibri"/>
              <a:cs typeface="Calibri"/>
              <a:sym typeface="Calibri"/>
            </a:endParaRPr>
          </a:p>
          <a:p>
            <a:pPr marL="0" marR="0" lvl="0" indent="0" algn="l" rtl="0">
              <a:lnSpc>
                <a:spcPct val="90000"/>
              </a:lnSpc>
              <a:spcBef>
                <a:spcPts val="0"/>
              </a:spcBef>
              <a:spcAft>
                <a:spcPts val="0"/>
              </a:spcAft>
              <a:buClr>
                <a:schemeClr val="dk1"/>
              </a:buClr>
              <a:buSzPts val="1200"/>
              <a:buFont typeface="Calibri"/>
              <a:buNone/>
            </a:pPr>
            <a:r>
              <a:rPr lang="en-GB" sz="1200" b="0" i="0" u="none" strike="noStrike" cap="none">
                <a:solidFill>
                  <a:schemeClr val="dk1"/>
                </a:solidFill>
                <a:latin typeface="Calibri"/>
                <a:ea typeface="Calibri"/>
                <a:cs typeface="Calibri"/>
                <a:sym typeface="Calibri"/>
              </a:rPr>
              <a:t>A key part of being a referee is vocal communication. The definition of this type of communication is what we know as speech or vocal. Speech is the vocalized form of human communication. It is also the expression of or the ability to express thoughts and feelings by articulate sounds. It is mainly produced by a formal address or discourse delivered to an audience.</a:t>
            </a:r>
            <a:endParaRPr/>
          </a:p>
          <a:p>
            <a:pPr marL="0" marR="0" lvl="0" indent="0" algn="l" rtl="0">
              <a:lnSpc>
                <a:spcPct val="90000"/>
              </a:lnSpc>
              <a:spcBef>
                <a:spcPts val="0"/>
              </a:spcBef>
              <a:spcAft>
                <a:spcPts val="0"/>
              </a:spcAft>
              <a:buClr>
                <a:schemeClr val="dk1"/>
              </a:buClr>
              <a:buSzPts val="1200"/>
              <a:buFont typeface="Calibri"/>
              <a:buNone/>
            </a:pPr>
            <a:endParaRPr sz="1200" b="0" i="0" u="none" strike="noStrike" cap="none">
              <a:solidFill>
                <a:schemeClr val="dk1"/>
              </a:solidFill>
              <a:latin typeface="Calibri"/>
              <a:ea typeface="Calibri"/>
              <a:cs typeface="Calibri"/>
              <a:sym typeface="Calibri"/>
            </a:endParaRPr>
          </a:p>
          <a:p>
            <a:pPr marL="0" marR="0" lvl="0" indent="0" algn="l" rtl="0">
              <a:lnSpc>
                <a:spcPct val="90000"/>
              </a:lnSpc>
              <a:spcBef>
                <a:spcPts val="0"/>
              </a:spcBef>
              <a:spcAft>
                <a:spcPts val="0"/>
              </a:spcAft>
              <a:buClr>
                <a:schemeClr val="dk1"/>
              </a:buClr>
              <a:buSzPts val="1200"/>
              <a:buFont typeface="Calibri"/>
              <a:buNone/>
            </a:pPr>
            <a:r>
              <a:rPr lang="en-GB" sz="1200" b="0" i="0" u="sng" strike="noStrike" cap="none">
                <a:solidFill>
                  <a:schemeClr val="dk1"/>
                </a:solidFill>
                <a:latin typeface="Calibri"/>
                <a:ea typeface="Calibri"/>
                <a:cs typeface="Calibri"/>
                <a:sym typeface="Calibri"/>
              </a:rPr>
              <a:t>Body Language – 55%</a:t>
            </a:r>
            <a:endParaRPr/>
          </a:p>
          <a:p>
            <a:pPr marL="0" marR="0" lvl="0" indent="0" algn="l" rtl="0">
              <a:lnSpc>
                <a:spcPct val="90000"/>
              </a:lnSpc>
              <a:spcBef>
                <a:spcPts val="0"/>
              </a:spcBef>
              <a:spcAft>
                <a:spcPts val="0"/>
              </a:spcAft>
              <a:buClr>
                <a:schemeClr val="dk1"/>
              </a:buClr>
              <a:buSzPts val="1200"/>
              <a:buFont typeface="Calibri"/>
              <a:buNone/>
            </a:pPr>
            <a:endParaRPr sz="1200" b="0" i="0" u="sng" strike="noStrike" cap="none">
              <a:solidFill>
                <a:schemeClr val="dk1"/>
              </a:solidFill>
              <a:latin typeface="Calibri"/>
              <a:ea typeface="Calibri"/>
              <a:cs typeface="Calibri"/>
              <a:sym typeface="Calibri"/>
            </a:endParaRPr>
          </a:p>
          <a:p>
            <a:pPr marL="0" marR="0" lvl="0" indent="0" algn="l" rtl="0">
              <a:lnSpc>
                <a:spcPct val="90000"/>
              </a:lnSpc>
              <a:spcBef>
                <a:spcPts val="0"/>
              </a:spcBef>
              <a:spcAft>
                <a:spcPts val="0"/>
              </a:spcAft>
              <a:buClr>
                <a:schemeClr val="dk1"/>
              </a:buClr>
              <a:buSzPts val="1200"/>
              <a:buFont typeface="Calibri"/>
              <a:buNone/>
            </a:pPr>
            <a:r>
              <a:rPr lang="en-GB" sz="1200" b="0" i="0" u="none" strike="noStrike" cap="none">
                <a:solidFill>
                  <a:schemeClr val="dk1"/>
                </a:solidFill>
                <a:latin typeface="Calibri"/>
                <a:ea typeface="Calibri"/>
                <a:cs typeface="Calibri"/>
                <a:sym typeface="Calibri"/>
              </a:rPr>
              <a:t>The most widely used type of communication in the world comes from body language. This relates back to a referee as the use of signals and gestures help others to understand more effectively what the referee has identified.</a:t>
            </a:r>
            <a:endParaRPr/>
          </a:p>
          <a:p>
            <a:pPr marL="0" marR="0" lvl="0" indent="0" algn="l" rtl="0">
              <a:lnSpc>
                <a:spcPct val="90000"/>
              </a:lnSpc>
              <a:spcBef>
                <a:spcPts val="0"/>
              </a:spcBef>
              <a:spcAft>
                <a:spcPts val="0"/>
              </a:spcAft>
              <a:buClr>
                <a:schemeClr val="dk1"/>
              </a:buClr>
              <a:buSzPts val="1200"/>
              <a:buFont typeface="Calibri"/>
              <a:buNone/>
            </a:pPr>
            <a:endParaRPr sz="1200" b="0" i="0" u="none" strike="noStrike" cap="none">
              <a:solidFill>
                <a:schemeClr val="dk1"/>
              </a:solidFill>
              <a:latin typeface="Calibri"/>
              <a:ea typeface="Calibri"/>
              <a:cs typeface="Calibri"/>
              <a:sym typeface="Calibri"/>
            </a:endParaRPr>
          </a:p>
          <a:p>
            <a:pPr marL="0" marR="0" lvl="0" indent="0" algn="l" rtl="0">
              <a:lnSpc>
                <a:spcPct val="90000"/>
              </a:lnSpc>
              <a:spcBef>
                <a:spcPts val="0"/>
              </a:spcBef>
              <a:spcAft>
                <a:spcPts val="0"/>
              </a:spcAft>
              <a:buClr>
                <a:schemeClr val="dk1"/>
              </a:buClr>
              <a:buSzPts val="1200"/>
              <a:buFont typeface="Calibri"/>
              <a:buNone/>
            </a:pPr>
            <a:r>
              <a:rPr lang="en-GB" sz="1200" b="0" i="0" u="none" strike="noStrike" cap="none">
                <a:solidFill>
                  <a:schemeClr val="dk1"/>
                </a:solidFill>
                <a:latin typeface="Calibri"/>
                <a:ea typeface="Calibri"/>
                <a:cs typeface="Calibri"/>
                <a:sym typeface="Calibri"/>
              </a:rPr>
              <a:t>Body language is the conscious and unconscious movements and postures by which attitudes and feelings are communicated.</a:t>
            </a:r>
            <a:endParaRPr/>
          </a:p>
          <a:p>
            <a:pPr marL="0" marR="0" lvl="0" indent="0" algn="l" rtl="0">
              <a:lnSpc>
                <a:spcPct val="90000"/>
              </a:lnSpc>
              <a:spcBef>
                <a:spcPts val="0"/>
              </a:spcBef>
              <a:spcAft>
                <a:spcPts val="0"/>
              </a:spcAft>
              <a:buClr>
                <a:schemeClr val="dk1"/>
              </a:buClr>
              <a:buSzPts val="1200"/>
              <a:buFont typeface="Calibri"/>
              <a:buNone/>
            </a:pPr>
            <a:endParaRPr sz="1200" b="0" i="0" u="none" strike="noStrike" cap="none">
              <a:solidFill>
                <a:schemeClr val="dk1"/>
              </a:solidFill>
              <a:latin typeface="Calibri"/>
              <a:ea typeface="Calibri"/>
              <a:cs typeface="Calibri"/>
              <a:sym typeface="Calibri"/>
            </a:endParaRPr>
          </a:p>
          <a:p>
            <a:pPr marL="0" marR="0" lvl="0" indent="0" algn="l" rtl="0">
              <a:lnSpc>
                <a:spcPct val="90000"/>
              </a:lnSpc>
              <a:spcBef>
                <a:spcPts val="0"/>
              </a:spcBef>
              <a:spcAft>
                <a:spcPts val="0"/>
              </a:spcAft>
              <a:buClr>
                <a:schemeClr val="dk1"/>
              </a:buClr>
              <a:buSzPts val="1200"/>
              <a:buFont typeface="Calibri"/>
              <a:buNone/>
            </a:pPr>
            <a:r>
              <a:rPr lang="en-GB" sz="1200" b="0" i="0" u="sng" strike="noStrike" cap="none">
                <a:solidFill>
                  <a:schemeClr val="dk1"/>
                </a:solidFill>
                <a:latin typeface="Calibri"/>
                <a:ea typeface="Calibri"/>
                <a:cs typeface="Calibri"/>
                <a:sym typeface="Calibri"/>
              </a:rPr>
              <a:t>Words – 7%</a:t>
            </a:r>
            <a:endParaRPr/>
          </a:p>
          <a:p>
            <a:pPr marL="0" marR="0" lvl="0" indent="0" algn="l" rtl="0">
              <a:lnSpc>
                <a:spcPct val="90000"/>
              </a:lnSpc>
              <a:spcBef>
                <a:spcPts val="0"/>
              </a:spcBef>
              <a:spcAft>
                <a:spcPts val="0"/>
              </a:spcAft>
              <a:buClr>
                <a:schemeClr val="dk1"/>
              </a:buClr>
              <a:buSzPts val="1200"/>
              <a:buFont typeface="Calibri"/>
              <a:buNone/>
            </a:pPr>
            <a:endParaRPr sz="1200" b="0" i="0" u="sng" strike="noStrike" cap="none">
              <a:solidFill>
                <a:schemeClr val="dk1"/>
              </a:solidFill>
              <a:latin typeface="Calibri"/>
              <a:ea typeface="Calibri"/>
              <a:cs typeface="Calibri"/>
              <a:sym typeface="Calibri"/>
            </a:endParaRPr>
          </a:p>
          <a:p>
            <a:pPr marL="0" marR="0" lvl="0" indent="0" algn="l" rtl="0">
              <a:lnSpc>
                <a:spcPct val="90000"/>
              </a:lnSpc>
              <a:spcBef>
                <a:spcPts val="0"/>
              </a:spcBef>
              <a:spcAft>
                <a:spcPts val="0"/>
              </a:spcAft>
              <a:buClr>
                <a:schemeClr val="dk1"/>
              </a:buClr>
              <a:buSzPts val="1200"/>
              <a:buFont typeface="Calibri"/>
              <a:buNone/>
            </a:pPr>
            <a:r>
              <a:rPr lang="en-GB" sz="1200" b="0" i="0" u="none" strike="noStrike" cap="none">
                <a:solidFill>
                  <a:schemeClr val="dk1"/>
                </a:solidFill>
                <a:latin typeface="Calibri"/>
                <a:ea typeface="Calibri"/>
                <a:cs typeface="Calibri"/>
                <a:sym typeface="Calibri"/>
              </a:rPr>
              <a:t>Used quiet often as a referee you would be surprised at the amount most people actually retain when using spoken words.</a:t>
            </a:r>
            <a:endParaRPr/>
          </a:p>
          <a:p>
            <a:pPr marL="0" marR="0" lvl="0" indent="0" algn="l" rtl="0">
              <a:lnSpc>
                <a:spcPct val="90000"/>
              </a:lnSpc>
              <a:spcBef>
                <a:spcPts val="0"/>
              </a:spcBef>
              <a:spcAft>
                <a:spcPts val="0"/>
              </a:spcAft>
              <a:buClr>
                <a:schemeClr val="dk1"/>
              </a:buClr>
              <a:buSzPts val="1200"/>
              <a:buFont typeface="Calibri"/>
              <a:buNone/>
            </a:pPr>
            <a:r>
              <a:rPr lang="en-GB" sz="1200" b="0" i="0" u="none" strike="noStrike" cap="none">
                <a:solidFill>
                  <a:schemeClr val="dk1"/>
                </a:solidFill>
                <a:latin typeface="Calibri"/>
                <a:ea typeface="Calibri"/>
                <a:cs typeface="Calibri"/>
                <a:sym typeface="Calibri"/>
              </a:rPr>
              <a:t>Words are otherwise defined as a command, instruction, order or a signal. These help to transmit precise information quickly.</a:t>
            </a:r>
            <a:endParaRPr/>
          </a:p>
          <a:p>
            <a:pPr marL="0" marR="0" lvl="0" indent="0" algn="l" rtl="0">
              <a:lnSpc>
                <a:spcPct val="90000"/>
              </a:lnSpc>
              <a:spcBef>
                <a:spcPts val="0"/>
              </a:spcBef>
              <a:spcAft>
                <a:spcPts val="0"/>
              </a:spcAft>
              <a:buClr>
                <a:schemeClr val="dk1"/>
              </a:buClr>
              <a:buSzPts val="1200"/>
              <a:buFont typeface="Calibri"/>
              <a:buNone/>
            </a:pPr>
            <a:endParaRPr sz="1200" b="0" i="0" u="none" strike="noStrike" cap="none">
              <a:solidFill>
                <a:schemeClr val="dk1"/>
              </a:solidFill>
              <a:latin typeface="Calibri"/>
              <a:ea typeface="Calibri"/>
              <a:cs typeface="Calibri"/>
              <a:sym typeface="Calibri"/>
            </a:endParaRPr>
          </a:p>
          <a:p>
            <a:pPr marL="0" marR="0" lvl="0" indent="0" algn="l" rtl="0">
              <a:lnSpc>
                <a:spcPct val="90000"/>
              </a:lnSpc>
              <a:spcBef>
                <a:spcPts val="0"/>
              </a:spcBef>
              <a:spcAft>
                <a:spcPts val="0"/>
              </a:spcAft>
              <a:buSzPts val="1400"/>
              <a:buNone/>
            </a:pPr>
            <a:endParaRPr sz="1100" b="0" i="0" u="none" strike="noStrike" cap="none">
              <a:solidFill>
                <a:schemeClr val="dk1"/>
              </a:solidFill>
              <a:latin typeface="Calibri"/>
              <a:ea typeface="Calibri"/>
              <a:cs typeface="Calibri"/>
              <a:sym typeface="Calibri"/>
            </a:endParaRPr>
          </a:p>
          <a:p>
            <a:pPr marL="0" marR="0" lvl="0" indent="0" algn="l" rtl="0">
              <a:lnSpc>
                <a:spcPct val="90000"/>
              </a:lnSpc>
              <a:spcBef>
                <a:spcPts val="0"/>
              </a:spcBef>
              <a:spcAft>
                <a:spcPts val="0"/>
              </a:spcAft>
              <a:buSzPts val="1400"/>
              <a:buNone/>
            </a:pPr>
            <a:endParaRPr sz="1100" b="0" i="0" u="none" strike="noStrike" cap="none">
              <a:solidFill>
                <a:schemeClr val="dk1"/>
              </a:solidFill>
              <a:latin typeface="Calibri"/>
              <a:ea typeface="Calibri"/>
              <a:cs typeface="Calibri"/>
              <a:sym typeface="Calibri"/>
            </a:endParaRPr>
          </a:p>
          <a:p>
            <a:pPr marL="0" marR="0" lvl="0" indent="0" algn="l" rtl="0">
              <a:lnSpc>
                <a:spcPct val="90000"/>
              </a:lnSpc>
              <a:spcBef>
                <a:spcPts val="0"/>
              </a:spcBef>
              <a:spcAft>
                <a:spcPts val="0"/>
              </a:spcAft>
              <a:buSzPts val="1400"/>
              <a:buNone/>
            </a:pPr>
            <a:endParaRPr sz="1200" b="0" i="0" u="none" strike="noStrike" cap="none">
              <a:solidFill>
                <a:schemeClr val="dk1"/>
              </a:solidFill>
              <a:latin typeface="Calibri"/>
              <a:ea typeface="Calibri"/>
              <a:cs typeface="Calibri"/>
              <a:sym typeface="Calibri"/>
            </a:endParaRPr>
          </a:p>
        </p:txBody>
      </p:sp>
      <p:sp>
        <p:nvSpPr>
          <p:cNvPr id="528" name="Google Shape;528;p46: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SzPts val="1200"/>
              <a:buNone/>
            </a:pPr>
            <a:fld id="{00000000-1234-1234-1234-123412341234}" type="slidenum">
              <a:rPr lang="en-GB" sz="1200">
                <a:solidFill>
                  <a:schemeClr val="dk1"/>
                </a:solidFill>
                <a:latin typeface="Calibri"/>
                <a:ea typeface="Calibri"/>
                <a:cs typeface="Calibri"/>
                <a:sym typeface="Calibri"/>
              </a:rPr>
              <a:t>46</a:t>
            </a:fld>
            <a:endParaRPr sz="1200">
              <a:solidFill>
                <a:schemeClr val="dk1"/>
              </a:solidFill>
              <a:latin typeface="Calibri"/>
              <a:ea typeface="Calibri"/>
              <a:cs typeface="Calibri"/>
              <a:sym typeface="Calibri"/>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2"/>
        <p:cNvGrpSpPr/>
        <p:nvPr/>
      </p:nvGrpSpPr>
      <p:grpSpPr>
        <a:xfrm>
          <a:off x="0" y="0"/>
          <a:ext cx="0" cy="0"/>
          <a:chOff x="0" y="0"/>
          <a:chExt cx="0" cy="0"/>
        </a:xfrm>
      </p:grpSpPr>
      <p:sp>
        <p:nvSpPr>
          <p:cNvPr id="533" name="Google Shape;533;p47: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34" name="Google Shape;534;p47: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9"/>
        <p:cNvGrpSpPr/>
        <p:nvPr/>
      </p:nvGrpSpPr>
      <p:grpSpPr>
        <a:xfrm>
          <a:off x="0" y="0"/>
          <a:ext cx="0" cy="0"/>
          <a:chOff x="0" y="0"/>
          <a:chExt cx="0" cy="0"/>
        </a:xfrm>
      </p:grpSpPr>
      <p:sp>
        <p:nvSpPr>
          <p:cNvPr id="540" name="Google Shape;540;p48: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41" name="Google Shape;541;p48: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SzPts val="1400"/>
              <a:buNone/>
            </a:pPr>
            <a:r>
              <a:rPr lang="en-GB" sz="1200" b="0" i="0" u="sng" strike="noStrike" cap="none">
                <a:solidFill>
                  <a:schemeClr val="dk1"/>
                </a:solidFill>
                <a:latin typeface="Calibri"/>
                <a:ea typeface="Calibri"/>
                <a:cs typeface="Calibri"/>
                <a:sym typeface="Calibri"/>
              </a:rPr>
              <a:t>Positive Outcome</a:t>
            </a:r>
            <a:endParaRPr/>
          </a:p>
          <a:p>
            <a:pPr marL="0" marR="0" lvl="0" indent="0" algn="l" rtl="0">
              <a:lnSpc>
                <a:spcPct val="100000"/>
              </a:lnSpc>
              <a:spcBef>
                <a:spcPts val="0"/>
              </a:spcBef>
              <a:spcAft>
                <a:spcPts val="0"/>
              </a:spcAft>
              <a:buClr>
                <a:schemeClr val="dk1"/>
              </a:buClr>
              <a:buSzPts val="1200"/>
              <a:buFont typeface="Arial"/>
              <a:buChar char="•"/>
            </a:pPr>
            <a:r>
              <a:rPr lang="en-GB"/>
              <a:t>Communication from the referee team to ask to the defender to move forward</a:t>
            </a:r>
            <a:endParaRPr/>
          </a:p>
          <a:p>
            <a:pPr marL="0" marR="0" lvl="0" indent="0" algn="l" rtl="0">
              <a:lnSpc>
                <a:spcPct val="100000"/>
              </a:lnSpc>
              <a:spcBef>
                <a:spcPts val="0"/>
              </a:spcBef>
              <a:spcAft>
                <a:spcPts val="0"/>
              </a:spcAft>
              <a:buClr>
                <a:schemeClr val="dk1"/>
              </a:buClr>
              <a:buSzPts val="1200"/>
              <a:buFont typeface="Arial"/>
              <a:buChar char="•"/>
            </a:pPr>
            <a:r>
              <a:rPr lang="en-GB"/>
              <a:t>Use global communication AND specific nommination</a:t>
            </a:r>
            <a:r>
              <a:rPr lang="en-GB" sz="1200" b="0" i="0" u="none" strike="noStrike" cap="none">
                <a:solidFill>
                  <a:schemeClr val="dk1"/>
                </a:solidFill>
                <a:latin typeface="Calibri"/>
                <a:ea typeface="Calibri"/>
                <a:cs typeface="Calibri"/>
                <a:sym typeface="Calibri"/>
              </a:rPr>
              <a:t>.</a:t>
            </a:r>
            <a:endParaRPr/>
          </a:p>
          <a:p>
            <a:pPr marL="0" marR="0" lvl="0" indent="0" algn="l" rtl="0">
              <a:lnSpc>
                <a:spcPct val="100000"/>
              </a:lnSpc>
              <a:spcBef>
                <a:spcPts val="0"/>
              </a:spcBef>
              <a:spcAft>
                <a:spcPts val="0"/>
              </a:spcAft>
              <a:buSzPts val="1400"/>
              <a:buNone/>
            </a:pP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SzPts val="1400"/>
              <a:buNone/>
            </a:pPr>
            <a:r>
              <a:rPr lang="en-GB" sz="1200" b="0" i="0" u="sng" strike="noStrike" cap="none">
                <a:solidFill>
                  <a:schemeClr val="dk1"/>
                </a:solidFill>
                <a:latin typeface="Calibri"/>
                <a:ea typeface="Calibri"/>
                <a:cs typeface="Calibri"/>
                <a:sym typeface="Calibri"/>
              </a:rPr>
              <a:t>Negative Outcome</a:t>
            </a:r>
            <a:endParaRPr/>
          </a:p>
          <a:p>
            <a:pPr marL="0" marR="0" lvl="0" indent="0" algn="l" rtl="0">
              <a:lnSpc>
                <a:spcPct val="100000"/>
              </a:lnSpc>
              <a:spcBef>
                <a:spcPts val="0"/>
              </a:spcBef>
              <a:spcAft>
                <a:spcPts val="0"/>
              </a:spcAft>
              <a:buClr>
                <a:schemeClr val="dk1"/>
              </a:buClr>
              <a:buSzPts val="1200"/>
              <a:buFont typeface="Arial"/>
              <a:buChar char="•"/>
            </a:pPr>
            <a:r>
              <a:rPr lang="en-GB"/>
              <a:t>Says nothing and award a penalty</a:t>
            </a:r>
            <a:r>
              <a:rPr lang="en-GB" sz="1200" b="0" i="0" u="none" strike="noStrike" cap="none">
                <a:solidFill>
                  <a:schemeClr val="dk1"/>
                </a:solidFill>
                <a:latin typeface="Calibri"/>
                <a:ea typeface="Calibri"/>
                <a:cs typeface="Calibri"/>
                <a:sym typeface="Calibri"/>
              </a:rPr>
              <a:t>.</a:t>
            </a:r>
            <a:endParaRPr sz="1200" b="0" i="0" u="none" strike="noStrike" cap="none">
              <a:solidFill>
                <a:schemeClr val="dk1"/>
              </a:solidFill>
              <a:latin typeface="Calibri"/>
              <a:ea typeface="Calibri"/>
              <a:cs typeface="Calibri"/>
              <a:sym typeface="Calibri"/>
            </a:endParaRPr>
          </a:p>
          <a:p>
            <a:pPr marL="0" marR="0" lvl="0" indent="-12700" algn="l" rtl="0">
              <a:lnSpc>
                <a:spcPct val="100000"/>
              </a:lnSpc>
              <a:spcBef>
                <a:spcPts val="0"/>
              </a:spcBef>
              <a:spcAft>
                <a:spcPts val="0"/>
              </a:spcAft>
              <a:buSzPts val="1400"/>
              <a:buChar char="•"/>
            </a:pPr>
            <a:r>
              <a:rPr lang="en-GB"/>
              <a:t>Don’t talk enough early to avoid the problem</a:t>
            </a:r>
            <a:endParaRPr/>
          </a:p>
          <a:p>
            <a:pPr marL="0" marR="0" lvl="0" indent="0" algn="l" rtl="0">
              <a:lnSpc>
                <a:spcPct val="100000"/>
              </a:lnSpc>
              <a:spcBef>
                <a:spcPts val="0"/>
              </a:spcBef>
              <a:spcAft>
                <a:spcPts val="0"/>
              </a:spcAft>
              <a:buSzPts val="1400"/>
              <a:buNone/>
            </a:pPr>
            <a:endParaRPr sz="1200" b="0" i="0" u="none" strike="noStrike" cap="none">
              <a:solidFill>
                <a:schemeClr val="dk1"/>
              </a:solidFill>
              <a:latin typeface="Calibri"/>
              <a:ea typeface="Calibri"/>
              <a:cs typeface="Calibri"/>
              <a:sym typeface="Calibri"/>
            </a:endParaRPr>
          </a:p>
        </p:txBody>
      </p:sp>
      <p:sp>
        <p:nvSpPr>
          <p:cNvPr id="542" name="Google Shape;542;p48: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SzPts val="1200"/>
              <a:buNone/>
            </a:pPr>
            <a:fld id="{00000000-1234-1234-1234-123412341234}" type="slidenum">
              <a:rPr lang="en-GB" sz="1200">
                <a:solidFill>
                  <a:schemeClr val="dk1"/>
                </a:solidFill>
                <a:latin typeface="Calibri"/>
                <a:ea typeface="Calibri"/>
                <a:cs typeface="Calibri"/>
                <a:sym typeface="Calibri"/>
              </a:rPr>
              <a:t>48</a:t>
            </a:fld>
            <a:endParaRPr sz="1200">
              <a:solidFill>
                <a:schemeClr val="dk1"/>
              </a:solidFill>
              <a:latin typeface="Calibri"/>
              <a:ea typeface="Calibri"/>
              <a:cs typeface="Calibri"/>
              <a:sym typeface="Calibri"/>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8"/>
        <p:cNvGrpSpPr/>
        <p:nvPr/>
      </p:nvGrpSpPr>
      <p:grpSpPr>
        <a:xfrm>
          <a:off x="0" y="0"/>
          <a:ext cx="0" cy="0"/>
          <a:chOff x="0" y="0"/>
          <a:chExt cx="0" cy="0"/>
        </a:xfrm>
      </p:grpSpPr>
      <p:sp>
        <p:nvSpPr>
          <p:cNvPr id="549" name="Google Shape;549;p49: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50" name="Google Shape;550;p49: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SzPts val="1400"/>
              <a:buNone/>
            </a:pPr>
            <a:r>
              <a:rPr lang="en-GB" sz="1200" b="0" i="0" u="sng" strike="noStrike" cap="none">
                <a:solidFill>
                  <a:schemeClr val="dk1"/>
                </a:solidFill>
                <a:latin typeface="Calibri"/>
                <a:ea typeface="Calibri"/>
                <a:cs typeface="Calibri"/>
                <a:sym typeface="Calibri"/>
              </a:rPr>
              <a:t>Positive Outcome</a:t>
            </a:r>
            <a:endParaRPr/>
          </a:p>
          <a:p>
            <a:pPr marL="0" marR="0" lvl="0" indent="0" algn="l" rtl="0">
              <a:lnSpc>
                <a:spcPct val="100000"/>
              </a:lnSpc>
              <a:spcBef>
                <a:spcPts val="0"/>
              </a:spcBef>
              <a:spcAft>
                <a:spcPts val="0"/>
              </a:spcAft>
              <a:buClr>
                <a:schemeClr val="dk1"/>
              </a:buClr>
              <a:buSzPts val="1200"/>
              <a:buFont typeface="Arial"/>
              <a:buChar char="•"/>
            </a:pPr>
            <a:r>
              <a:rPr lang="en-GB" sz="1200" b="0" i="0" u="none" strike="noStrike" cap="none">
                <a:solidFill>
                  <a:schemeClr val="dk1"/>
                </a:solidFill>
                <a:latin typeface="Calibri"/>
                <a:ea typeface="Calibri"/>
                <a:cs typeface="Calibri"/>
                <a:sym typeface="Calibri"/>
              </a:rPr>
              <a:t>The referee communicates early to tell the individual they are offside, this allows the defence to adjust/get on side, and the attacking side to take advantage of the offside player. By communicating early, you can keep the game flowing and prevent the penalty.</a:t>
            </a: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SzPts val="1400"/>
              <a:buNone/>
            </a:pP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SzPts val="1400"/>
              <a:buNone/>
            </a:pPr>
            <a:r>
              <a:rPr lang="en-GB" sz="1200" b="0" i="0" u="sng" strike="noStrike" cap="none">
                <a:solidFill>
                  <a:schemeClr val="dk1"/>
                </a:solidFill>
                <a:latin typeface="Calibri"/>
                <a:ea typeface="Calibri"/>
                <a:cs typeface="Calibri"/>
                <a:sym typeface="Calibri"/>
              </a:rPr>
              <a:t>Negative Outcome</a:t>
            </a:r>
            <a:endParaRPr/>
          </a:p>
          <a:p>
            <a:pPr marL="0" marR="0" lvl="0" indent="0" algn="l" rtl="0">
              <a:lnSpc>
                <a:spcPct val="100000"/>
              </a:lnSpc>
              <a:spcBef>
                <a:spcPts val="0"/>
              </a:spcBef>
              <a:spcAft>
                <a:spcPts val="0"/>
              </a:spcAft>
              <a:buClr>
                <a:schemeClr val="dk1"/>
              </a:buClr>
              <a:buSzPts val="1200"/>
              <a:buFont typeface="Arial"/>
              <a:buChar char="•"/>
            </a:pPr>
            <a:r>
              <a:rPr lang="en-GB" sz="1200" b="0" i="0" u="none" strike="noStrike" cap="none">
                <a:solidFill>
                  <a:schemeClr val="dk1"/>
                </a:solidFill>
                <a:latin typeface="Calibri"/>
                <a:ea typeface="Calibri"/>
                <a:cs typeface="Calibri"/>
                <a:sym typeface="Calibri"/>
              </a:rPr>
              <a:t> The offside player makes a touch, a penalty is called, stopping the attacking team’s flow.</a:t>
            </a: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SzPts val="1400"/>
              <a:buNone/>
            </a:pPr>
            <a:endParaRPr sz="1200" b="0" i="0" u="none" strike="noStrike" cap="none">
              <a:solidFill>
                <a:schemeClr val="dk1"/>
              </a:solidFill>
              <a:latin typeface="Calibri"/>
              <a:ea typeface="Calibri"/>
              <a:cs typeface="Calibri"/>
              <a:sym typeface="Calibri"/>
            </a:endParaRPr>
          </a:p>
        </p:txBody>
      </p:sp>
      <p:sp>
        <p:nvSpPr>
          <p:cNvPr id="551" name="Google Shape;551;p49: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SzPts val="1200"/>
              <a:buNone/>
            </a:pPr>
            <a:fld id="{00000000-1234-1234-1234-123412341234}" type="slidenum">
              <a:rPr lang="en-GB" sz="1200">
                <a:solidFill>
                  <a:schemeClr val="dk1"/>
                </a:solidFill>
                <a:latin typeface="Calibri"/>
                <a:ea typeface="Calibri"/>
                <a:cs typeface="Calibri"/>
                <a:sym typeface="Calibri"/>
              </a:rPr>
              <a:t>49</a:t>
            </a:fld>
            <a:endParaRPr sz="1200">
              <a:solidFill>
                <a:schemeClr val="dk1"/>
              </a:solidFill>
              <a:latin typeface="Calibri"/>
              <a:ea typeface="Calibri"/>
              <a:cs typeface="Calibri"/>
              <a:sym typeface="Calibri"/>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0"/>
        <p:cNvGrpSpPr/>
        <p:nvPr/>
      </p:nvGrpSpPr>
      <p:grpSpPr>
        <a:xfrm>
          <a:off x="0" y="0"/>
          <a:ext cx="0" cy="0"/>
          <a:chOff x="0" y="0"/>
          <a:chExt cx="0" cy="0"/>
        </a:xfrm>
      </p:grpSpPr>
      <p:sp>
        <p:nvSpPr>
          <p:cNvPr id="111" name="Google Shape;111;p5: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12" name="Google Shape;112;p5: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7"/>
        <p:cNvGrpSpPr/>
        <p:nvPr/>
      </p:nvGrpSpPr>
      <p:grpSpPr>
        <a:xfrm>
          <a:off x="0" y="0"/>
          <a:ext cx="0" cy="0"/>
          <a:chOff x="0" y="0"/>
          <a:chExt cx="0" cy="0"/>
        </a:xfrm>
      </p:grpSpPr>
      <p:sp>
        <p:nvSpPr>
          <p:cNvPr id="558" name="Google Shape;558;p50: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59" name="Google Shape;559;p50: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3"/>
        <p:cNvGrpSpPr/>
        <p:nvPr/>
      </p:nvGrpSpPr>
      <p:grpSpPr>
        <a:xfrm>
          <a:off x="0" y="0"/>
          <a:ext cx="0" cy="0"/>
          <a:chOff x="0" y="0"/>
          <a:chExt cx="0" cy="0"/>
        </a:xfrm>
      </p:grpSpPr>
      <p:sp>
        <p:nvSpPr>
          <p:cNvPr id="564" name="Google Shape;564;p51: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65" name="Google Shape;565;p5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8"/>
        <p:cNvGrpSpPr/>
        <p:nvPr/>
      </p:nvGrpSpPr>
      <p:grpSpPr>
        <a:xfrm>
          <a:off x="0" y="0"/>
          <a:ext cx="0" cy="0"/>
          <a:chOff x="0" y="0"/>
          <a:chExt cx="0" cy="0"/>
        </a:xfrm>
      </p:grpSpPr>
      <p:sp>
        <p:nvSpPr>
          <p:cNvPr id="569" name="Google Shape;569;p52: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70" name="Google Shape;570;p52: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SzPts val="1400"/>
              <a:buNone/>
            </a:pPr>
            <a:endParaRPr sz="1200" b="0" i="0" u="none" strike="noStrike" cap="none">
              <a:solidFill>
                <a:schemeClr val="dk1"/>
              </a:solidFill>
              <a:latin typeface="Calibri"/>
              <a:ea typeface="Calibri"/>
              <a:cs typeface="Calibri"/>
              <a:sym typeface="Calibri"/>
            </a:endParaRPr>
          </a:p>
        </p:txBody>
      </p:sp>
      <p:sp>
        <p:nvSpPr>
          <p:cNvPr id="571" name="Google Shape;571;p52: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SzPts val="1200"/>
              <a:buNone/>
            </a:pPr>
            <a:fld id="{00000000-1234-1234-1234-123412341234}" type="slidenum">
              <a:rPr lang="en-GB" sz="1200">
                <a:solidFill>
                  <a:schemeClr val="dk1"/>
                </a:solidFill>
                <a:latin typeface="Calibri"/>
                <a:ea typeface="Calibri"/>
                <a:cs typeface="Calibri"/>
                <a:sym typeface="Calibri"/>
              </a:rPr>
              <a:t>52</a:t>
            </a:fld>
            <a:endParaRPr sz="1200">
              <a:solidFill>
                <a:schemeClr val="dk1"/>
              </a:solidFill>
              <a:latin typeface="Calibri"/>
              <a:ea typeface="Calibri"/>
              <a:cs typeface="Calibri"/>
              <a:sym typeface="Calibri"/>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5"/>
        <p:cNvGrpSpPr/>
        <p:nvPr/>
      </p:nvGrpSpPr>
      <p:grpSpPr>
        <a:xfrm>
          <a:off x="0" y="0"/>
          <a:ext cx="0" cy="0"/>
          <a:chOff x="0" y="0"/>
          <a:chExt cx="0" cy="0"/>
        </a:xfrm>
      </p:grpSpPr>
      <p:sp>
        <p:nvSpPr>
          <p:cNvPr id="576" name="Google Shape;576;p5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77" name="Google Shape;577;p53: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SzPts val="1400"/>
              <a:buNone/>
            </a:pPr>
            <a:endParaRPr sz="1200" b="0" i="0" u="none" strike="noStrike" cap="none">
              <a:solidFill>
                <a:schemeClr val="dk1"/>
              </a:solidFill>
              <a:latin typeface="Calibri"/>
              <a:ea typeface="Calibri"/>
              <a:cs typeface="Calibri"/>
              <a:sym typeface="Calibri"/>
            </a:endParaRPr>
          </a:p>
        </p:txBody>
      </p:sp>
      <p:sp>
        <p:nvSpPr>
          <p:cNvPr id="578" name="Google Shape;578;p53: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SzPts val="1200"/>
              <a:buNone/>
            </a:pPr>
            <a:fld id="{00000000-1234-1234-1234-123412341234}" type="slidenum">
              <a:rPr lang="en-GB" sz="1200">
                <a:solidFill>
                  <a:schemeClr val="dk1"/>
                </a:solidFill>
                <a:latin typeface="Calibri"/>
                <a:ea typeface="Calibri"/>
                <a:cs typeface="Calibri"/>
                <a:sym typeface="Calibri"/>
              </a:rPr>
              <a:t>53</a:t>
            </a:fld>
            <a:endParaRPr sz="1200">
              <a:solidFill>
                <a:schemeClr val="dk1"/>
              </a:solidFill>
              <a:latin typeface="Calibri"/>
              <a:ea typeface="Calibri"/>
              <a:cs typeface="Calibri"/>
              <a:sym typeface="Calibri"/>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3"/>
        <p:cNvGrpSpPr/>
        <p:nvPr/>
      </p:nvGrpSpPr>
      <p:grpSpPr>
        <a:xfrm>
          <a:off x="0" y="0"/>
          <a:ext cx="0" cy="0"/>
          <a:chOff x="0" y="0"/>
          <a:chExt cx="0" cy="0"/>
        </a:xfrm>
      </p:grpSpPr>
      <p:sp>
        <p:nvSpPr>
          <p:cNvPr id="584" name="Google Shape;584;p5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85" name="Google Shape;585;p54: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SzPts val="1400"/>
              <a:buNone/>
            </a:pPr>
            <a:endParaRPr sz="1200" b="0" i="0" u="none" strike="noStrike" cap="none">
              <a:solidFill>
                <a:schemeClr val="dk1"/>
              </a:solidFill>
              <a:latin typeface="Calibri"/>
              <a:ea typeface="Calibri"/>
              <a:cs typeface="Calibri"/>
              <a:sym typeface="Calibri"/>
            </a:endParaRPr>
          </a:p>
        </p:txBody>
      </p:sp>
      <p:sp>
        <p:nvSpPr>
          <p:cNvPr id="586" name="Google Shape;586;p54: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SzPts val="1200"/>
              <a:buNone/>
            </a:pPr>
            <a:fld id="{00000000-1234-1234-1234-123412341234}" type="slidenum">
              <a:rPr lang="en-GB" sz="1200">
                <a:solidFill>
                  <a:schemeClr val="dk1"/>
                </a:solidFill>
                <a:latin typeface="Calibri"/>
                <a:ea typeface="Calibri"/>
                <a:cs typeface="Calibri"/>
                <a:sym typeface="Calibri"/>
              </a:rPr>
              <a:t>54</a:t>
            </a:fld>
            <a:endParaRPr sz="1200">
              <a:solidFill>
                <a:schemeClr val="dk1"/>
              </a:solidFill>
              <a:latin typeface="Calibri"/>
              <a:ea typeface="Calibri"/>
              <a:cs typeface="Calibri"/>
              <a:sym typeface="Calibri"/>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4"/>
        <p:cNvGrpSpPr/>
        <p:nvPr/>
      </p:nvGrpSpPr>
      <p:grpSpPr>
        <a:xfrm>
          <a:off x="0" y="0"/>
          <a:ext cx="0" cy="0"/>
          <a:chOff x="0" y="0"/>
          <a:chExt cx="0" cy="0"/>
        </a:xfrm>
      </p:grpSpPr>
      <p:sp>
        <p:nvSpPr>
          <p:cNvPr id="595" name="Google Shape;595;p55: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96" name="Google Shape;596;p55: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SzPts val="1400"/>
              <a:buNone/>
            </a:pPr>
            <a:endParaRPr sz="1200" b="0" i="0" u="none" strike="noStrike" cap="none">
              <a:solidFill>
                <a:schemeClr val="dk1"/>
              </a:solidFill>
              <a:latin typeface="Calibri"/>
              <a:ea typeface="Calibri"/>
              <a:cs typeface="Calibri"/>
              <a:sym typeface="Calibri"/>
            </a:endParaRPr>
          </a:p>
        </p:txBody>
      </p:sp>
      <p:sp>
        <p:nvSpPr>
          <p:cNvPr id="597" name="Google Shape;597;p55: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SzPts val="1200"/>
              <a:buNone/>
            </a:pPr>
            <a:fld id="{00000000-1234-1234-1234-123412341234}" type="slidenum">
              <a:rPr lang="en-GB" sz="1200">
                <a:solidFill>
                  <a:schemeClr val="dk1"/>
                </a:solidFill>
                <a:latin typeface="Calibri"/>
                <a:ea typeface="Calibri"/>
                <a:cs typeface="Calibri"/>
                <a:sym typeface="Calibri"/>
              </a:rPr>
              <a:t>55</a:t>
            </a:fld>
            <a:endParaRPr sz="1200">
              <a:solidFill>
                <a:schemeClr val="dk1"/>
              </a:solidFill>
              <a:latin typeface="Calibri"/>
              <a:ea typeface="Calibri"/>
              <a:cs typeface="Calibri"/>
              <a:sym typeface="Calibri"/>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2"/>
        <p:cNvGrpSpPr/>
        <p:nvPr/>
      </p:nvGrpSpPr>
      <p:grpSpPr>
        <a:xfrm>
          <a:off x="0" y="0"/>
          <a:ext cx="0" cy="0"/>
          <a:chOff x="0" y="0"/>
          <a:chExt cx="0" cy="0"/>
        </a:xfrm>
      </p:grpSpPr>
      <p:sp>
        <p:nvSpPr>
          <p:cNvPr id="603" name="Google Shape;603;p56: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04" name="Google Shape;604;p56: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SzPts val="1400"/>
              <a:buNone/>
            </a:pPr>
            <a:endParaRPr sz="1200" b="0" i="0" u="none" strike="noStrike" cap="none">
              <a:solidFill>
                <a:schemeClr val="dk1"/>
              </a:solidFill>
              <a:latin typeface="Calibri"/>
              <a:ea typeface="Calibri"/>
              <a:cs typeface="Calibri"/>
              <a:sym typeface="Calibri"/>
            </a:endParaRPr>
          </a:p>
        </p:txBody>
      </p:sp>
      <p:sp>
        <p:nvSpPr>
          <p:cNvPr id="605" name="Google Shape;605;p56: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SzPts val="1200"/>
              <a:buNone/>
            </a:pPr>
            <a:fld id="{00000000-1234-1234-1234-123412341234}" type="slidenum">
              <a:rPr lang="en-GB" sz="1200">
                <a:solidFill>
                  <a:schemeClr val="dk1"/>
                </a:solidFill>
                <a:latin typeface="Calibri"/>
                <a:ea typeface="Calibri"/>
                <a:cs typeface="Calibri"/>
                <a:sym typeface="Calibri"/>
              </a:rPr>
              <a:t>56</a:t>
            </a:fld>
            <a:endParaRPr sz="1200">
              <a:solidFill>
                <a:schemeClr val="dk1"/>
              </a:solidFill>
              <a:latin typeface="Calibri"/>
              <a:ea typeface="Calibri"/>
              <a:cs typeface="Calibri"/>
              <a:sym typeface="Calibri"/>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9"/>
        <p:cNvGrpSpPr/>
        <p:nvPr/>
      </p:nvGrpSpPr>
      <p:grpSpPr>
        <a:xfrm>
          <a:off x="0" y="0"/>
          <a:ext cx="0" cy="0"/>
          <a:chOff x="0" y="0"/>
          <a:chExt cx="0" cy="0"/>
        </a:xfrm>
      </p:grpSpPr>
      <p:sp>
        <p:nvSpPr>
          <p:cNvPr id="610" name="Google Shape;610;p57: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611" name="Google Shape;611;p57: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4"/>
        <p:cNvGrpSpPr/>
        <p:nvPr/>
      </p:nvGrpSpPr>
      <p:grpSpPr>
        <a:xfrm>
          <a:off x="0" y="0"/>
          <a:ext cx="0" cy="0"/>
          <a:chOff x="0" y="0"/>
          <a:chExt cx="0" cy="0"/>
        </a:xfrm>
      </p:grpSpPr>
      <p:sp>
        <p:nvSpPr>
          <p:cNvPr id="615" name="Google Shape;615;p58: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16" name="Google Shape;616;p58: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SzPts val="1400"/>
              <a:buNone/>
            </a:pPr>
            <a:r>
              <a:rPr lang="en-GB" sz="1200" b="0" i="0" u="none" strike="noStrike" cap="none">
                <a:solidFill>
                  <a:schemeClr val="dk1"/>
                </a:solidFill>
                <a:latin typeface="Calibri"/>
                <a:ea typeface="Calibri"/>
                <a:cs typeface="Calibri"/>
                <a:sym typeface="Calibri"/>
              </a:rPr>
              <a:t>Q&amp;A session to encourage audience participation, so questions scroll up 1 at a time</a:t>
            </a:r>
            <a:endParaRPr/>
          </a:p>
          <a:p>
            <a:pPr marL="0" marR="0" lvl="0" indent="0" algn="l" rtl="0">
              <a:lnSpc>
                <a:spcPct val="100000"/>
              </a:lnSpc>
              <a:spcBef>
                <a:spcPts val="0"/>
              </a:spcBef>
              <a:spcAft>
                <a:spcPts val="0"/>
              </a:spcAft>
              <a:buSzPts val="1400"/>
              <a:buNone/>
            </a:pPr>
            <a:r>
              <a:rPr lang="en-GB" sz="1200" b="0" i="0" u="none" strike="noStrike" cap="none">
                <a:solidFill>
                  <a:schemeClr val="dk1"/>
                </a:solidFill>
                <a:latin typeface="Calibri"/>
                <a:ea typeface="Calibri"/>
                <a:cs typeface="Calibri"/>
                <a:sym typeface="Calibri"/>
              </a:rPr>
              <a:t>Encourage discussion and keep explanations brief, particularly regarding the drop off (tell them to look for experienced ref if they have to ref a drop off game)</a:t>
            </a:r>
            <a:endParaRPr sz="1200" b="0" i="0" u="none" strike="noStrike" cap="none">
              <a:solidFill>
                <a:schemeClr val="dk1"/>
              </a:solidFill>
              <a:latin typeface="Calibri"/>
              <a:ea typeface="Calibri"/>
              <a:cs typeface="Calibri"/>
              <a:sym typeface="Calibri"/>
            </a:endParaRPr>
          </a:p>
        </p:txBody>
      </p:sp>
      <p:sp>
        <p:nvSpPr>
          <p:cNvPr id="617" name="Google Shape;617;p58: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SzPts val="1200"/>
              <a:buNone/>
            </a:pPr>
            <a:fld id="{00000000-1234-1234-1234-123412341234}" type="slidenum">
              <a:rPr lang="en-GB" sz="1200">
                <a:solidFill>
                  <a:schemeClr val="dk1"/>
                </a:solidFill>
                <a:latin typeface="Calibri"/>
                <a:ea typeface="Calibri"/>
                <a:cs typeface="Calibri"/>
                <a:sym typeface="Calibri"/>
              </a:rPr>
              <a:t>58</a:t>
            </a:fld>
            <a:endParaRPr sz="1200">
              <a:solidFill>
                <a:schemeClr val="dk1"/>
              </a:solidFill>
              <a:latin typeface="Calibri"/>
              <a:ea typeface="Calibri"/>
              <a:cs typeface="Calibri"/>
              <a:sym typeface="Calibri"/>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8"/>
        <p:cNvGrpSpPr/>
        <p:nvPr/>
      </p:nvGrpSpPr>
      <p:grpSpPr>
        <a:xfrm>
          <a:off x="0" y="0"/>
          <a:ext cx="0" cy="0"/>
          <a:chOff x="0" y="0"/>
          <a:chExt cx="0" cy="0"/>
        </a:xfrm>
      </p:grpSpPr>
      <p:sp>
        <p:nvSpPr>
          <p:cNvPr id="629" name="Google Shape;629;p59: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30" name="Google Shape;630;p59: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SzPts val="1400"/>
              <a:buNone/>
            </a:pPr>
            <a:r>
              <a:rPr lang="en-GB" sz="1200" b="0" i="0" u="none" strike="noStrike" cap="none">
                <a:solidFill>
                  <a:schemeClr val="dk1"/>
                </a:solidFill>
                <a:latin typeface="Calibri"/>
                <a:ea typeface="Calibri"/>
                <a:cs typeface="Calibri"/>
                <a:sym typeface="Calibri"/>
              </a:rPr>
              <a:t>Au sujet du drop off évoquer (car dans l’examen) :</a:t>
            </a:r>
            <a:endParaRPr/>
          </a:p>
          <a:p>
            <a:pPr marL="171450" marR="0" lvl="0" indent="-171450" algn="l" rtl="0">
              <a:lnSpc>
                <a:spcPct val="100000"/>
              </a:lnSpc>
              <a:spcBef>
                <a:spcPts val="0"/>
              </a:spcBef>
              <a:spcAft>
                <a:spcPts val="0"/>
              </a:spcAft>
              <a:buSzPts val="1400"/>
              <a:buFont typeface="Calibri"/>
              <a:buChar char="-"/>
            </a:pPr>
            <a:r>
              <a:rPr lang="en-GB" sz="1200" b="0" i="0" u="none" strike="noStrike" cap="none">
                <a:solidFill>
                  <a:schemeClr val="dk1"/>
                </a:solidFill>
                <a:latin typeface="Calibri"/>
                <a:ea typeface="Calibri"/>
                <a:cs typeface="Calibri"/>
                <a:sym typeface="Calibri"/>
              </a:rPr>
              <a:t>1 possession mini pour chaque équipe</a:t>
            </a:r>
            <a:endParaRPr sz="1200" b="0" i="0" u="none" strike="noStrike" cap="none">
              <a:solidFill>
                <a:schemeClr val="dk1"/>
              </a:solidFill>
              <a:latin typeface="Calibri"/>
              <a:ea typeface="Calibri"/>
              <a:cs typeface="Calibri"/>
              <a:sym typeface="Calibri"/>
            </a:endParaRPr>
          </a:p>
          <a:p>
            <a:pPr marL="171450" marR="0" lvl="0" indent="-171450" algn="l" rtl="0">
              <a:lnSpc>
                <a:spcPct val="100000"/>
              </a:lnSpc>
              <a:spcBef>
                <a:spcPts val="0"/>
              </a:spcBef>
              <a:spcAft>
                <a:spcPts val="0"/>
              </a:spcAft>
              <a:buSzPts val="1400"/>
              <a:buFont typeface="Calibri"/>
              <a:buChar char="-"/>
            </a:pPr>
            <a:r>
              <a:rPr lang="en-GB" sz="1200" b="0" i="0" u="none" strike="noStrike" cap="none">
                <a:solidFill>
                  <a:schemeClr val="dk1"/>
                </a:solidFill>
                <a:latin typeface="Calibri"/>
                <a:ea typeface="Calibri"/>
                <a:cs typeface="Calibri"/>
                <a:sym typeface="Calibri"/>
              </a:rPr>
              <a:t>Retrait d’1 joueur au début du drop-off et a 2 et 4 minutes sauf si l’équipe a moins de 3 joueurs</a:t>
            </a:r>
            <a:endParaRPr sz="1200" b="0" i="0" u="none" strike="noStrike" cap="none">
              <a:solidFill>
                <a:schemeClr val="dk1"/>
              </a:solidFill>
              <a:latin typeface="Calibri"/>
              <a:ea typeface="Calibri"/>
              <a:cs typeface="Calibri"/>
              <a:sym typeface="Calibri"/>
            </a:endParaRPr>
          </a:p>
          <a:p>
            <a:pPr marL="171450" marR="0" lvl="0" indent="-171450" algn="l" rtl="0">
              <a:lnSpc>
                <a:spcPct val="100000"/>
              </a:lnSpc>
              <a:spcBef>
                <a:spcPts val="0"/>
              </a:spcBef>
              <a:spcAft>
                <a:spcPts val="0"/>
              </a:spcAft>
              <a:buSzPts val="1400"/>
              <a:buFont typeface="Calibri"/>
              <a:buChar char="-"/>
            </a:pPr>
            <a:r>
              <a:rPr lang="en-GB" sz="1200" b="0" i="0" u="none" strike="noStrike" cap="none">
                <a:solidFill>
                  <a:schemeClr val="dk1"/>
                </a:solidFill>
                <a:latin typeface="Calibri"/>
                <a:ea typeface="Calibri"/>
                <a:cs typeface="Calibri"/>
                <a:sym typeface="Calibri"/>
              </a:rPr>
              <a:t>Règles de mixité conservées</a:t>
            </a:r>
            <a:endParaRPr sz="1200" b="0" i="0" u="none" strike="noStrike" cap="none">
              <a:solidFill>
                <a:schemeClr val="dk1"/>
              </a:solidFill>
              <a:latin typeface="Calibri"/>
              <a:ea typeface="Calibri"/>
              <a:cs typeface="Calibri"/>
              <a:sym typeface="Calibri"/>
            </a:endParaRPr>
          </a:p>
          <a:p>
            <a:pPr marL="171450" marR="0" lvl="0" indent="-171450" algn="l" rtl="0">
              <a:lnSpc>
                <a:spcPct val="100000"/>
              </a:lnSpc>
              <a:spcBef>
                <a:spcPts val="0"/>
              </a:spcBef>
              <a:spcAft>
                <a:spcPts val="0"/>
              </a:spcAft>
              <a:buSzPts val="1400"/>
              <a:buFont typeface="Calibri"/>
              <a:buChar char="-"/>
            </a:pPr>
            <a:r>
              <a:rPr lang="en-GB" sz="1200" b="0" i="0" u="none" strike="noStrike" cap="none">
                <a:solidFill>
                  <a:schemeClr val="dk1"/>
                </a:solidFill>
                <a:latin typeface="Calibri"/>
                <a:ea typeface="Calibri"/>
                <a:cs typeface="Calibri"/>
                <a:sym typeface="Calibri"/>
              </a:rPr>
              <a:t>Pas de droit de réponse à chaque essai</a:t>
            </a:r>
            <a:endParaRPr sz="1200" b="0" i="0" u="none" strike="noStrike" cap="none">
              <a:solidFill>
                <a:schemeClr val="dk1"/>
              </a:solidFill>
              <a:latin typeface="Calibri"/>
              <a:ea typeface="Calibri"/>
              <a:cs typeface="Calibri"/>
              <a:sym typeface="Calibri"/>
            </a:endParaRPr>
          </a:p>
          <a:p>
            <a:pPr marL="171450" marR="0" lvl="0" indent="-171450" algn="l" rtl="0">
              <a:lnSpc>
                <a:spcPct val="100000"/>
              </a:lnSpc>
              <a:spcBef>
                <a:spcPts val="0"/>
              </a:spcBef>
              <a:spcAft>
                <a:spcPts val="0"/>
              </a:spcAft>
              <a:buSzPts val="1400"/>
              <a:buFont typeface="Calibri"/>
              <a:buChar char="-"/>
            </a:pPr>
            <a:r>
              <a:rPr lang="en-GB" sz="1200" b="0" i="0" u="none" strike="noStrike" cap="none">
                <a:solidFill>
                  <a:schemeClr val="dk1"/>
                </a:solidFill>
                <a:latin typeface="Calibri"/>
                <a:ea typeface="Calibri"/>
                <a:cs typeface="Calibri"/>
                <a:sym typeface="Calibri"/>
              </a:rPr>
              <a:t>Pas de limite de temps</a:t>
            </a:r>
            <a:endParaRPr/>
          </a:p>
        </p:txBody>
      </p:sp>
      <p:sp>
        <p:nvSpPr>
          <p:cNvPr id="631" name="Google Shape;631;p59: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SzPts val="1200"/>
              <a:buNone/>
            </a:pPr>
            <a:fld id="{00000000-1234-1234-1234-123412341234}" type="slidenum">
              <a:rPr lang="en-GB" sz="1200">
                <a:solidFill>
                  <a:schemeClr val="dk1"/>
                </a:solidFill>
                <a:latin typeface="Calibri"/>
                <a:ea typeface="Calibri"/>
                <a:cs typeface="Calibri"/>
                <a:sym typeface="Calibri"/>
              </a:rPr>
              <a:t>59</a:t>
            </a:fld>
            <a:endParaRPr sz="1200">
              <a:solidFill>
                <a:schemeClr val="dk1"/>
              </a:solidFill>
              <a:latin typeface="Calibri"/>
              <a:ea typeface="Calibri"/>
              <a:cs typeface="Calibri"/>
              <a:sym typeface="Calibri"/>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7"/>
        <p:cNvGrpSpPr/>
        <p:nvPr/>
      </p:nvGrpSpPr>
      <p:grpSpPr>
        <a:xfrm>
          <a:off x="0" y="0"/>
          <a:ext cx="0" cy="0"/>
          <a:chOff x="0" y="0"/>
          <a:chExt cx="0" cy="0"/>
        </a:xfrm>
      </p:grpSpPr>
      <p:sp>
        <p:nvSpPr>
          <p:cNvPr id="118" name="Google Shape;118;p6: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19" name="Google Shape;119;p6: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6"/>
        <p:cNvGrpSpPr/>
        <p:nvPr/>
      </p:nvGrpSpPr>
      <p:grpSpPr>
        <a:xfrm>
          <a:off x="0" y="0"/>
          <a:ext cx="0" cy="0"/>
          <a:chOff x="0" y="0"/>
          <a:chExt cx="0" cy="0"/>
        </a:xfrm>
      </p:grpSpPr>
      <p:sp>
        <p:nvSpPr>
          <p:cNvPr id="637" name="Google Shape;637;p60: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638" name="Google Shape;638;p60: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1"/>
        <p:cNvGrpSpPr/>
        <p:nvPr/>
      </p:nvGrpSpPr>
      <p:grpSpPr>
        <a:xfrm>
          <a:off x="0" y="0"/>
          <a:ext cx="0" cy="0"/>
          <a:chOff x="0" y="0"/>
          <a:chExt cx="0" cy="0"/>
        </a:xfrm>
      </p:grpSpPr>
      <p:sp>
        <p:nvSpPr>
          <p:cNvPr id="642" name="Google Shape;642;p61: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643" name="Google Shape;643;p6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7"/>
        <p:cNvGrpSpPr/>
        <p:nvPr/>
      </p:nvGrpSpPr>
      <p:grpSpPr>
        <a:xfrm>
          <a:off x="0" y="0"/>
          <a:ext cx="0" cy="0"/>
          <a:chOff x="0" y="0"/>
          <a:chExt cx="0" cy="0"/>
        </a:xfrm>
      </p:grpSpPr>
      <p:sp>
        <p:nvSpPr>
          <p:cNvPr id="648" name="Google Shape;648;p62: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SzPts val="1200"/>
              <a:buNone/>
            </a:pPr>
            <a:fld id="{00000000-1234-1234-1234-123412341234}" type="slidenum">
              <a:rPr lang="en-GB" sz="1200">
                <a:solidFill>
                  <a:srgbClr val="000000"/>
                </a:solidFill>
                <a:latin typeface="Arial"/>
                <a:ea typeface="Arial"/>
                <a:cs typeface="Arial"/>
                <a:sym typeface="Arial"/>
              </a:rPr>
              <a:t>62</a:t>
            </a:fld>
            <a:endParaRPr sz="1200">
              <a:solidFill>
                <a:srgbClr val="000000"/>
              </a:solidFill>
              <a:latin typeface="Arial"/>
              <a:ea typeface="Arial"/>
              <a:cs typeface="Arial"/>
              <a:sym typeface="Arial"/>
            </a:endParaRPr>
          </a:p>
        </p:txBody>
      </p:sp>
      <p:sp>
        <p:nvSpPr>
          <p:cNvPr id="649" name="Google Shape;649;p62:notes"/>
          <p:cNvSpPr txBox="1"/>
          <p:nvPr/>
        </p:nvSpPr>
        <p:spPr>
          <a:xfrm>
            <a:off x="3884613" y="8685213"/>
            <a:ext cx="2971800" cy="457200"/>
          </a:xfrm>
          <a:prstGeom prst="rect">
            <a:avLst/>
          </a:prstGeom>
          <a:noFill/>
          <a:ln>
            <a:noFill/>
          </a:ln>
        </p:spPr>
        <p:txBody>
          <a:bodyPr spcFirstLastPara="1" wrap="square" lIns="90000" tIns="46800" rIns="90000" bIns="468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GB" sz="1200" b="0" i="0" u="none" strike="noStrike" cap="none">
                <a:solidFill>
                  <a:srgbClr val="000000"/>
                </a:solidFill>
                <a:latin typeface="Arial"/>
                <a:ea typeface="Arial"/>
                <a:cs typeface="Arial"/>
                <a:sym typeface="Arial"/>
              </a:rPr>
              <a:t>62</a:t>
            </a:fld>
            <a:endParaRPr sz="1200" b="0" i="0" u="none" strike="noStrike" cap="none">
              <a:solidFill>
                <a:srgbClr val="000000"/>
              </a:solidFill>
              <a:latin typeface="Arial"/>
              <a:ea typeface="Arial"/>
              <a:cs typeface="Arial"/>
              <a:sym typeface="Arial"/>
            </a:endParaRPr>
          </a:p>
        </p:txBody>
      </p:sp>
      <p:sp>
        <p:nvSpPr>
          <p:cNvPr id="650" name="Google Shape;650;p62: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solidFill>
            <a:srgbClr val="FFFFFF"/>
          </a:solidFill>
          <a:ln>
            <a:noFill/>
          </a:ln>
        </p:spPr>
      </p:sp>
      <p:sp>
        <p:nvSpPr>
          <p:cNvPr id="651" name="Google Shape;651;p62: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dk1"/>
              </a:buClr>
              <a:buSzPts val="1200"/>
              <a:buFont typeface="Calibri"/>
              <a:buNone/>
            </a:pPr>
            <a:endParaRPr sz="1200" b="0" i="0" u="none" strike="noStrike" cap="none">
              <a:solidFill>
                <a:schemeClr val="dk1"/>
              </a:solidFill>
              <a:latin typeface="Arial"/>
              <a:ea typeface="Arial"/>
              <a:cs typeface="Arial"/>
              <a:sym typeface="Arial"/>
            </a:endParaRPr>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0"/>
        <p:cNvGrpSpPr/>
        <p:nvPr/>
      </p:nvGrpSpPr>
      <p:grpSpPr>
        <a:xfrm>
          <a:off x="0" y="0"/>
          <a:ext cx="0" cy="0"/>
          <a:chOff x="0" y="0"/>
          <a:chExt cx="0" cy="0"/>
        </a:xfrm>
      </p:grpSpPr>
      <p:sp>
        <p:nvSpPr>
          <p:cNvPr id="661" name="Google Shape;661;p63: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62" name="Google Shape;662;p6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3"/>
        <p:cNvGrpSpPr/>
        <p:nvPr/>
      </p:nvGrpSpPr>
      <p:grpSpPr>
        <a:xfrm>
          <a:off x="0" y="0"/>
          <a:ext cx="0" cy="0"/>
          <a:chOff x="0" y="0"/>
          <a:chExt cx="0" cy="0"/>
        </a:xfrm>
      </p:grpSpPr>
      <p:sp>
        <p:nvSpPr>
          <p:cNvPr id="124" name="Google Shape;124;p7: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25" name="Google Shape;125;p7: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1"/>
        <p:cNvGrpSpPr/>
        <p:nvPr/>
      </p:nvGrpSpPr>
      <p:grpSpPr>
        <a:xfrm>
          <a:off x="0" y="0"/>
          <a:ext cx="0" cy="0"/>
          <a:chOff x="0" y="0"/>
          <a:chExt cx="0" cy="0"/>
        </a:xfrm>
      </p:grpSpPr>
      <p:sp>
        <p:nvSpPr>
          <p:cNvPr id="142" name="Google Shape;142;p8: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43" name="Google Shape;143;p8: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9"/>
        <p:cNvGrpSpPr/>
        <p:nvPr/>
      </p:nvGrpSpPr>
      <p:grpSpPr>
        <a:xfrm>
          <a:off x="0" y="0"/>
          <a:ext cx="0" cy="0"/>
          <a:chOff x="0" y="0"/>
          <a:chExt cx="0" cy="0"/>
        </a:xfrm>
      </p:grpSpPr>
      <p:sp>
        <p:nvSpPr>
          <p:cNvPr id="150" name="Google Shape;150;p9: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51" name="Google Shape;151;p9: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Section Header">
  <p:cSld name="Section Header">
    <p:spTree>
      <p:nvGrpSpPr>
        <p:cNvPr id="1" name="Shape 18"/>
        <p:cNvGrpSpPr/>
        <p:nvPr/>
      </p:nvGrpSpPr>
      <p:grpSpPr>
        <a:xfrm>
          <a:off x="0" y="0"/>
          <a:ext cx="0" cy="0"/>
          <a:chOff x="0" y="0"/>
          <a:chExt cx="0" cy="0"/>
        </a:xfrm>
      </p:grpSpPr>
      <p:sp>
        <p:nvSpPr>
          <p:cNvPr id="19" name="Google Shape;19;p65"/>
          <p:cNvSpPr txBox="1">
            <a:spLocks noGrp="1"/>
          </p:cNvSpPr>
          <p:nvPr>
            <p:ph type="title"/>
          </p:nvPr>
        </p:nvSpPr>
        <p:spPr>
          <a:xfrm>
            <a:off x="924732" y="2069913"/>
            <a:ext cx="7128792" cy="1362075"/>
          </a:xfrm>
          <a:prstGeom prst="rect">
            <a:avLst/>
          </a:prstGeom>
          <a:noFill/>
          <a:ln>
            <a:noFill/>
          </a:ln>
        </p:spPr>
        <p:txBody>
          <a:bodyPr spcFirstLastPara="1" wrap="square" lIns="91425" tIns="45700" rIns="91425" bIns="45700" anchor="t" anchorCtr="0">
            <a:noAutofit/>
          </a:bodyPr>
          <a:lstStyle>
            <a:lvl1pPr marR="0" lvl="0" algn="ctr">
              <a:lnSpc>
                <a:spcPct val="100000"/>
              </a:lnSpc>
              <a:spcBef>
                <a:spcPts val="0"/>
              </a:spcBef>
              <a:spcAft>
                <a:spcPts val="0"/>
              </a:spcAft>
              <a:buClr>
                <a:schemeClr val="dk1"/>
              </a:buClr>
              <a:buSzPts val="4000"/>
              <a:buFont typeface="Arial"/>
              <a:buNone/>
              <a:defRPr sz="4000" b="1" i="0" u="none" strike="noStrike" cap="none">
                <a:solidFill>
                  <a:schemeClr val="dk1"/>
                </a:solidFill>
                <a:latin typeface="Arial"/>
                <a:ea typeface="Arial"/>
                <a:cs typeface="Arial"/>
                <a:sym typeface="Arial"/>
              </a:defRPr>
            </a:lvl1pPr>
            <a:lvl2pPr lvl="1" algn="l">
              <a:lnSpc>
                <a:spcPct val="100000"/>
              </a:lnSpc>
              <a:spcBef>
                <a:spcPts val="0"/>
              </a:spcBef>
              <a:spcAft>
                <a:spcPts val="0"/>
              </a:spcAft>
              <a:buSzPts val="1400"/>
              <a:buNone/>
              <a:defRPr sz="1800"/>
            </a:lvl2pPr>
            <a:lvl3pPr lvl="2" algn="l">
              <a:lnSpc>
                <a:spcPct val="100000"/>
              </a:lnSpc>
              <a:spcBef>
                <a:spcPts val="0"/>
              </a:spcBef>
              <a:spcAft>
                <a:spcPts val="0"/>
              </a:spcAft>
              <a:buSzPts val="1400"/>
              <a:buNone/>
              <a:defRPr sz="1800"/>
            </a:lvl3pPr>
            <a:lvl4pPr lvl="3" algn="l">
              <a:lnSpc>
                <a:spcPct val="100000"/>
              </a:lnSpc>
              <a:spcBef>
                <a:spcPts val="0"/>
              </a:spcBef>
              <a:spcAft>
                <a:spcPts val="0"/>
              </a:spcAft>
              <a:buSzPts val="1400"/>
              <a:buNone/>
              <a:defRPr sz="1800"/>
            </a:lvl4pPr>
            <a:lvl5pPr lvl="4" algn="l">
              <a:lnSpc>
                <a:spcPct val="100000"/>
              </a:lnSpc>
              <a:spcBef>
                <a:spcPts val="0"/>
              </a:spcBef>
              <a:spcAft>
                <a:spcPts val="0"/>
              </a:spcAft>
              <a:buSzPts val="1400"/>
              <a:buNone/>
              <a:defRPr sz="1800"/>
            </a:lvl5pPr>
            <a:lvl6pPr lvl="5" algn="l">
              <a:lnSpc>
                <a:spcPct val="100000"/>
              </a:lnSpc>
              <a:spcBef>
                <a:spcPts val="0"/>
              </a:spcBef>
              <a:spcAft>
                <a:spcPts val="0"/>
              </a:spcAft>
              <a:buSzPts val="1400"/>
              <a:buNone/>
              <a:defRPr sz="1800"/>
            </a:lvl6pPr>
            <a:lvl7pPr lvl="6" algn="l">
              <a:lnSpc>
                <a:spcPct val="100000"/>
              </a:lnSpc>
              <a:spcBef>
                <a:spcPts val="0"/>
              </a:spcBef>
              <a:spcAft>
                <a:spcPts val="0"/>
              </a:spcAft>
              <a:buSzPts val="1400"/>
              <a:buNone/>
              <a:defRPr sz="1800"/>
            </a:lvl7pPr>
            <a:lvl8pPr lvl="7" algn="l">
              <a:lnSpc>
                <a:spcPct val="100000"/>
              </a:lnSpc>
              <a:spcBef>
                <a:spcPts val="0"/>
              </a:spcBef>
              <a:spcAft>
                <a:spcPts val="0"/>
              </a:spcAft>
              <a:buSzPts val="1400"/>
              <a:buNone/>
              <a:defRPr sz="1800"/>
            </a:lvl8pPr>
            <a:lvl9pPr lvl="8" algn="l">
              <a:lnSpc>
                <a:spcPct val="100000"/>
              </a:lnSpc>
              <a:spcBef>
                <a:spcPts val="0"/>
              </a:spcBef>
              <a:spcAft>
                <a:spcPts val="0"/>
              </a:spcAft>
              <a:buSzPts val="1400"/>
              <a:buNone/>
              <a:defRPr sz="1800"/>
            </a:lvl9pPr>
          </a:lstStyle>
          <a:p>
            <a:endParaRPr/>
          </a:p>
        </p:txBody>
      </p:sp>
      <p:sp>
        <p:nvSpPr>
          <p:cNvPr id="20" name="Google Shape;20;p65"/>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marR="0" lvl="0" algn="l">
              <a:lnSpc>
                <a:spcPct val="100000"/>
              </a:lnSpc>
              <a:spcBef>
                <a:spcPts val="0"/>
              </a:spcBef>
              <a:spcAft>
                <a:spcPts val="0"/>
              </a:spcAft>
              <a:buSzPts val="1400"/>
              <a:buNone/>
              <a:defRPr sz="1200" b="0" i="0" u="none" strike="noStrike" cap="none">
                <a:solidFill>
                  <a:srgbClr val="888888"/>
                </a:solidFill>
                <a:latin typeface="Arial"/>
                <a:ea typeface="Arial"/>
                <a:cs typeface="Arial"/>
                <a:sym typeface="Arial"/>
              </a:defRPr>
            </a:lvl1pPr>
            <a:lvl2pPr marR="0" lvl="1"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21" name="Google Shape;21;p65"/>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marR="0" lvl="0" algn="ctr">
              <a:lnSpc>
                <a:spcPct val="100000"/>
              </a:lnSpc>
              <a:spcBef>
                <a:spcPts val="0"/>
              </a:spcBef>
              <a:spcAft>
                <a:spcPts val="0"/>
              </a:spcAft>
              <a:buSzPts val="1400"/>
              <a:buNone/>
              <a:defRPr sz="1200" b="0" i="0" u="none" strike="noStrike" cap="none">
                <a:solidFill>
                  <a:srgbClr val="888888"/>
                </a:solidFill>
                <a:latin typeface="Arial"/>
                <a:ea typeface="Arial"/>
                <a:cs typeface="Arial"/>
                <a:sym typeface="Arial"/>
              </a:defRPr>
            </a:lvl1pPr>
            <a:lvl2pPr marR="0" lvl="1"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22" name="Google Shape;22;p65"/>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‹N°›</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69"/>
        <p:cNvGrpSpPr/>
        <p:nvPr/>
      </p:nvGrpSpPr>
      <p:grpSpPr>
        <a:xfrm>
          <a:off x="0" y="0"/>
          <a:ext cx="0" cy="0"/>
          <a:chOff x="0" y="0"/>
          <a:chExt cx="0" cy="0"/>
        </a:xfrm>
      </p:grpSpPr>
      <p:sp>
        <p:nvSpPr>
          <p:cNvPr id="70" name="Google Shape;70;p74"/>
          <p:cNvSpPr txBox="1">
            <a:spLocks noGrp="1"/>
          </p:cNvSpPr>
          <p:nvPr>
            <p:ph type="title"/>
          </p:nvPr>
        </p:nvSpPr>
        <p:spPr>
          <a:xfrm>
            <a:off x="917746" y="274638"/>
            <a:ext cx="6534573" cy="1095375"/>
          </a:xfrm>
          <a:prstGeom prst="rect">
            <a:avLst/>
          </a:prstGeom>
          <a:noFill/>
          <a:ln>
            <a:noFill/>
          </a:ln>
        </p:spPr>
        <p:txBody>
          <a:bodyPr spcFirstLastPara="1" wrap="square" lIns="91425" tIns="45700" rIns="91425" bIns="45700" anchor="ctr" anchorCtr="0">
            <a:noAutofit/>
          </a:bodyPr>
          <a:lstStyle>
            <a:lvl1pPr marR="0" lvl="0" algn="l">
              <a:lnSpc>
                <a:spcPct val="100000"/>
              </a:lnSpc>
              <a:spcBef>
                <a:spcPts val="0"/>
              </a:spcBef>
              <a:spcAft>
                <a:spcPts val="0"/>
              </a:spcAft>
              <a:buClr>
                <a:schemeClr val="dk1"/>
              </a:buClr>
              <a:buSzPts val="4400"/>
              <a:buFont typeface="Arial"/>
              <a:buNone/>
              <a:defRPr sz="4400" b="0" i="0" u="none" strike="noStrike" cap="none">
                <a:solidFill>
                  <a:schemeClr val="dk1"/>
                </a:solidFill>
                <a:latin typeface="Arial"/>
                <a:ea typeface="Arial"/>
                <a:cs typeface="Arial"/>
                <a:sym typeface="Arial"/>
              </a:defRPr>
            </a:lvl1pPr>
            <a:lvl2pPr lvl="1" algn="l">
              <a:lnSpc>
                <a:spcPct val="100000"/>
              </a:lnSpc>
              <a:spcBef>
                <a:spcPts val="0"/>
              </a:spcBef>
              <a:spcAft>
                <a:spcPts val="0"/>
              </a:spcAft>
              <a:buSzPts val="1400"/>
              <a:buNone/>
              <a:defRPr sz="1800"/>
            </a:lvl2pPr>
            <a:lvl3pPr lvl="2" algn="l">
              <a:lnSpc>
                <a:spcPct val="100000"/>
              </a:lnSpc>
              <a:spcBef>
                <a:spcPts val="0"/>
              </a:spcBef>
              <a:spcAft>
                <a:spcPts val="0"/>
              </a:spcAft>
              <a:buSzPts val="1400"/>
              <a:buNone/>
              <a:defRPr sz="1800"/>
            </a:lvl3pPr>
            <a:lvl4pPr lvl="3" algn="l">
              <a:lnSpc>
                <a:spcPct val="100000"/>
              </a:lnSpc>
              <a:spcBef>
                <a:spcPts val="0"/>
              </a:spcBef>
              <a:spcAft>
                <a:spcPts val="0"/>
              </a:spcAft>
              <a:buSzPts val="1400"/>
              <a:buNone/>
              <a:defRPr sz="1800"/>
            </a:lvl4pPr>
            <a:lvl5pPr lvl="4" algn="l">
              <a:lnSpc>
                <a:spcPct val="100000"/>
              </a:lnSpc>
              <a:spcBef>
                <a:spcPts val="0"/>
              </a:spcBef>
              <a:spcAft>
                <a:spcPts val="0"/>
              </a:spcAft>
              <a:buSzPts val="1400"/>
              <a:buNone/>
              <a:defRPr sz="1800"/>
            </a:lvl5pPr>
            <a:lvl6pPr lvl="5" algn="l">
              <a:lnSpc>
                <a:spcPct val="100000"/>
              </a:lnSpc>
              <a:spcBef>
                <a:spcPts val="0"/>
              </a:spcBef>
              <a:spcAft>
                <a:spcPts val="0"/>
              </a:spcAft>
              <a:buSzPts val="1400"/>
              <a:buNone/>
              <a:defRPr sz="1800"/>
            </a:lvl6pPr>
            <a:lvl7pPr lvl="6" algn="l">
              <a:lnSpc>
                <a:spcPct val="100000"/>
              </a:lnSpc>
              <a:spcBef>
                <a:spcPts val="0"/>
              </a:spcBef>
              <a:spcAft>
                <a:spcPts val="0"/>
              </a:spcAft>
              <a:buSzPts val="1400"/>
              <a:buNone/>
              <a:defRPr sz="1800"/>
            </a:lvl7pPr>
            <a:lvl8pPr lvl="7" algn="l">
              <a:lnSpc>
                <a:spcPct val="100000"/>
              </a:lnSpc>
              <a:spcBef>
                <a:spcPts val="0"/>
              </a:spcBef>
              <a:spcAft>
                <a:spcPts val="0"/>
              </a:spcAft>
              <a:buSzPts val="1400"/>
              <a:buNone/>
              <a:defRPr sz="1800"/>
            </a:lvl8pPr>
            <a:lvl9pPr lvl="8" algn="l">
              <a:lnSpc>
                <a:spcPct val="100000"/>
              </a:lnSpc>
              <a:spcBef>
                <a:spcPts val="0"/>
              </a:spcBef>
              <a:spcAft>
                <a:spcPts val="0"/>
              </a:spcAft>
              <a:buSzPts val="1400"/>
              <a:buNone/>
              <a:defRPr sz="1800"/>
            </a:lvl9pPr>
          </a:lstStyle>
          <a:p>
            <a:endParaRPr/>
          </a:p>
        </p:txBody>
      </p:sp>
      <p:sp>
        <p:nvSpPr>
          <p:cNvPr id="71" name="Google Shape;71;p74"/>
          <p:cNvSpPr txBox="1">
            <a:spLocks noGrp="1"/>
          </p:cNvSpPr>
          <p:nvPr>
            <p:ph type="body" idx="1"/>
          </p:nvPr>
        </p:nvSpPr>
        <p:spPr>
          <a:xfrm rot="5400000">
            <a:off x="2309018" y="-251619"/>
            <a:ext cx="4525963" cy="8229600"/>
          </a:xfrm>
          <a:prstGeom prst="rect">
            <a:avLst/>
          </a:prstGeom>
          <a:noFill/>
          <a:ln>
            <a:noFill/>
          </a:ln>
        </p:spPr>
        <p:txBody>
          <a:bodyPr spcFirstLastPara="1" wrap="square" lIns="91425" tIns="45700" rIns="91425" bIns="45700" anchor="t" anchorCtr="0">
            <a:noAutofit/>
          </a:bodyPr>
          <a:lstStyle>
            <a:lvl1pPr marL="457200" marR="0" lvl="0" indent="-431800" algn="l">
              <a:lnSpc>
                <a:spcPct val="100000"/>
              </a:lnSpc>
              <a:spcBef>
                <a:spcPts val="640"/>
              </a:spcBef>
              <a:spcAft>
                <a:spcPts val="0"/>
              </a:spcAft>
              <a:buClr>
                <a:schemeClr val="dk1"/>
              </a:buClr>
              <a:buSzPts val="3200"/>
              <a:buFont typeface="Arial"/>
              <a:buChar char="•"/>
              <a:defRPr sz="3200" b="0" i="0" u="none" strike="noStrike" cap="none">
                <a:solidFill>
                  <a:schemeClr val="dk1"/>
                </a:solidFill>
                <a:latin typeface="Arial"/>
                <a:ea typeface="Arial"/>
                <a:cs typeface="Arial"/>
                <a:sym typeface="Arial"/>
              </a:defRPr>
            </a:lvl1pPr>
            <a:lvl2pPr marL="914400" marR="0" lvl="1" indent="-406400" algn="l">
              <a:lnSpc>
                <a:spcPct val="100000"/>
              </a:lnSpc>
              <a:spcBef>
                <a:spcPts val="56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2pPr>
            <a:lvl3pPr marL="1371600" marR="0" lvl="2" indent="-381000" algn="l">
              <a:lnSpc>
                <a:spcPct val="100000"/>
              </a:lnSpc>
              <a:spcBef>
                <a:spcPts val="48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3pPr>
            <a:lvl4pPr marL="1828800" marR="0" lvl="3"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4pPr>
            <a:lvl5pPr marL="2286000" marR="0" lvl="4"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5pPr>
            <a:lvl6pPr marL="2743200" marR="0" lvl="5"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72" name="Google Shape;72;p74"/>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marR="0" lvl="0" algn="l">
              <a:lnSpc>
                <a:spcPct val="100000"/>
              </a:lnSpc>
              <a:spcBef>
                <a:spcPts val="0"/>
              </a:spcBef>
              <a:spcAft>
                <a:spcPts val="0"/>
              </a:spcAft>
              <a:buSzPts val="1400"/>
              <a:buNone/>
              <a:defRPr sz="1200">
                <a:solidFill>
                  <a:srgbClr val="888888"/>
                </a:solidFill>
                <a:latin typeface="Arial"/>
                <a:ea typeface="Arial"/>
                <a:cs typeface="Arial"/>
                <a:sym typeface="Arial"/>
              </a:defRPr>
            </a:lvl1pPr>
            <a:lvl2pPr marR="0" lvl="1"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73" name="Google Shape;73;p74"/>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marR="0" lvl="0" algn="ctr">
              <a:lnSpc>
                <a:spcPct val="100000"/>
              </a:lnSpc>
              <a:spcBef>
                <a:spcPts val="0"/>
              </a:spcBef>
              <a:spcAft>
                <a:spcPts val="0"/>
              </a:spcAft>
              <a:buSzPts val="1400"/>
              <a:buNone/>
              <a:defRPr sz="1200">
                <a:solidFill>
                  <a:srgbClr val="888888"/>
                </a:solidFill>
                <a:latin typeface="Arial"/>
                <a:ea typeface="Arial"/>
                <a:cs typeface="Arial"/>
                <a:sym typeface="Arial"/>
              </a:defRPr>
            </a:lvl1pPr>
            <a:lvl2pPr marR="0" lvl="1"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74" name="Google Shape;74;p74"/>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‹N°›</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75"/>
        <p:cNvGrpSpPr/>
        <p:nvPr/>
      </p:nvGrpSpPr>
      <p:grpSpPr>
        <a:xfrm>
          <a:off x="0" y="0"/>
          <a:ext cx="0" cy="0"/>
          <a:chOff x="0" y="0"/>
          <a:chExt cx="0" cy="0"/>
        </a:xfrm>
      </p:grpSpPr>
      <p:sp>
        <p:nvSpPr>
          <p:cNvPr id="76" name="Google Shape;76;p75"/>
          <p:cNvSpPr txBox="1">
            <a:spLocks noGrp="1"/>
          </p:cNvSpPr>
          <p:nvPr>
            <p:ph type="title"/>
          </p:nvPr>
        </p:nvSpPr>
        <p:spPr>
          <a:xfrm rot="5400000">
            <a:off x="4732337" y="2171700"/>
            <a:ext cx="5851525" cy="2057400"/>
          </a:xfrm>
          <a:prstGeom prst="rect">
            <a:avLst/>
          </a:prstGeom>
          <a:noFill/>
          <a:ln>
            <a:noFill/>
          </a:ln>
        </p:spPr>
        <p:txBody>
          <a:bodyPr spcFirstLastPara="1" wrap="square" lIns="91425" tIns="45700" rIns="91425" bIns="45700" anchor="ctr" anchorCtr="0">
            <a:noAutofit/>
          </a:bodyPr>
          <a:lstStyle>
            <a:lvl1pPr marR="0" lvl="0" algn="l">
              <a:lnSpc>
                <a:spcPct val="100000"/>
              </a:lnSpc>
              <a:spcBef>
                <a:spcPts val="0"/>
              </a:spcBef>
              <a:spcAft>
                <a:spcPts val="0"/>
              </a:spcAft>
              <a:buClr>
                <a:schemeClr val="dk1"/>
              </a:buClr>
              <a:buSzPts val="4400"/>
              <a:buFont typeface="Arial"/>
              <a:buNone/>
              <a:defRPr sz="4400" b="0" i="0" u="none" strike="noStrike" cap="none">
                <a:solidFill>
                  <a:schemeClr val="dk1"/>
                </a:solidFill>
                <a:latin typeface="Arial"/>
                <a:ea typeface="Arial"/>
                <a:cs typeface="Arial"/>
                <a:sym typeface="Arial"/>
              </a:defRPr>
            </a:lvl1pPr>
            <a:lvl2pPr lvl="1" algn="l">
              <a:lnSpc>
                <a:spcPct val="100000"/>
              </a:lnSpc>
              <a:spcBef>
                <a:spcPts val="0"/>
              </a:spcBef>
              <a:spcAft>
                <a:spcPts val="0"/>
              </a:spcAft>
              <a:buSzPts val="1400"/>
              <a:buNone/>
              <a:defRPr sz="1800"/>
            </a:lvl2pPr>
            <a:lvl3pPr lvl="2" algn="l">
              <a:lnSpc>
                <a:spcPct val="100000"/>
              </a:lnSpc>
              <a:spcBef>
                <a:spcPts val="0"/>
              </a:spcBef>
              <a:spcAft>
                <a:spcPts val="0"/>
              </a:spcAft>
              <a:buSzPts val="1400"/>
              <a:buNone/>
              <a:defRPr sz="1800"/>
            </a:lvl3pPr>
            <a:lvl4pPr lvl="3" algn="l">
              <a:lnSpc>
                <a:spcPct val="100000"/>
              </a:lnSpc>
              <a:spcBef>
                <a:spcPts val="0"/>
              </a:spcBef>
              <a:spcAft>
                <a:spcPts val="0"/>
              </a:spcAft>
              <a:buSzPts val="1400"/>
              <a:buNone/>
              <a:defRPr sz="1800"/>
            </a:lvl4pPr>
            <a:lvl5pPr lvl="4" algn="l">
              <a:lnSpc>
                <a:spcPct val="100000"/>
              </a:lnSpc>
              <a:spcBef>
                <a:spcPts val="0"/>
              </a:spcBef>
              <a:spcAft>
                <a:spcPts val="0"/>
              </a:spcAft>
              <a:buSzPts val="1400"/>
              <a:buNone/>
              <a:defRPr sz="1800"/>
            </a:lvl5pPr>
            <a:lvl6pPr lvl="5" algn="l">
              <a:lnSpc>
                <a:spcPct val="100000"/>
              </a:lnSpc>
              <a:spcBef>
                <a:spcPts val="0"/>
              </a:spcBef>
              <a:spcAft>
                <a:spcPts val="0"/>
              </a:spcAft>
              <a:buSzPts val="1400"/>
              <a:buNone/>
              <a:defRPr sz="1800"/>
            </a:lvl6pPr>
            <a:lvl7pPr lvl="6" algn="l">
              <a:lnSpc>
                <a:spcPct val="100000"/>
              </a:lnSpc>
              <a:spcBef>
                <a:spcPts val="0"/>
              </a:spcBef>
              <a:spcAft>
                <a:spcPts val="0"/>
              </a:spcAft>
              <a:buSzPts val="1400"/>
              <a:buNone/>
              <a:defRPr sz="1800"/>
            </a:lvl7pPr>
            <a:lvl8pPr lvl="7" algn="l">
              <a:lnSpc>
                <a:spcPct val="100000"/>
              </a:lnSpc>
              <a:spcBef>
                <a:spcPts val="0"/>
              </a:spcBef>
              <a:spcAft>
                <a:spcPts val="0"/>
              </a:spcAft>
              <a:buSzPts val="1400"/>
              <a:buNone/>
              <a:defRPr sz="1800"/>
            </a:lvl8pPr>
            <a:lvl9pPr lvl="8" algn="l">
              <a:lnSpc>
                <a:spcPct val="100000"/>
              </a:lnSpc>
              <a:spcBef>
                <a:spcPts val="0"/>
              </a:spcBef>
              <a:spcAft>
                <a:spcPts val="0"/>
              </a:spcAft>
              <a:buSzPts val="1400"/>
              <a:buNone/>
              <a:defRPr sz="1800"/>
            </a:lvl9pPr>
          </a:lstStyle>
          <a:p>
            <a:endParaRPr/>
          </a:p>
        </p:txBody>
      </p:sp>
      <p:sp>
        <p:nvSpPr>
          <p:cNvPr id="77" name="Google Shape;77;p75"/>
          <p:cNvSpPr txBox="1">
            <a:spLocks noGrp="1"/>
          </p:cNvSpPr>
          <p:nvPr>
            <p:ph type="body" idx="1"/>
          </p:nvPr>
        </p:nvSpPr>
        <p:spPr>
          <a:xfrm rot="5400000">
            <a:off x="541338" y="190501"/>
            <a:ext cx="5851525" cy="6019800"/>
          </a:xfrm>
          <a:prstGeom prst="rect">
            <a:avLst/>
          </a:prstGeom>
          <a:noFill/>
          <a:ln>
            <a:noFill/>
          </a:ln>
        </p:spPr>
        <p:txBody>
          <a:bodyPr spcFirstLastPara="1" wrap="square" lIns="91425" tIns="45700" rIns="91425" bIns="45700" anchor="t" anchorCtr="0">
            <a:noAutofit/>
          </a:bodyPr>
          <a:lstStyle>
            <a:lvl1pPr marL="457200" marR="0" lvl="0" indent="-431800" algn="l">
              <a:lnSpc>
                <a:spcPct val="100000"/>
              </a:lnSpc>
              <a:spcBef>
                <a:spcPts val="640"/>
              </a:spcBef>
              <a:spcAft>
                <a:spcPts val="0"/>
              </a:spcAft>
              <a:buClr>
                <a:schemeClr val="dk1"/>
              </a:buClr>
              <a:buSzPts val="3200"/>
              <a:buFont typeface="Arial"/>
              <a:buChar char="•"/>
              <a:defRPr sz="3200" b="0" i="0" u="none" strike="noStrike" cap="none">
                <a:solidFill>
                  <a:schemeClr val="dk1"/>
                </a:solidFill>
                <a:latin typeface="Arial"/>
                <a:ea typeface="Arial"/>
                <a:cs typeface="Arial"/>
                <a:sym typeface="Arial"/>
              </a:defRPr>
            </a:lvl1pPr>
            <a:lvl2pPr marL="914400" marR="0" lvl="1" indent="-406400" algn="l">
              <a:lnSpc>
                <a:spcPct val="100000"/>
              </a:lnSpc>
              <a:spcBef>
                <a:spcPts val="56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2pPr>
            <a:lvl3pPr marL="1371600" marR="0" lvl="2" indent="-381000" algn="l">
              <a:lnSpc>
                <a:spcPct val="100000"/>
              </a:lnSpc>
              <a:spcBef>
                <a:spcPts val="48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3pPr>
            <a:lvl4pPr marL="1828800" marR="0" lvl="3"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4pPr>
            <a:lvl5pPr marL="2286000" marR="0" lvl="4"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5pPr>
            <a:lvl6pPr marL="2743200" marR="0" lvl="5"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78" name="Google Shape;78;p75"/>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marR="0" lvl="0" algn="l">
              <a:lnSpc>
                <a:spcPct val="100000"/>
              </a:lnSpc>
              <a:spcBef>
                <a:spcPts val="0"/>
              </a:spcBef>
              <a:spcAft>
                <a:spcPts val="0"/>
              </a:spcAft>
              <a:buSzPts val="1400"/>
              <a:buNone/>
              <a:defRPr sz="1200">
                <a:solidFill>
                  <a:srgbClr val="888888"/>
                </a:solidFill>
                <a:latin typeface="Arial"/>
                <a:ea typeface="Arial"/>
                <a:cs typeface="Arial"/>
                <a:sym typeface="Arial"/>
              </a:defRPr>
            </a:lvl1pPr>
            <a:lvl2pPr marR="0" lvl="1"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79" name="Google Shape;79;p75"/>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marR="0" lvl="0" algn="ctr">
              <a:lnSpc>
                <a:spcPct val="100000"/>
              </a:lnSpc>
              <a:spcBef>
                <a:spcPts val="0"/>
              </a:spcBef>
              <a:spcAft>
                <a:spcPts val="0"/>
              </a:spcAft>
              <a:buSzPts val="1400"/>
              <a:buNone/>
              <a:defRPr sz="1200">
                <a:solidFill>
                  <a:srgbClr val="888888"/>
                </a:solidFill>
                <a:latin typeface="Arial"/>
                <a:ea typeface="Arial"/>
                <a:cs typeface="Arial"/>
                <a:sym typeface="Arial"/>
              </a:defRPr>
            </a:lvl1pPr>
            <a:lvl2pPr marR="0" lvl="1"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80" name="Google Shape;80;p75"/>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‹N°›</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1_Title Slide">
  <p:cSld name="1_Title Slide">
    <p:spTree>
      <p:nvGrpSpPr>
        <p:cNvPr id="1" name="Shape 81"/>
        <p:cNvGrpSpPr/>
        <p:nvPr/>
      </p:nvGrpSpPr>
      <p:grpSpPr>
        <a:xfrm>
          <a:off x="0" y="0"/>
          <a:ext cx="0" cy="0"/>
          <a:chOff x="0" y="0"/>
          <a:chExt cx="0" cy="0"/>
        </a:xfrm>
      </p:grpSpPr>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1_Section Header">
  <p:cSld name="1_Section Header">
    <p:spTree>
      <p:nvGrpSpPr>
        <p:cNvPr id="1" name="Shape 82"/>
        <p:cNvGrpSpPr/>
        <p:nvPr/>
      </p:nvGrpSpPr>
      <p:grpSpPr>
        <a:xfrm>
          <a:off x="0" y="0"/>
          <a:ext cx="0" cy="0"/>
          <a:chOff x="0" y="0"/>
          <a:chExt cx="0" cy="0"/>
        </a:xfrm>
      </p:grpSpPr>
      <p:sp>
        <p:nvSpPr>
          <p:cNvPr id="83" name="Google Shape;83;p77"/>
          <p:cNvSpPr txBox="1">
            <a:spLocks noGrp="1"/>
          </p:cNvSpPr>
          <p:nvPr>
            <p:ph type="title"/>
          </p:nvPr>
        </p:nvSpPr>
        <p:spPr>
          <a:xfrm>
            <a:off x="924732" y="2069913"/>
            <a:ext cx="7128792" cy="1362075"/>
          </a:xfrm>
          <a:prstGeom prst="rect">
            <a:avLst/>
          </a:prstGeom>
          <a:noFill/>
          <a:ln>
            <a:noFill/>
          </a:ln>
        </p:spPr>
        <p:txBody>
          <a:bodyPr spcFirstLastPara="1" wrap="square" lIns="91425" tIns="45700" rIns="91425" bIns="45700" anchor="t" anchorCtr="0">
            <a:noAutofit/>
          </a:bodyPr>
          <a:lstStyle>
            <a:lvl1pPr marR="0" lvl="0" algn="ctr">
              <a:lnSpc>
                <a:spcPct val="100000"/>
              </a:lnSpc>
              <a:spcBef>
                <a:spcPts val="0"/>
              </a:spcBef>
              <a:spcAft>
                <a:spcPts val="0"/>
              </a:spcAft>
              <a:buClr>
                <a:schemeClr val="dk1"/>
              </a:buClr>
              <a:buSzPts val="4000"/>
              <a:buFont typeface="Arial"/>
              <a:buNone/>
              <a:defRPr sz="4000" b="1" i="0" u="none" strike="noStrike" cap="none">
                <a:solidFill>
                  <a:schemeClr val="dk1"/>
                </a:solidFill>
                <a:latin typeface="Arial"/>
                <a:ea typeface="Arial"/>
                <a:cs typeface="Arial"/>
                <a:sym typeface="Arial"/>
              </a:defRPr>
            </a:lvl1pPr>
            <a:lvl2pPr lvl="1" algn="l">
              <a:lnSpc>
                <a:spcPct val="100000"/>
              </a:lnSpc>
              <a:spcBef>
                <a:spcPts val="0"/>
              </a:spcBef>
              <a:spcAft>
                <a:spcPts val="0"/>
              </a:spcAft>
              <a:buSzPts val="1400"/>
              <a:buNone/>
              <a:defRPr sz="1800"/>
            </a:lvl2pPr>
            <a:lvl3pPr lvl="2" algn="l">
              <a:lnSpc>
                <a:spcPct val="100000"/>
              </a:lnSpc>
              <a:spcBef>
                <a:spcPts val="0"/>
              </a:spcBef>
              <a:spcAft>
                <a:spcPts val="0"/>
              </a:spcAft>
              <a:buSzPts val="1400"/>
              <a:buNone/>
              <a:defRPr sz="1800"/>
            </a:lvl3pPr>
            <a:lvl4pPr lvl="3" algn="l">
              <a:lnSpc>
                <a:spcPct val="100000"/>
              </a:lnSpc>
              <a:spcBef>
                <a:spcPts val="0"/>
              </a:spcBef>
              <a:spcAft>
                <a:spcPts val="0"/>
              </a:spcAft>
              <a:buSzPts val="1400"/>
              <a:buNone/>
              <a:defRPr sz="1800"/>
            </a:lvl4pPr>
            <a:lvl5pPr lvl="4" algn="l">
              <a:lnSpc>
                <a:spcPct val="100000"/>
              </a:lnSpc>
              <a:spcBef>
                <a:spcPts val="0"/>
              </a:spcBef>
              <a:spcAft>
                <a:spcPts val="0"/>
              </a:spcAft>
              <a:buSzPts val="1400"/>
              <a:buNone/>
              <a:defRPr sz="1800"/>
            </a:lvl5pPr>
            <a:lvl6pPr lvl="5" algn="l">
              <a:lnSpc>
                <a:spcPct val="100000"/>
              </a:lnSpc>
              <a:spcBef>
                <a:spcPts val="0"/>
              </a:spcBef>
              <a:spcAft>
                <a:spcPts val="0"/>
              </a:spcAft>
              <a:buSzPts val="1400"/>
              <a:buNone/>
              <a:defRPr sz="1800"/>
            </a:lvl6pPr>
            <a:lvl7pPr lvl="6" algn="l">
              <a:lnSpc>
                <a:spcPct val="100000"/>
              </a:lnSpc>
              <a:spcBef>
                <a:spcPts val="0"/>
              </a:spcBef>
              <a:spcAft>
                <a:spcPts val="0"/>
              </a:spcAft>
              <a:buSzPts val="1400"/>
              <a:buNone/>
              <a:defRPr sz="1800"/>
            </a:lvl7pPr>
            <a:lvl8pPr lvl="7" algn="l">
              <a:lnSpc>
                <a:spcPct val="100000"/>
              </a:lnSpc>
              <a:spcBef>
                <a:spcPts val="0"/>
              </a:spcBef>
              <a:spcAft>
                <a:spcPts val="0"/>
              </a:spcAft>
              <a:buSzPts val="1400"/>
              <a:buNone/>
              <a:defRPr sz="1800"/>
            </a:lvl8pPr>
            <a:lvl9pPr lvl="8" algn="l">
              <a:lnSpc>
                <a:spcPct val="100000"/>
              </a:lnSpc>
              <a:spcBef>
                <a:spcPts val="0"/>
              </a:spcBef>
              <a:spcAft>
                <a:spcPts val="0"/>
              </a:spcAft>
              <a:buSzPts val="1400"/>
              <a:buNone/>
              <a:defRPr sz="1800"/>
            </a:lvl9pPr>
          </a:lstStyle>
          <a:p>
            <a:endParaRPr/>
          </a:p>
        </p:txBody>
      </p:sp>
      <p:sp>
        <p:nvSpPr>
          <p:cNvPr id="84" name="Google Shape;84;p77"/>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marR="0" lvl="0" algn="l">
              <a:lnSpc>
                <a:spcPct val="100000"/>
              </a:lnSpc>
              <a:spcBef>
                <a:spcPts val="0"/>
              </a:spcBef>
              <a:spcAft>
                <a:spcPts val="0"/>
              </a:spcAft>
              <a:buSzPts val="1400"/>
              <a:buNone/>
              <a:defRPr sz="1200">
                <a:solidFill>
                  <a:srgbClr val="888888"/>
                </a:solidFill>
                <a:latin typeface="Arial"/>
                <a:ea typeface="Arial"/>
                <a:cs typeface="Arial"/>
                <a:sym typeface="Arial"/>
              </a:defRPr>
            </a:lvl1pPr>
            <a:lvl2pPr marR="0" lvl="1"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85" name="Google Shape;85;p77"/>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marR="0" lvl="0" algn="ctr">
              <a:lnSpc>
                <a:spcPct val="100000"/>
              </a:lnSpc>
              <a:spcBef>
                <a:spcPts val="0"/>
              </a:spcBef>
              <a:spcAft>
                <a:spcPts val="0"/>
              </a:spcAft>
              <a:buSzPts val="1400"/>
              <a:buNone/>
              <a:defRPr sz="1200">
                <a:solidFill>
                  <a:srgbClr val="888888"/>
                </a:solidFill>
                <a:latin typeface="Arial"/>
                <a:ea typeface="Arial"/>
                <a:cs typeface="Arial"/>
                <a:sym typeface="Arial"/>
              </a:defRPr>
            </a:lvl1pPr>
            <a:lvl2pPr marR="0" lvl="1"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86" name="Google Shape;86;p77"/>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‹N°›</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3"/>
        <p:cNvGrpSpPr/>
        <p:nvPr/>
      </p:nvGrpSpPr>
      <p:grpSpPr>
        <a:xfrm>
          <a:off x="0" y="0"/>
          <a:ext cx="0" cy="0"/>
          <a:chOff x="0" y="0"/>
          <a:chExt cx="0" cy="0"/>
        </a:xfrm>
      </p:grpSpPr>
      <p:sp>
        <p:nvSpPr>
          <p:cNvPr id="24" name="Google Shape;24;p66"/>
          <p:cNvSpPr txBox="1">
            <a:spLocks noGrp="1"/>
          </p:cNvSpPr>
          <p:nvPr>
            <p:ph type="title"/>
          </p:nvPr>
        </p:nvSpPr>
        <p:spPr>
          <a:xfrm>
            <a:off x="917746" y="274638"/>
            <a:ext cx="6534573" cy="1095375"/>
          </a:xfrm>
          <a:prstGeom prst="rect">
            <a:avLst/>
          </a:prstGeom>
          <a:noFill/>
          <a:ln>
            <a:noFill/>
          </a:ln>
        </p:spPr>
        <p:txBody>
          <a:bodyPr spcFirstLastPara="1" wrap="square" lIns="91425" tIns="45700" rIns="91425" bIns="45700" anchor="ctr" anchorCtr="0">
            <a:noAutofit/>
          </a:bodyPr>
          <a:lstStyle>
            <a:lvl1pPr marR="0" lvl="0" algn="l">
              <a:lnSpc>
                <a:spcPct val="100000"/>
              </a:lnSpc>
              <a:spcBef>
                <a:spcPts val="0"/>
              </a:spcBef>
              <a:spcAft>
                <a:spcPts val="0"/>
              </a:spcAft>
              <a:buClr>
                <a:schemeClr val="dk1"/>
              </a:buClr>
              <a:buSzPts val="4400"/>
              <a:buFont typeface="Arial"/>
              <a:buNone/>
              <a:defRPr sz="4400" b="0" i="0" u="none" strike="noStrike" cap="none">
                <a:solidFill>
                  <a:schemeClr val="dk1"/>
                </a:solidFill>
                <a:latin typeface="Arial"/>
                <a:ea typeface="Arial"/>
                <a:cs typeface="Arial"/>
                <a:sym typeface="Arial"/>
              </a:defRPr>
            </a:lvl1pPr>
            <a:lvl2pPr lvl="1" algn="l">
              <a:lnSpc>
                <a:spcPct val="100000"/>
              </a:lnSpc>
              <a:spcBef>
                <a:spcPts val="0"/>
              </a:spcBef>
              <a:spcAft>
                <a:spcPts val="0"/>
              </a:spcAft>
              <a:buSzPts val="1400"/>
              <a:buNone/>
              <a:defRPr sz="1800"/>
            </a:lvl2pPr>
            <a:lvl3pPr lvl="2" algn="l">
              <a:lnSpc>
                <a:spcPct val="100000"/>
              </a:lnSpc>
              <a:spcBef>
                <a:spcPts val="0"/>
              </a:spcBef>
              <a:spcAft>
                <a:spcPts val="0"/>
              </a:spcAft>
              <a:buSzPts val="1400"/>
              <a:buNone/>
              <a:defRPr sz="1800"/>
            </a:lvl3pPr>
            <a:lvl4pPr lvl="3" algn="l">
              <a:lnSpc>
                <a:spcPct val="100000"/>
              </a:lnSpc>
              <a:spcBef>
                <a:spcPts val="0"/>
              </a:spcBef>
              <a:spcAft>
                <a:spcPts val="0"/>
              </a:spcAft>
              <a:buSzPts val="1400"/>
              <a:buNone/>
              <a:defRPr sz="1800"/>
            </a:lvl4pPr>
            <a:lvl5pPr lvl="4" algn="l">
              <a:lnSpc>
                <a:spcPct val="100000"/>
              </a:lnSpc>
              <a:spcBef>
                <a:spcPts val="0"/>
              </a:spcBef>
              <a:spcAft>
                <a:spcPts val="0"/>
              </a:spcAft>
              <a:buSzPts val="1400"/>
              <a:buNone/>
              <a:defRPr sz="1800"/>
            </a:lvl5pPr>
            <a:lvl6pPr lvl="5" algn="l">
              <a:lnSpc>
                <a:spcPct val="100000"/>
              </a:lnSpc>
              <a:spcBef>
                <a:spcPts val="0"/>
              </a:spcBef>
              <a:spcAft>
                <a:spcPts val="0"/>
              </a:spcAft>
              <a:buSzPts val="1400"/>
              <a:buNone/>
              <a:defRPr sz="1800"/>
            </a:lvl6pPr>
            <a:lvl7pPr lvl="6" algn="l">
              <a:lnSpc>
                <a:spcPct val="100000"/>
              </a:lnSpc>
              <a:spcBef>
                <a:spcPts val="0"/>
              </a:spcBef>
              <a:spcAft>
                <a:spcPts val="0"/>
              </a:spcAft>
              <a:buSzPts val="1400"/>
              <a:buNone/>
              <a:defRPr sz="1800"/>
            </a:lvl7pPr>
            <a:lvl8pPr lvl="7" algn="l">
              <a:lnSpc>
                <a:spcPct val="100000"/>
              </a:lnSpc>
              <a:spcBef>
                <a:spcPts val="0"/>
              </a:spcBef>
              <a:spcAft>
                <a:spcPts val="0"/>
              </a:spcAft>
              <a:buSzPts val="1400"/>
              <a:buNone/>
              <a:defRPr sz="1800"/>
            </a:lvl8pPr>
            <a:lvl9pPr lvl="8" algn="l">
              <a:lnSpc>
                <a:spcPct val="100000"/>
              </a:lnSpc>
              <a:spcBef>
                <a:spcPts val="0"/>
              </a:spcBef>
              <a:spcAft>
                <a:spcPts val="0"/>
              </a:spcAft>
              <a:buSzPts val="1400"/>
              <a:buNone/>
              <a:defRPr sz="1800"/>
            </a:lvl9pPr>
          </a:lstStyle>
          <a:p>
            <a:endParaRPr/>
          </a:p>
        </p:txBody>
      </p:sp>
      <p:sp>
        <p:nvSpPr>
          <p:cNvPr id="25" name="Google Shape;25;p66"/>
          <p:cNvSpPr txBox="1">
            <a:spLocks noGrp="1"/>
          </p:cNvSpPr>
          <p:nvPr>
            <p:ph type="body" idx="1"/>
          </p:nvPr>
        </p:nvSpPr>
        <p:spPr>
          <a:xfrm>
            <a:off x="457200" y="1600200"/>
            <a:ext cx="8229600" cy="4525963"/>
          </a:xfrm>
          <a:prstGeom prst="rect">
            <a:avLst/>
          </a:prstGeom>
          <a:noFill/>
          <a:ln>
            <a:noFill/>
          </a:ln>
        </p:spPr>
        <p:txBody>
          <a:bodyPr spcFirstLastPara="1" wrap="square" lIns="91425" tIns="45700" rIns="91425" bIns="45700" anchor="t" anchorCtr="0">
            <a:noAutofit/>
          </a:bodyPr>
          <a:lstStyle>
            <a:lvl1pPr marL="457200" marR="0" lvl="0" indent="-431800" algn="l">
              <a:lnSpc>
                <a:spcPct val="100000"/>
              </a:lnSpc>
              <a:spcBef>
                <a:spcPts val="640"/>
              </a:spcBef>
              <a:spcAft>
                <a:spcPts val="0"/>
              </a:spcAft>
              <a:buClr>
                <a:schemeClr val="dk1"/>
              </a:buClr>
              <a:buSzPts val="3200"/>
              <a:buFont typeface="Arial"/>
              <a:buChar char="•"/>
              <a:defRPr sz="3200" b="0" i="0" u="none" strike="noStrike" cap="none">
                <a:solidFill>
                  <a:schemeClr val="dk1"/>
                </a:solidFill>
                <a:latin typeface="Arial"/>
                <a:ea typeface="Arial"/>
                <a:cs typeface="Arial"/>
                <a:sym typeface="Arial"/>
              </a:defRPr>
            </a:lvl1pPr>
            <a:lvl2pPr marL="914400" marR="0" lvl="1" indent="-406400" algn="l">
              <a:lnSpc>
                <a:spcPct val="100000"/>
              </a:lnSpc>
              <a:spcBef>
                <a:spcPts val="56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2pPr>
            <a:lvl3pPr marL="1371600" marR="0" lvl="2" indent="-381000" algn="l">
              <a:lnSpc>
                <a:spcPct val="100000"/>
              </a:lnSpc>
              <a:spcBef>
                <a:spcPts val="48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3pPr>
            <a:lvl4pPr marL="1828800" marR="0" lvl="3"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4pPr>
            <a:lvl5pPr marL="2286000" marR="0" lvl="4"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5pPr>
            <a:lvl6pPr marL="2743200" marR="0" lvl="5"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26" name="Google Shape;26;p66"/>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marR="0" lvl="0" algn="l">
              <a:lnSpc>
                <a:spcPct val="100000"/>
              </a:lnSpc>
              <a:spcBef>
                <a:spcPts val="0"/>
              </a:spcBef>
              <a:spcAft>
                <a:spcPts val="0"/>
              </a:spcAft>
              <a:buSzPts val="1400"/>
              <a:buNone/>
              <a:defRPr sz="1200" b="0" i="0" u="none" strike="noStrike" cap="none">
                <a:solidFill>
                  <a:srgbClr val="888888"/>
                </a:solidFill>
                <a:latin typeface="Arial"/>
                <a:ea typeface="Arial"/>
                <a:cs typeface="Arial"/>
                <a:sym typeface="Arial"/>
              </a:defRPr>
            </a:lvl1pPr>
            <a:lvl2pPr marR="0" lvl="1"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27" name="Google Shape;27;p66"/>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marR="0" lvl="0" algn="ctr">
              <a:lnSpc>
                <a:spcPct val="100000"/>
              </a:lnSpc>
              <a:spcBef>
                <a:spcPts val="0"/>
              </a:spcBef>
              <a:spcAft>
                <a:spcPts val="0"/>
              </a:spcAft>
              <a:buSzPts val="1400"/>
              <a:buNone/>
              <a:defRPr sz="1200" b="0" i="0" u="none" strike="noStrike" cap="none">
                <a:solidFill>
                  <a:srgbClr val="888888"/>
                </a:solidFill>
                <a:latin typeface="Arial"/>
                <a:ea typeface="Arial"/>
                <a:cs typeface="Arial"/>
                <a:sym typeface="Arial"/>
              </a:defRPr>
            </a:lvl1pPr>
            <a:lvl2pPr marR="0" lvl="1"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28" name="Google Shape;28;p66"/>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‹N°›</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9"/>
        <p:cNvGrpSpPr/>
        <p:nvPr/>
      </p:nvGrpSpPr>
      <p:grpSpPr>
        <a:xfrm>
          <a:off x="0" y="0"/>
          <a:ext cx="0" cy="0"/>
          <a:chOff x="0" y="0"/>
          <a:chExt cx="0" cy="0"/>
        </a:xfrm>
      </p:grpSpPr>
      <p:sp>
        <p:nvSpPr>
          <p:cNvPr id="30" name="Google Shape;30;p67"/>
          <p:cNvSpPr txBox="1">
            <a:spLocks noGrp="1"/>
          </p:cNvSpPr>
          <p:nvPr>
            <p:ph type="title"/>
          </p:nvPr>
        </p:nvSpPr>
        <p:spPr>
          <a:xfrm>
            <a:off x="917746" y="274638"/>
            <a:ext cx="6534573" cy="1095375"/>
          </a:xfrm>
          <a:prstGeom prst="rect">
            <a:avLst/>
          </a:prstGeom>
          <a:noFill/>
          <a:ln>
            <a:noFill/>
          </a:ln>
        </p:spPr>
        <p:txBody>
          <a:bodyPr spcFirstLastPara="1" wrap="square" lIns="91425" tIns="45700" rIns="91425" bIns="45700" anchor="ctr" anchorCtr="0">
            <a:noAutofit/>
          </a:bodyPr>
          <a:lstStyle>
            <a:lvl1pPr marR="0" lvl="0" algn="l">
              <a:lnSpc>
                <a:spcPct val="100000"/>
              </a:lnSpc>
              <a:spcBef>
                <a:spcPts val="0"/>
              </a:spcBef>
              <a:spcAft>
                <a:spcPts val="0"/>
              </a:spcAft>
              <a:buClr>
                <a:schemeClr val="dk1"/>
              </a:buClr>
              <a:buSzPts val="4400"/>
              <a:buFont typeface="Arial"/>
              <a:buNone/>
              <a:defRPr sz="4400" b="0" i="0" u="none" strike="noStrike" cap="none">
                <a:solidFill>
                  <a:schemeClr val="dk1"/>
                </a:solidFill>
                <a:latin typeface="Arial"/>
                <a:ea typeface="Arial"/>
                <a:cs typeface="Arial"/>
                <a:sym typeface="Arial"/>
              </a:defRPr>
            </a:lvl1pPr>
            <a:lvl2pPr lvl="1" algn="l">
              <a:lnSpc>
                <a:spcPct val="100000"/>
              </a:lnSpc>
              <a:spcBef>
                <a:spcPts val="0"/>
              </a:spcBef>
              <a:spcAft>
                <a:spcPts val="0"/>
              </a:spcAft>
              <a:buSzPts val="1400"/>
              <a:buNone/>
              <a:defRPr sz="1800"/>
            </a:lvl2pPr>
            <a:lvl3pPr lvl="2" algn="l">
              <a:lnSpc>
                <a:spcPct val="100000"/>
              </a:lnSpc>
              <a:spcBef>
                <a:spcPts val="0"/>
              </a:spcBef>
              <a:spcAft>
                <a:spcPts val="0"/>
              </a:spcAft>
              <a:buSzPts val="1400"/>
              <a:buNone/>
              <a:defRPr sz="1800"/>
            </a:lvl3pPr>
            <a:lvl4pPr lvl="3" algn="l">
              <a:lnSpc>
                <a:spcPct val="100000"/>
              </a:lnSpc>
              <a:spcBef>
                <a:spcPts val="0"/>
              </a:spcBef>
              <a:spcAft>
                <a:spcPts val="0"/>
              </a:spcAft>
              <a:buSzPts val="1400"/>
              <a:buNone/>
              <a:defRPr sz="1800"/>
            </a:lvl4pPr>
            <a:lvl5pPr lvl="4" algn="l">
              <a:lnSpc>
                <a:spcPct val="100000"/>
              </a:lnSpc>
              <a:spcBef>
                <a:spcPts val="0"/>
              </a:spcBef>
              <a:spcAft>
                <a:spcPts val="0"/>
              </a:spcAft>
              <a:buSzPts val="1400"/>
              <a:buNone/>
              <a:defRPr sz="1800"/>
            </a:lvl5pPr>
            <a:lvl6pPr lvl="5" algn="l">
              <a:lnSpc>
                <a:spcPct val="100000"/>
              </a:lnSpc>
              <a:spcBef>
                <a:spcPts val="0"/>
              </a:spcBef>
              <a:spcAft>
                <a:spcPts val="0"/>
              </a:spcAft>
              <a:buSzPts val="1400"/>
              <a:buNone/>
              <a:defRPr sz="1800"/>
            </a:lvl6pPr>
            <a:lvl7pPr lvl="6" algn="l">
              <a:lnSpc>
                <a:spcPct val="100000"/>
              </a:lnSpc>
              <a:spcBef>
                <a:spcPts val="0"/>
              </a:spcBef>
              <a:spcAft>
                <a:spcPts val="0"/>
              </a:spcAft>
              <a:buSzPts val="1400"/>
              <a:buNone/>
              <a:defRPr sz="1800"/>
            </a:lvl7pPr>
            <a:lvl8pPr lvl="7" algn="l">
              <a:lnSpc>
                <a:spcPct val="100000"/>
              </a:lnSpc>
              <a:spcBef>
                <a:spcPts val="0"/>
              </a:spcBef>
              <a:spcAft>
                <a:spcPts val="0"/>
              </a:spcAft>
              <a:buSzPts val="1400"/>
              <a:buNone/>
              <a:defRPr sz="1800"/>
            </a:lvl8pPr>
            <a:lvl9pPr lvl="8" algn="l">
              <a:lnSpc>
                <a:spcPct val="100000"/>
              </a:lnSpc>
              <a:spcBef>
                <a:spcPts val="0"/>
              </a:spcBef>
              <a:spcAft>
                <a:spcPts val="0"/>
              </a:spcAft>
              <a:buSzPts val="1400"/>
              <a:buNone/>
              <a:defRPr sz="1800"/>
            </a:lvl9pPr>
          </a:lstStyle>
          <a:p>
            <a:endParaRPr/>
          </a:p>
        </p:txBody>
      </p:sp>
      <p:sp>
        <p:nvSpPr>
          <p:cNvPr id="31" name="Google Shape;31;p67"/>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marR="0" lvl="0" algn="l">
              <a:lnSpc>
                <a:spcPct val="100000"/>
              </a:lnSpc>
              <a:spcBef>
                <a:spcPts val="0"/>
              </a:spcBef>
              <a:spcAft>
                <a:spcPts val="0"/>
              </a:spcAft>
              <a:buSzPts val="1400"/>
              <a:buNone/>
              <a:defRPr sz="1200">
                <a:solidFill>
                  <a:srgbClr val="888888"/>
                </a:solidFill>
                <a:latin typeface="Arial"/>
                <a:ea typeface="Arial"/>
                <a:cs typeface="Arial"/>
                <a:sym typeface="Arial"/>
              </a:defRPr>
            </a:lvl1pPr>
            <a:lvl2pPr marR="0" lvl="1"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32" name="Google Shape;32;p67"/>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marR="0" lvl="0" algn="ctr">
              <a:lnSpc>
                <a:spcPct val="100000"/>
              </a:lnSpc>
              <a:spcBef>
                <a:spcPts val="0"/>
              </a:spcBef>
              <a:spcAft>
                <a:spcPts val="0"/>
              </a:spcAft>
              <a:buSzPts val="1400"/>
              <a:buNone/>
              <a:defRPr sz="1200">
                <a:solidFill>
                  <a:srgbClr val="888888"/>
                </a:solidFill>
                <a:latin typeface="Arial"/>
                <a:ea typeface="Arial"/>
                <a:cs typeface="Arial"/>
                <a:sym typeface="Arial"/>
              </a:defRPr>
            </a:lvl1pPr>
            <a:lvl2pPr marR="0" lvl="1"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33" name="Google Shape;33;p67"/>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‹N°›</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34"/>
        <p:cNvGrpSpPr/>
        <p:nvPr/>
      </p:nvGrpSpPr>
      <p:grpSpPr>
        <a:xfrm>
          <a:off x="0" y="0"/>
          <a:ext cx="0" cy="0"/>
          <a:chOff x="0" y="0"/>
          <a:chExt cx="0" cy="0"/>
        </a:xfrm>
      </p:grpSpPr>
      <p:sp>
        <p:nvSpPr>
          <p:cNvPr id="35" name="Google Shape;35;p68"/>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marR="0" lvl="0" algn="l">
              <a:lnSpc>
                <a:spcPct val="100000"/>
              </a:lnSpc>
              <a:spcBef>
                <a:spcPts val="0"/>
              </a:spcBef>
              <a:spcAft>
                <a:spcPts val="0"/>
              </a:spcAft>
              <a:buSzPts val="1400"/>
              <a:buNone/>
              <a:defRPr sz="1200">
                <a:solidFill>
                  <a:srgbClr val="888888"/>
                </a:solidFill>
                <a:latin typeface="Arial"/>
                <a:ea typeface="Arial"/>
                <a:cs typeface="Arial"/>
                <a:sym typeface="Arial"/>
              </a:defRPr>
            </a:lvl1pPr>
            <a:lvl2pPr marR="0" lvl="1"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36" name="Google Shape;36;p68"/>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marR="0" lvl="0" algn="ctr">
              <a:lnSpc>
                <a:spcPct val="100000"/>
              </a:lnSpc>
              <a:spcBef>
                <a:spcPts val="0"/>
              </a:spcBef>
              <a:spcAft>
                <a:spcPts val="0"/>
              </a:spcAft>
              <a:buSzPts val="1400"/>
              <a:buNone/>
              <a:defRPr sz="1200">
                <a:solidFill>
                  <a:srgbClr val="888888"/>
                </a:solidFill>
                <a:latin typeface="Arial"/>
                <a:ea typeface="Arial"/>
                <a:cs typeface="Arial"/>
                <a:sym typeface="Arial"/>
              </a:defRPr>
            </a:lvl1pPr>
            <a:lvl2pPr marR="0" lvl="1"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37" name="Google Shape;37;p68"/>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‹N°›</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Slide">
  <p:cSld name="Title Slide">
    <p:spTree>
      <p:nvGrpSpPr>
        <p:cNvPr id="1" name="Shape 38"/>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9"/>
        <p:cNvGrpSpPr/>
        <p:nvPr/>
      </p:nvGrpSpPr>
      <p:grpSpPr>
        <a:xfrm>
          <a:off x="0" y="0"/>
          <a:ext cx="0" cy="0"/>
          <a:chOff x="0" y="0"/>
          <a:chExt cx="0" cy="0"/>
        </a:xfrm>
      </p:grpSpPr>
      <p:sp>
        <p:nvSpPr>
          <p:cNvPr id="40" name="Google Shape;40;p70"/>
          <p:cNvSpPr txBox="1">
            <a:spLocks noGrp="1"/>
          </p:cNvSpPr>
          <p:nvPr>
            <p:ph type="title"/>
          </p:nvPr>
        </p:nvSpPr>
        <p:spPr>
          <a:xfrm>
            <a:off x="917746" y="274638"/>
            <a:ext cx="6534573" cy="1095375"/>
          </a:xfrm>
          <a:prstGeom prst="rect">
            <a:avLst/>
          </a:prstGeom>
          <a:noFill/>
          <a:ln>
            <a:noFill/>
          </a:ln>
        </p:spPr>
        <p:txBody>
          <a:bodyPr spcFirstLastPara="1" wrap="square" lIns="91425" tIns="45700" rIns="91425" bIns="45700" anchor="ctr" anchorCtr="0">
            <a:noAutofit/>
          </a:bodyPr>
          <a:lstStyle>
            <a:lvl1pPr marR="0" lvl="0" algn="l">
              <a:lnSpc>
                <a:spcPct val="100000"/>
              </a:lnSpc>
              <a:spcBef>
                <a:spcPts val="0"/>
              </a:spcBef>
              <a:spcAft>
                <a:spcPts val="0"/>
              </a:spcAft>
              <a:buClr>
                <a:schemeClr val="dk1"/>
              </a:buClr>
              <a:buSzPts val="4400"/>
              <a:buFont typeface="Arial"/>
              <a:buNone/>
              <a:defRPr sz="4400" b="0" i="0" u="none" strike="noStrike" cap="none">
                <a:solidFill>
                  <a:schemeClr val="dk1"/>
                </a:solidFill>
                <a:latin typeface="Arial"/>
                <a:ea typeface="Arial"/>
                <a:cs typeface="Arial"/>
                <a:sym typeface="Arial"/>
              </a:defRPr>
            </a:lvl1pPr>
            <a:lvl2pPr lvl="1" algn="l">
              <a:lnSpc>
                <a:spcPct val="100000"/>
              </a:lnSpc>
              <a:spcBef>
                <a:spcPts val="0"/>
              </a:spcBef>
              <a:spcAft>
                <a:spcPts val="0"/>
              </a:spcAft>
              <a:buSzPts val="1400"/>
              <a:buNone/>
              <a:defRPr sz="1800"/>
            </a:lvl2pPr>
            <a:lvl3pPr lvl="2" algn="l">
              <a:lnSpc>
                <a:spcPct val="100000"/>
              </a:lnSpc>
              <a:spcBef>
                <a:spcPts val="0"/>
              </a:spcBef>
              <a:spcAft>
                <a:spcPts val="0"/>
              </a:spcAft>
              <a:buSzPts val="1400"/>
              <a:buNone/>
              <a:defRPr sz="1800"/>
            </a:lvl3pPr>
            <a:lvl4pPr lvl="3" algn="l">
              <a:lnSpc>
                <a:spcPct val="100000"/>
              </a:lnSpc>
              <a:spcBef>
                <a:spcPts val="0"/>
              </a:spcBef>
              <a:spcAft>
                <a:spcPts val="0"/>
              </a:spcAft>
              <a:buSzPts val="1400"/>
              <a:buNone/>
              <a:defRPr sz="1800"/>
            </a:lvl4pPr>
            <a:lvl5pPr lvl="4" algn="l">
              <a:lnSpc>
                <a:spcPct val="100000"/>
              </a:lnSpc>
              <a:spcBef>
                <a:spcPts val="0"/>
              </a:spcBef>
              <a:spcAft>
                <a:spcPts val="0"/>
              </a:spcAft>
              <a:buSzPts val="1400"/>
              <a:buNone/>
              <a:defRPr sz="1800"/>
            </a:lvl5pPr>
            <a:lvl6pPr lvl="5" algn="l">
              <a:lnSpc>
                <a:spcPct val="100000"/>
              </a:lnSpc>
              <a:spcBef>
                <a:spcPts val="0"/>
              </a:spcBef>
              <a:spcAft>
                <a:spcPts val="0"/>
              </a:spcAft>
              <a:buSzPts val="1400"/>
              <a:buNone/>
              <a:defRPr sz="1800"/>
            </a:lvl6pPr>
            <a:lvl7pPr lvl="6" algn="l">
              <a:lnSpc>
                <a:spcPct val="100000"/>
              </a:lnSpc>
              <a:spcBef>
                <a:spcPts val="0"/>
              </a:spcBef>
              <a:spcAft>
                <a:spcPts val="0"/>
              </a:spcAft>
              <a:buSzPts val="1400"/>
              <a:buNone/>
              <a:defRPr sz="1800"/>
            </a:lvl7pPr>
            <a:lvl8pPr lvl="7" algn="l">
              <a:lnSpc>
                <a:spcPct val="100000"/>
              </a:lnSpc>
              <a:spcBef>
                <a:spcPts val="0"/>
              </a:spcBef>
              <a:spcAft>
                <a:spcPts val="0"/>
              </a:spcAft>
              <a:buSzPts val="1400"/>
              <a:buNone/>
              <a:defRPr sz="1800"/>
            </a:lvl8pPr>
            <a:lvl9pPr lvl="8" algn="l">
              <a:lnSpc>
                <a:spcPct val="100000"/>
              </a:lnSpc>
              <a:spcBef>
                <a:spcPts val="0"/>
              </a:spcBef>
              <a:spcAft>
                <a:spcPts val="0"/>
              </a:spcAft>
              <a:buSzPts val="1400"/>
              <a:buNone/>
              <a:defRPr sz="1800"/>
            </a:lvl9pPr>
          </a:lstStyle>
          <a:p>
            <a:endParaRPr/>
          </a:p>
        </p:txBody>
      </p:sp>
      <p:sp>
        <p:nvSpPr>
          <p:cNvPr id="41" name="Google Shape;41;p70"/>
          <p:cNvSpPr txBox="1">
            <a:spLocks noGrp="1"/>
          </p:cNvSpPr>
          <p:nvPr>
            <p:ph type="body" idx="1"/>
          </p:nvPr>
        </p:nvSpPr>
        <p:spPr>
          <a:xfrm>
            <a:off x="457200" y="1600200"/>
            <a:ext cx="4038600" cy="4525963"/>
          </a:xfrm>
          <a:prstGeom prst="rect">
            <a:avLst/>
          </a:prstGeom>
          <a:noFill/>
          <a:ln>
            <a:noFill/>
          </a:ln>
        </p:spPr>
        <p:txBody>
          <a:bodyPr spcFirstLastPara="1" wrap="square" lIns="91425" tIns="45700" rIns="91425" bIns="45700" anchor="t" anchorCtr="0">
            <a:noAutofit/>
          </a:bodyPr>
          <a:lstStyle>
            <a:lvl1pPr marL="457200" marR="0" lvl="0" indent="-406400" algn="l">
              <a:lnSpc>
                <a:spcPct val="100000"/>
              </a:lnSpc>
              <a:spcBef>
                <a:spcPts val="56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1pPr>
            <a:lvl2pPr marL="914400" marR="0" lvl="1" indent="-381000" algn="l">
              <a:lnSpc>
                <a:spcPct val="100000"/>
              </a:lnSpc>
              <a:spcBef>
                <a:spcPts val="48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a:lnSpc>
                <a:spcPct val="100000"/>
              </a:lnSpc>
              <a:spcBef>
                <a:spcPts val="36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a:lnSpc>
                <a:spcPct val="100000"/>
              </a:lnSpc>
              <a:spcBef>
                <a:spcPts val="36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a:lnSpc>
                <a:spcPct val="100000"/>
              </a:lnSpc>
              <a:spcBef>
                <a:spcPts val="36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a:lnSpc>
                <a:spcPct val="100000"/>
              </a:lnSpc>
              <a:spcBef>
                <a:spcPts val="36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a:lnSpc>
                <a:spcPct val="100000"/>
              </a:lnSpc>
              <a:spcBef>
                <a:spcPts val="36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a:lnSpc>
                <a:spcPct val="100000"/>
              </a:lnSpc>
              <a:spcBef>
                <a:spcPts val="36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42" name="Google Shape;42;p70"/>
          <p:cNvSpPr txBox="1">
            <a:spLocks noGrp="1"/>
          </p:cNvSpPr>
          <p:nvPr>
            <p:ph type="body" idx="2"/>
          </p:nvPr>
        </p:nvSpPr>
        <p:spPr>
          <a:xfrm>
            <a:off x="4648200" y="1600200"/>
            <a:ext cx="4038600" cy="4525963"/>
          </a:xfrm>
          <a:prstGeom prst="rect">
            <a:avLst/>
          </a:prstGeom>
          <a:noFill/>
          <a:ln>
            <a:noFill/>
          </a:ln>
        </p:spPr>
        <p:txBody>
          <a:bodyPr spcFirstLastPara="1" wrap="square" lIns="91425" tIns="45700" rIns="91425" bIns="45700" anchor="t" anchorCtr="0">
            <a:noAutofit/>
          </a:bodyPr>
          <a:lstStyle>
            <a:lvl1pPr marL="457200" marR="0" lvl="0" indent="-406400" algn="l">
              <a:lnSpc>
                <a:spcPct val="100000"/>
              </a:lnSpc>
              <a:spcBef>
                <a:spcPts val="56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1pPr>
            <a:lvl2pPr marL="914400" marR="0" lvl="1" indent="-381000" algn="l">
              <a:lnSpc>
                <a:spcPct val="100000"/>
              </a:lnSpc>
              <a:spcBef>
                <a:spcPts val="48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a:lnSpc>
                <a:spcPct val="100000"/>
              </a:lnSpc>
              <a:spcBef>
                <a:spcPts val="36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a:lnSpc>
                <a:spcPct val="100000"/>
              </a:lnSpc>
              <a:spcBef>
                <a:spcPts val="36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a:lnSpc>
                <a:spcPct val="100000"/>
              </a:lnSpc>
              <a:spcBef>
                <a:spcPts val="36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a:lnSpc>
                <a:spcPct val="100000"/>
              </a:lnSpc>
              <a:spcBef>
                <a:spcPts val="36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a:lnSpc>
                <a:spcPct val="100000"/>
              </a:lnSpc>
              <a:spcBef>
                <a:spcPts val="36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a:lnSpc>
                <a:spcPct val="100000"/>
              </a:lnSpc>
              <a:spcBef>
                <a:spcPts val="36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43" name="Google Shape;43;p70"/>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marR="0" lvl="0" algn="l">
              <a:lnSpc>
                <a:spcPct val="100000"/>
              </a:lnSpc>
              <a:spcBef>
                <a:spcPts val="0"/>
              </a:spcBef>
              <a:spcAft>
                <a:spcPts val="0"/>
              </a:spcAft>
              <a:buSzPts val="1400"/>
              <a:buNone/>
              <a:defRPr sz="1200">
                <a:solidFill>
                  <a:srgbClr val="888888"/>
                </a:solidFill>
                <a:latin typeface="Arial"/>
                <a:ea typeface="Arial"/>
                <a:cs typeface="Arial"/>
                <a:sym typeface="Arial"/>
              </a:defRPr>
            </a:lvl1pPr>
            <a:lvl2pPr marR="0" lvl="1"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44" name="Google Shape;44;p70"/>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marR="0" lvl="0" algn="ctr">
              <a:lnSpc>
                <a:spcPct val="100000"/>
              </a:lnSpc>
              <a:spcBef>
                <a:spcPts val="0"/>
              </a:spcBef>
              <a:spcAft>
                <a:spcPts val="0"/>
              </a:spcAft>
              <a:buSzPts val="1400"/>
              <a:buNone/>
              <a:defRPr sz="1200">
                <a:solidFill>
                  <a:srgbClr val="888888"/>
                </a:solidFill>
                <a:latin typeface="Arial"/>
                <a:ea typeface="Arial"/>
                <a:cs typeface="Arial"/>
                <a:sym typeface="Arial"/>
              </a:defRPr>
            </a:lvl1pPr>
            <a:lvl2pPr marR="0" lvl="1"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45" name="Google Shape;45;p70"/>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‹N°›</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6"/>
        <p:cNvGrpSpPr/>
        <p:nvPr/>
      </p:nvGrpSpPr>
      <p:grpSpPr>
        <a:xfrm>
          <a:off x="0" y="0"/>
          <a:ext cx="0" cy="0"/>
          <a:chOff x="0" y="0"/>
          <a:chExt cx="0" cy="0"/>
        </a:xfrm>
      </p:grpSpPr>
      <p:sp>
        <p:nvSpPr>
          <p:cNvPr id="47" name="Google Shape;47;p71"/>
          <p:cNvSpPr txBox="1">
            <a:spLocks noGrp="1"/>
          </p:cNvSpPr>
          <p:nvPr>
            <p:ph type="title"/>
          </p:nvPr>
        </p:nvSpPr>
        <p:spPr>
          <a:xfrm>
            <a:off x="917746" y="274638"/>
            <a:ext cx="6534573" cy="1095375"/>
          </a:xfrm>
          <a:prstGeom prst="rect">
            <a:avLst/>
          </a:prstGeom>
          <a:noFill/>
          <a:ln>
            <a:noFill/>
          </a:ln>
        </p:spPr>
        <p:txBody>
          <a:bodyPr spcFirstLastPara="1" wrap="square" lIns="91425" tIns="45700" rIns="91425" bIns="45700" anchor="ctr" anchorCtr="0">
            <a:noAutofit/>
          </a:bodyPr>
          <a:lstStyle>
            <a:lvl1pPr marR="0" lvl="0" algn="l">
              <a:lnSpc>
                <a:spcPct val="100000"/>
              </a:lnSpc>
              <a:spcBef>
                <a:spcPts val="0"/>
              </a:spcBef>
              <a:spcAft>
                <a:spcPts val="0"/>
              </a:spcAft>
              <a:buClr>
                <a:schemeClr val="dk1"/>
              </a:buClr>
              <a:buSzPts val="4400"/>
              <a:buFont typeface="Arial"/>
              <a:buNone/>
              <a:defRPr sz="4400" b="0" i="0" u="none" strike="noStrike" cap="none">
                <a:solidFill>
                  <a:schemeClr val="dk1"/>
                </a:solidFill>
                <a:latin typeface="Arial"/>
                <a:ea typeface="Arial"/>
                <a:cs typeface="Arial"/>
                <a:sym typeface="Arial"/>
              </a:defRPr>
            </a:lvl1pPr>
            <a:lvl2pPr lvl="1" algn="l">
              <a:lnSpc>
                <a:spcPct val="100000"/>
              </a:lnSpc>
              <a:spcBef>
                <a:spcPts val="0"/>
              </a:spcBef>
              <a:spcAft>
                <a:spcPts val="0"/>
              </a:spcAft>
              <a:buSzPts val="1400"/>
              <a:buNone/>
              <a:defRPr sz="1800"/>
            </a:lvl2pPr>
            <a:lvl3pPr lvl="2" algn="l">
              <a:lnSpc>
                <a:spcPct val="100000"/>
              </a:lnSpc>
              <a:spcBef>
                <a:spcPts val="0"/>
              </a:spcBef>
              <a:spcAft>
                <a:spcPts val="0"/>
              </a:spcAft>
              <a:buSzPts val="1400"/>
              <a:buNone/>
              <a:defRPr sz="1800"/>
            </a:lvl3pPr>
            <a:lvl4pPr lvl="3" algn="l">
              <a:lnSpc>
                <a:spcPct val="100000"/>
              </a:lnSpc>
              <a:spcBef>
                <a:spcPts val="0"/>
              </a:spcBef>
              <a:spcAft>
                <a:spcPts val="0"/>
              </a:spcAft>
              <a:buSzPts val="1400"/>
              <a:buNone/>
              <a:defRPr sz="1800"/>
            </a:lvl4pPr>
            <a:lvl5pPr lvl="4" algn="l">
              <a:lnSpc>
                <a:spcPct val="100000"/>
              </a:lnSpc>
              <a:spcBef>
                <a:spcPts val="0"/>
              </a:spcBef>
              <a:spcAft>
                <a:spcPts val="0"/>
              </a:spcAft>
              <a:buSzPts val="1400"/>
              <a:buNone/>
              <a:defRPr sz="1800"/>
            </a:lvl5pPr>
            <a:lvl6pPr lvl="5" algn="l">
              <a:lnSpc>
                <a:spcPct val="100000"/>
              </a:lnSpc>
              <a:spcBef>
                <a:spcPts val="0"/>
              </a:spcBef>
              <a:spcAft>
                <a:spcPts val="0"/>
              </a:spcAft>
              <a:buSzPts val="1400"/>
              <a:buNone/>
              <a:defRPr sz="1800"/>
            </a:lvl6pPr>
            <a:lvl7pPr lvl="6" algn="l">
              <a:lnSpc>
                <a:spcPct val="100000"/>
              </a:lnSpc>
              <a:spcBef>
                <a:spcPts val="0"/>
              </a:spcBef>
              <a:spcAft>
                <a:spcPts val="0"/>
              </a:spcAft>
              <a:buSzPts val="1400"/>
              <a:buNone/>
              <a:defRPr sz="1800"/>
            </a:lvl7pPr>
            <a:lvl8pPr lvl="7" algn="l">
              <a:lnSpc>
                <a:spcPct val="100000"/>
              </a:lnSpc>
              <a:spcBef>
                <a:spcPts val="0"/>
              </a:spcBef>
              <a:spcAft>
                <a:spcPts val="0"/>
              </a:spcAft>
              <a:buSzPts val="1400"/>
              <a:buNone/>
              <a:defRPr sz="1800"/>
            </a:lvl8pPr>
            <a:lvl9pPr lvl="8" algn="l">
              <a:lnSpc>
                <a:spcPct val="100000"/>
              </a:lnSpc>
              <a:spcBef>
                <a:spcPts val="0"/>
              </a:spcBef>
              <a:spcAft>
                <a:spcPts val="0"/>
              </a:spcAft>
              <a:buSzPts val="1400"/>
              <a:buNone/>
              <a:defRPr sz="1800"/>
            </a:lvl9pPr>
          </a:lstStyle>
          <a:p>
            <a:endParaRPr/>
          </a:p>
        </p:txBody>
      </p:sp>
      <p:sp>
        <p:nvSpPr>
          <p:cNvPr id="48" name="Google Shape;48;p71"/>
          <p:cNvSpPr txBox="1">
            <a:spLocks noGrp="1"/>
          </p:cNvSpPr>
          <p:nvPr>
            <p:ph type="body" idx="1"/>
          </p:nvPr>
        </p:nvSpPr>
        <p:spPr>
          <a:xfrm>
            <a:off x="457200" y="1535113"/>
            <a:ext cx="4040188" cy="639762"/>
          </a:xfrm>
          <a:prstGeom prst="rect">
            <a:avLst/>
          </a:prstGeom>
          <a:noFill/>
          <a:ln>
            <a:noFill/>
          </a:ln>
        </p:spPr>
        <p:txBody>
          <a:bodyPr spcFirstLastPara="1" wrap="square" lIns="91425" tIns="45700" rIns="91425" bIns="45700" anchor="b" anchorCtr="0">
            <a:noAutofit/>
          </a:bodyPr>
          <a:lstStyle>
            <a:lvl1pPr marL="457200" marR="0" lvl="0" indent="-228600" algn="l">
              <a:lnSpc>
                <a:spcPct val="100000"/>
              </a:lnSpc>
              <a:spcBef>
                <a:spcPts val="480"/>
              </a:spcBef>
              <a:spcAft>
                <a:spcPts val="0"/>
              </a:spcAft>
              <a:buClr>
                <a:schemeClr val="dk1"/>
              </a:buClr>
              <a:buSzPts val="2400"/>
              <a:buFont typeface="Arial"/>
              <a:buNone/>
              <a:defRPr sz="2400" b="1" i="0" u="none" strike="noStrike" cap="none">
                <a:solidFill>
                  <a:schemeClr val="dk1"/>
                </a:solidFill>
                <a:latin typeface="Arial"/>
                <a:ea typeface="Arial"/>
                <a:cs typeface="Arial"/>
                <a:sym typeface="Arial"/>
              </a:defRPr>
            </a:lvl1pPr>
            <a:lvl2pPr marL="914400" marR="0" lvl="1" indent="-228600" algn="l">
              <a:lnSpc>
                <a:spcPct val="100000"/>
              </a:lnSpc>
              <a:spcBef>
                <a:spcPts val="400"/>
              </a:spcBef>
              <a:spcAft>
                <a:spcPts val="0"/>
              </a:spcAft>
              <a:buClr>
                <a:schemeClr val="dk1"/>
              </a:buClr>
              <a:buSzPts val="2000"/>
              <a:buFont typeface="Arial"/>
              <a:buNone/>
              <a:defRPr sz="2000" b="1" i="0" u="none" strike="noStrike" cap="none">
                <a:solidFill>
                  <a:schemeClr val="dk1"/>
                </a:solidFill>
                <a:latin typeface="Arial"/>
                <a:ea typeface="Arial"/>
                <a:cs typeface="Arial"/>
                <a:sym typeface="Arial"/>
              </a:defRPr>
            </a:lvl2pPr>
            <a:lvl3pPr marL="1371600" marR="0" lvl="2" indent="-228600" algn="l">
              <a:lnSpc>
                <a:spcPct val="100000"/>
              </a:lnSpc>
              <a:spcBef>
                <a:spcPts val="360"/>
              </a:spcBef>
              <a:spcAft>
                <a:spcPts val="0"/>
              </a:spcAft>
              <a:buClr>
                <a:schemeClr val="dk1"/>
              </a:buClr>
              <a:buSzPts val="1800"/>
              <a:buFont typeface="Arial"/>
              <a:buNone/>
              <a:defRPr sz="1800" b="1" i="0" u="none" strike="noStrike" cap="none">
                <a:solidFill>
                  <a:schemeClr val="dk1"/>
                </a:solidFill>
                <a:latin typeface="Arial"/>
                <a:ea typeface="Arial"/>
                <a:cs typeface="Arial"/>
                <a:sym typeface="Arial"/>
              </a:defRPr>
            </a:lvl3pPr>
            <a:lvl4pPr marL="1828800" marR="0" lvl="3" indent="-228600" algn="l">
              <a:lnSpc>
                <a:spcPct val="100000"/>
              </a:lnSpc>
              <a:spcBef>
                <a:spcPts val="320"/>
              </a:spcBef>
              <a:spcAft>
                <a:spcPts val="0"/>
              </a:spcAft>
              <a:buClr>
                <a:schemeClr val="dk1"/>
              </a:buClr>
              <a:buSzPts val="1600"/>
              <a:buFont typeface="Arial"/>
              <a:buNone/>
              <a:defRPr sz="1600" b="1" i="0" u="none" strike="noStrike" cap="none">
                <a:solidFill>
                  <a:schemeClr val="dk1"/>
                </a:solidFill>
                <a:latin typeface="Arial"/>
                <a:ea typeface="Arial"/>
                <a:cs typeface="Arial"/>
                <a:sym typeface="Arial"/>
              </a:defRPr>
            </a:lvl4pPr>
            <a:lvl5pPr marL="2286000" marR="0" lvl="4" indent="-228600" algn="l">
              <a:lnSpc>
                <a:spcPct val="100000"/>
              </a:lnSpc>
              <a:spcBef>
                <a:spcPts val="320"/>
              </a:spcBef>
              <a:spcAft>
                <a:spcPts val="0"/>
              </a:spcAft>
              <a:buClr>
                <a:schemeClr val="dk1"/>
              </a:buClr>
              <a:buSzPts val="1600"/>
              <a:buFont typeface="Arial"/>
              <a:buNone/>
              <a:defRPr sz="1600" b="1" i="0" u="none" strike="noStrike" cap="none">
                <a:solidFill>
                  <a:schemeClr val="dk1"/>
                </a:solidFill>
                <a:latin typeface="Arial"/>
                <a:ea typeface="Arial"/>
                <a:cs typeface="Arial"/>
                <a:sym typeface="Arial"/>
              </a:defRPr>
            </a:lvl5pPr>
            <a:lvl6pPr marL="2743200" marR="0" lvl="5" indent="-228600" algn="l">
              <a:lnSpc>
                <a:spcPct val="100000"/>
              </a:lnSpc>
              <a:spcBef>
                <a:spcPts val="320"/>
              </a:spcBef>
              <a:spcAft>
                <a:spcPts val="0"/>
              </a:spcAft>
              <a:buClr>
                <a:schemeClr val="dk1"/>
              </a:buClr>
              <a:buSzPts val="1600"/>
              <a:buFont typeface="Arial"/>
              <a:buNone/>
              <a:defRPr sz="1600" b="1" i="0" u="none" strike="noStrike" cap="none">
                <a:solidFill>
                  <a:schemeClr val="dk1"/>
                </a:solidFill>
                <a:latin typeface="Arial"/>
                <a:ea typeface="Arial"/>
                <a:cs typeface="Arial"/>
                <a:sym typeface="Arial"/>
              </a:defRPr>
            </a:lvl6pPr>
            <a:lvl7pPr marL="3200400" marR="0" lvl="6" indent="-228600" algn="l">
              <a:lnSpc>
                <a:spcPct val="100000"/>
              </a:lnSpc>
              <a:spcBef>
                <a:spcPts val="320"/>
              </a:spcBef>
              <a:spcAft>
                <a:spcPts val="0"/>
              </a:spcAft>
              <a:buClr>
                <a:schemeClr val="dk1"/>
              </a:buClr>
              <a:buSzPts val="1600"/>
              <a:buFont typeface="Arial"/>
              <a:buNone/>
              <a:defRPr sz="1600" b="1" i="0" u="none" strike="noStrike" cap="none">
                <a:solidFill>
                  <a:schemeClr val="dk1"/>
                </a:solidFill>
                <a:latin typeface="Arial"/>
                <a:ea typeface="Arial"/>
                <a:cs typeface="Arial"/>
                <a:sym typeface="Arial"/>
              </a:defRPr>
            </a:lvl7pPr>
            <a:lvl8pPr marL="3657600" marR="0" lvl="7" indent="-228600" algn="l">
              <a:lnSpc>
                <a:spcPct val="100000"/>
              </a:lnSpc>
              <a:spcBef>
                <a:spcPts val="320"/>
              </a:spcBef>
              <a:spcAft>
                <a:spcPts val="0"/>
              </a:spcAft>
              <a:buClr>
                <a:schemeClr val="dk1"/>
              </a:buClr>
              <a:buSzPts val="1600"/>
              <a:buFont typeface="Arial"/>
              <a:buNone/>
              <a:defRPr sz="1600" b="1" i="0" u="none" strike="noStrike" cap="none">
                <a:solidFill>
                  <a:schemeClr val="dk1"/>
                </a:solidFill>
                <a:latin typeface="Arial"/>
                <a:ea typeface="Arial"/>
                <a:cs typeface="Arial"/>
                <a:sym typeface="Arial"/>
              </a:defRPr>
            </a:lvl8pPr>
            <a:lvl9pPr marL="4114800" marR="0" lvl="8" indent="-228600" algn="l">
              <a:lnSpc>
                <a:spcPct val="100000"/>
              </a:lnSpc>
              <a:spcBef>
                <a:spcPts val="320"/>
              </a:spcBef>
              <a:spcAft>
                <a:spcPts val="0"/>
              </a:spcAft>
              <a:buClr>
                <a:schemeClr val="dk1"/>
              </a:buClr>
              <a:buSzPts val="1600"/>
              <a:buFont typeface="Arial"/>
              <a:buNone/>
              <a:defRPr sz="1600" b="1" i="0" u="none" strike="noStrike" cap="none">
                <a:solidFill>
                  <a:schemeClr val="dk1"/>
                </a:solidFill>
                <a:latin typeface="Arial"/>
                <a:ea typeface="Arial"/>
                <a:cs typeface="Arial"/>
                <a:sym typeface="Arial"/>
              </a:defRPr>
            </a:lvl9pPr>
          </a:lstStyle>
          <a:p>
            <a:endParaRPr/>
          </a:p>
        </p:txBody>
      </p:sp>
      <p:sp>
        <p:nvSpPr>
          <p:cNvPr id="49" name="Google Shape;49;p71"/>
          <p:cNvSpPr txBox="1">
            <a:spLocks noGrp="1"/>
          </p:cNvSpPr>
          <p:nvPr>
            <p:ph type="body" idx="2"/>
          </p:nvPr>
        </p:nvSpPr>
        <p:spPr>
          <a:xfrm>
            <a:off x="457200" y="2174875"/>
            <a:ext cx="4040188" cy="3951288"/>
          </a:xfrm>
          <a:prstGeom prst="rect">
            <a:avLst/>
          </a:prstGeom>
          <a:noFill/>
          <a:ln>
            <a:noFill/>
          </a:ln>
        </p:spPr>
        <p:txBody>
          <a:bodyPr spcFirstLastPara="1" wrap="square" lIns="91425" tIns="45700" rIns="91425" bIns="45700" anchor="t" anchorCtr="0">
            <a:noAutofit/>
          </a:bodyPr>
          <a:lstStyle>
            <a:lvl1pPr marL="457200" marR="0" lvl="0" indent="-381000" algn="l">
              <a:lnSpc>
                <a:spcPct val="100000"/>
              </a:lnSpc>
              <a:spcBef>
                <a:spcPts val="48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1pPr>
            <a:lvl2pPr marL="914400" marR="0" lvl="1"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2pPr>
            <a:lvl3pPr marL="1371600" marR="0" lvl="2" indent="-342900" algn="l">
              <a:lnSpc>
                <a:spcPct val="100000"/>
              </a:lnSpc>
              <a:spcBef>
                <a:spcPts val="36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3pPr>
            <a:lvl4pPr marL="1828800" marR="0" lvl="3" indent="-330200" algn="l">
              <a:lnSpc>
                <a:spcPct val="100000"/>
              </a:lnSpc>
              <a:spcBef>
                <a:spcPts val="32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4pPr>
            <a:lvl5pPr marL="2286000" marR="0" lvl="4" indent="-330200" algn="l">
              <a:lnSpc>
                <a:spcPct val="100000"/>
              </a:lnSpc>
              <a:spcBef>
                <a:spcPts val="32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5pPr>
            <a:lvl6pPr marL="2743200" marR="0" lvl="5" indent="-330200" algn="l">
              <a:lnSpc>
                <a:spcPct val="100000"/>
              </a:lnSpc>
              <a:spcBef>
                <a:spcPts val="32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6pPr>
            <a:lvl7pPr marL="3200400" marR="0" lvl="6" indent="-330200" algn="l">
              <a:lnSpc>
                <a:spcPct val="100000"/>
              </a:lnSpc>
              <a:spcBef>
                <a:spcPts val="32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7pPr>
            <a:lvl8pPr marL="3657600" marR="0" lvl="7" indent="-330200" algn="l">
              <a:lnSpc>
                <a:spcPct val="100000"/>
              </a:lnSpc>
              <a:spcBef>
                <a:spcPts val="32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8pPr>
            <a:lvl9pPr marL="4114800" marR="0" lvl="8" indent="-330200" algn="l">
              <a:lnSpc>
                <a:spcPct val="100000"/>
              </a:lnSpc>
              <a:spcBef>
                <a:spcPts val="32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9pPr>
          </a:lstStyle>
          <a:p>
            <a:endParaRPr/>
          </a:p>
        </p:txBody>
      </p:sp>
      <p:sp>
        <p:nvSpPr>
          <p:cNvPr id="50" name="Google Shape;50;p71"/>
          <p:cNvSpPr txBox="1">
            <a:spLocks noGrp="1"/>
          </p:cNvSpPr>
          <p:nvPr>
            <p:ph type="body" idx="3"/>
          </p:nvPr>
        </p:nvSpPr>
        <p:spPr>
          <a:xfrm>
            <a:off x="4645025" y="1535113"/>
            <a:ext cx="4041775" cy="639762"/>
          </a:xfrm>
          <a:prstGeom prst="rect">
            <a:avLst/>
          </a:prstGeom>
          <a:noFill/>
          <a:ln>
            <a:noFill/>
          </a:ln>
        </p:spPr>
        <p:txBody>
          <a:bodyPr spcFirstLastPara="1" wrap="square" lIns="91425" tIns="45700" rIns="91425" bIns="45700" anchor="b" anchorCtr="0">
            <a:noAutofit/>
          </a:bodyPr>
          <a:lstStyle>
            <a:lvl1pPr marL="457200" marR="0" lvl="0" indent="-228600" algn="l">
              <a:lnSpc>
                <a:spcPct val="100000"/>
              </a:lnSpc>
              <a:spcBef>
                <a:spcPts val="480"/>
              </a:spcBef>
              <a:spcAft>
                <a:spcPts val="0"/>
              </a:spcAft>
              <a:buClr>
                <a:schemeClr val="dk1"/>
              </a:buClr>
              <a:buSzPts val="2400"/>
              <a:buFont typeface="Arial"/>
              <a:buNone/>
              <a:defRPr sz="2400" b="1" i="0" u="none" strike="noStrike" cap="none">
                <a:solidFill>
                  <a:schemeClr val="dk1"/>
                </a:solidFill>
                <a:latin typeface="Arial"/>
                <a:ea typeface="Arial"/>
                <a:cs typeface="Arial"/>
                <a:sym typeface="Arial"/>
              </a:defRPr>
            </a:lvl1pPr>
            <a:lvl2pPr marL="914400" marR="0" lvl="1" indent="-228600" algn="l">
              <a:lnSpc>
                <a:spcPct val="100000"/>
              </a:lnSpc>
              <a:spcBef>
                <a:spcPts val="400"/>
              </a:spcBef>
              <a:spcAft>
                <a:spcPts val="0"/>
              </a:spcAft>
              <a:buClr>
                <a:schemeClr val="dk1"/>
              </a:buClr>
              <a:buSzPts val="2000"/>
              <a:buFont typeface="Arial"/>
              <a:buNone/>
              <a:defRPr sz="2000" b="1" i="0" u="none" strike="noStrike" cap="none">
                <a:solidFill>
                  <a:schemeClr val="dk1"/>
                </a:solidFill>
                <a:latin typeface="Arial"/>
                <a:ea typeface="Arial"/>
                <a:cs typeface="Arial"/>
                <a:sym typeface="Arial"/>
              </a:defRPr>
            </a:lvl2pPr>
            <a:lvl3pPr marL="1371600" marR="0" lvl="2" indent="-228600" algn="l">
              <a:lnSpc>
                <a:spcPct val="100000"/>
              </a:lnSpc>
              <a:spcBef>
                <a:spcPts val="360"/>
              </a:spcBef>
              <a:spcAft>
                <a:spcPts val="0"/>
              </a:spcAft>
              <a:buClr>
                <a:schemeClr val="dk1"/>
              </a:buClr>
              <a:buSzPts val="1800"/>
              <a:buFont typeface="Arial"/>
              <a:buNone/>
              <a:defRPr sz="1800" b="1" i="0" u="none" strike="noStrike" cap="none">
                <a:solidFill>
                  <a:schemeClr val="dk1"/>
                </a:solidFill>
                <a:latin typeface="Arial"/>
                <a:ea typeface="Arial"/>
                <a:cs typeface="Arial"/>
                <a:sym typeface="Arial"/>
              </a:defRPr>
            </a:lvl3pPr>
            <a:lvl4pPr marL="1828800" marR="0" lvl="3" indent="-228600" algn="l">
              <a:lnSpc>
                <a:spcPct val="100000"/>
              </a:lnSpc>
              <a:spcBef>
                <a:spcPts val="320"/>
              </a:spcBef>
              <a:spcAft>
                <a:spcPts val="0"/>
              </a:spcAft>
              <a:buClr>
                <a:schemeClr val="dk1"/>
              </a:buClr>
              <a:buSzPts val="1600"/>
              <a:buFont typeface="Arial"/>
              <a:buNone/>
              <a:defRPr sz="1600" b="1" i="0" u="none" strike="noStrike" cap="none">
                <a:solidFill>
                  <a:schemeClr val="dk1"/>
                </a:solidFill>
                <a:latin typeface="Arial"/>
                <a:ea typeface="Arial"/>
                <a:cs typeface="Arial"/>
                <a:sym typeface="Arial"/>
              </a:defRPr>
            </a:lvl4pPr>
            <a:lvl5pPr marL="2286000" marR="0" lvl="4" indent="-228600" algn="l">
              <a:lnSpc>
                <a:spcPct val="100000"/>
              </a:lnSpc>
              <a:spcBef>
                <a:spcPts val="320"/>
              </a:spcBef>
              <a:spcAft>
                <a:spcPts val="0"/>
              </a:spcAft>
              <a:buClr>
                <a:schemeClr val="dk1"/>
              </a:buClr>
              <a:buSzPts val="1600"/>
              <a:buFont typeface="Arial"/>
              <a:buNone/>
              <a:defRPr sz="1600" b="1" i="0" u="none" strike="noStrike" cap="none">
                <a:solidFill>
                  <a:schemeClr val="dk1"/>
                </a:solidFill>
                <a:latin typeface="Arial"/>
                <a:ea typeface="Arial"/>
                <a:cs typeface="Arial"/>
                <a:sym typeface="Arial"/>
              </a:defRPr>
            </a:lvl5pPr>
            <a:lvl6pPr marL="2743200" marR="0" lvl="5" indent="-228600" algn="l">
              <a:lnSpc>
                <a:spcPct val="100000"/>
              </a:lnSpc>
              <a:spcBef>
                <a:spcPts val="320"/>
              </a:spcBef>
              <a:spcAft>
                <a:spcPts val="0"/>
              </a:spcAft>
              <a:buClr>
                <a:schemeClr val="dk1"/>
              </a:buClr>
              <a:buSzPts val="1600"/>
              <a:buFont typeface="Arial"/>
              <a:buNone/>
              <a:defRPr sz="1600" b="1" i="0" u="none" strike="noStrike" cap="none">
                <a:solidFill>
                  <a:schemeClr val="dk1"/>
                </a:solidFill>
                <a:latin typeface="Arial"/>
                <a:ea typeface="Arial"/>
                <a:cs typeface="Arial"/>
                <a:sym typeface="Arial"/>
              </a:defRPr>
            </a:lvl6pPr>
            <a:lvl7pPr marL="3200400" marR="0" lvl="6" indent="-228600" algn="l">
              <a:lnSpc>
                <a:spcPct val="100000"/>
              </a:lnSpc>
              <a:spcBef>
                <a:spcPts val="320"/>
              </a:spcBef>
              <a:spcAft>
                <a:spcPts val="0"/>
              </a:spcAft>
              <a:buClr>
                <a:schemeClr val="dk1"/>
              </a:buClr>
              <a:buSzPts val="1600"/>
              <a:buFont typeface="Arial"/>
              <a:buNone/>
              <a:defRPr sz="1600" b="1" i="0" u="none" strike="noStrike" cap="none">
                <a:solidFill>
                  <a:schemeClr val="dk1"/>
                </a:solidFill>
                <a:latin typeface="Arial"/>
                <a:ea typeface="Arial"/>
                <a:cs typeface="Arial"/>
                <a:sym typeface="Arial"/>
              </a:defRPr>
            </a:lvl7pPr>
            <a:lvl8pPr marL="3657600" marR="0" lvl="7" indent="-228600" algn="l">
              <a:lnSpc>
                <a:spcPct val="100000"/>
              </a:lnSpc>
              <a:spcBef>
                <a:spcPts val="320"/>
              </a:spcBef>
              <a:spcAft>
                <a:spcPts val="0"/>
              </a:spcAft>
              <a:buClr>
                <a:schemeClr val="dk1"/>
              </a:buClr>
              <a:buSzPts val="1600"/>
              <a:buFont typeface="Arial"/>
              <a:buNone/>
              <a:defRPr sz="1600" b="1" i="0" u="none" strike="noStrike" cap="none">
                <a:solidFill>
                  <a:schemeClr val="dk1"/>
                </a:solidFill>
                <a:latin typeface="Arial"/>
                <a:ea typeface="Arial"/>
                <a:cs typeface="Arial"/>
                <a:sym typeface="Arial"/>
              </a:defRPr>
            </a:lvl8pPr>
            <a:lvl9pPr marL="4114800" marR="0" lvl="8" indent="-228600" algn="l">
              <a:lnSpc>
                <a:spcPct val="100000"/>
              </a:lnSpc>
              <a:spcBef>
                <a:spcPts val="320"/>
              </a:spcBef>
              <a:spcAft>
                <a:spcPts val="0"/>
              </a:spcAft>
              <a:buClr>
                <a:schemeClr val="dk1"/>
              </a:buClr>
              <a:buSzPts val="1600"/>
              <a:buFont typeface="Arial"/>
              <a:buNone/>
              <a:defRPr sz="1600" b="1" i="0" u="none" strike="noStrike" cap="none">
                <a:solidFill>
                  <a:schemeClr val="dk1"/>
                </a:solidFill>
                <a:latin typeface="Arial"/>
                <a:ea typeface="Arial"/>
                <a:cs typeface="Arial"/>
                <a:sym typeface="Arial"/>
              </a:defRPr>
            </a:lvl9pPr>
          </a:lstStyle>
          <a:p>
            <a:endParaRPr/>
          </a:p>
        </p:txBody>
      </p:sp>
      <p:sp>
        <p:nvSpPr>
          <p:cNvPr id="51" name="Google Shape;51;p71"/>
          <p:cNvSpPr txBox="1">
            <a:spLocks noGrp="1"/>
          </p:cNvSpPr>
          <p:nvPr>
            <p:ph type="body" idx="4"/>
          </p:nvPr>
        </p:nvSpPr>
        <p:spPr>
          <a:xfrm>
            <a:off x="4645025" y="2174875"/>
            <a:ext cx="4041775" cy="3951288"/>
          </a:xfrm>
          <a:prstGeom prst="rect">
            <a:avLst/>
          </a:prstGeom>
          <a:noFill/>
          <a:ln>
            <a:noFill/>
          </a:ln>
        </p:spPr>
        <p:txBody>
          <a:bodyPr spcFirstLastPara="1" wrap="square" lIns="91425" tIns="45700" rIns="91425" bIns="45700" anchor="t" anchorCtr="0">
            <a:noAutofit/>
          </a:bodyPr>
          <a:lstStyle>
            <a:lvl1pPr marL="457200" marR="0" lvl="0" indent="-381000" algn="l">
              <a:lnSpc>
                <a:spcPct val="100000"/>
              </a:lnSpc>
              <a:spcBef>
                <a:spcPts val="48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1pPr>
            <a:lvl2pPr marL="914400" marR="0" lvl="1"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2pPr>
            <a:lvl3pPr marL="1371600" marR="0" lvl="2" indent="-342900" algn="l">
              <a:lnSpc>
                <a:spcPct val="100000"/>
              </a:lnSpc>
              <a:spcBef>
                <a:spcPts val="36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3pPr>
            <a:lvl4pPr marL="1828800" marR="0" lvl="3" indent="-330200" algn="l">
              <a:lnSpc>
                <a:spcPct val="100000"/>
              </a:lnSpc>
              <a:spcBef>
                <a:spcPts val="32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4pPr>
            <a:lvl5pPr marL="2286000" marR="0" lvl="4" indent="-330200" algn="l">
              <a:lnSpc>
                <a:spcPct val="100000"/>
              </a:lnSpc>
              <a:spcBef>
                <a:spcPts val="32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5pPr>
            <a:lvl6pPr marL="2743200" marR="0" lvl="5" indent="-330200" algn="l">
              <a:lnSpc>
                <a:spcPct val="100000"/>
              </a:lnSpc>
              <a:spcBef>
                <a:spcPts val="32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6pPr>
            <a:lvl7pPr marL="3200400" marR="0" lvl="6" indent="-330200" algn="l">
              <a:lnSpc>
                <a:spcPct val="100000"/>
              </a:lnSpc>
              <a:spcBef>
                <a:spcPts val="32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7pPr>
            <a:lvl8pPr marL="3657600" marR="0" lvl="7" indent="-330200" algn="l">
              <a:lnSpc>
                <a:spcPct val="100000"/>
              </a:lnSpc>
              <a:spcBef>
                <a:spcPts val="32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8pPr>
            <a:lvl9pPr marL="4114800" marR="0" lvl="8" indent="-330200" algn="l">
              <a:lnSpc>
                <a:spcPct val="100000"/>
              </a:lnSpc>
              <a:spcBef>
                <a:spcPts val="32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9pPr>
          </a:lstStyle>
          <a:p>
            <a:endParaRPr/>
          </a:p>
        </p:txBody>
      </p:sp>
      <p:sp>
        <p:nvSpPr>
          <p:cNvPr id="52" name="Google Shape;52;p71"/>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marR="0" lvl="0" algn="l">
              <a:lnSpc>
                <a:spcPct val="100000"/>
              </a:lnSpc>
              <a:spcBef>
                <a:spcPts val="0"/>
              </a:spcBef>
              <a:spcAft>
                <a:spcPts val="0"/>
              </a:spcAft>
              <a:buSzPts val="1400"/>
              <a:buNone/>
              <a:defRPr sz="1200">
                <a:solidFill>
                  <a:srgbClr val="888888"/>
                </a:solidFill>
                <a:latin typeface="Arial"/>
                <a:ea typeface="Arial"/>
                <a:cs typeface="Arial"/>
                <a:sym typeface="Arial"/>
              </a:defRPr>
            </a:lvl1pPr>
            <a:lvl2pPr marR="0" lvl="1"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53" name="Google Shape;53;p71"/>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marR="0" lvl="0" algn="ctr">
              <a:lnSpc>
                <a:spcPct val="100000"/>
              </a:lnSpc>
              <a:spcBef>
                <a:spcPts val="0"/>
              </a:spcBef>
              <a:spcAft>
                <a:spcPts val="0"/>
              </a:spcAft>
              <a:buSzPts val="1400"/>
              <a:buNone/>
              <a:defRPr sz="1200">
                <a:solidFill>
                  <a:srgbClr val="888888"/>
                </a:solidFill>
                <a:latin typeface="Arial"/>
                <a:ea typeface="Arial"/>
                <a:cs typeface="Arial"/>
                <a:sym typeface="Arial"/>
              </a:defRPr>
            </a:lvl1pPr>
            <a:lvl2pPr marR="0" lvl="1"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54" name="Google Shape;54;p71"/>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‹N°›</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55"/>
        <p:cNvGrpSpPr/>
        <p:nvPr/>
      </p:nvGrpSpPr>
      <p:grpSpPr>
        <a:xfrm>
          <a:off x="0" y="0"/>
          <a:ext cx="0" cy="0"/>
          <a:chOff x="0" y="0"/>
          <a:chExt cx="0" cy="0"/>
        </a:xfrm>
      </p:grpSpPr>
      <p:sp>
        <p:nvSpPr>
          <p:cNvPr id="56" name="Google Shape;56;p72"/>
          <p:cNvSpPr txBox="1">
            <a:spLocks noGrp="1"/>
          </p:cNvSpPr>
          <p:nvPr>
            <p:ph type="title"/>
          </p:nvPr>
        </p:nvSpPr>
        <p:spPr>
          <a:xfrm>
            <a:off x="457200" y="273050"/>
            <a:ext cx="3008313" cy="1162050"/>
          </a:xfrm>
          <a:prstGeom prst="rect">
            <a:avLst/>
          </a:prstGeom>
          <a:noFill/>
          <a:ln>
            <a:noFill/>
          </a:ln>
        </p:spPr>
        <p:txBody>
          <a:bodyPr spcFirstLastPara="1" wrap="square" lIns="91425" tIns="45700" rIns="91425" bIns="45700" anchor="b" anchorCtr="0">
            <a:noAutofit/>
          </a:bodyPr>
          <a:lstStyle>
            <a:lvl1pPr marR="0" lvl="0" algn="l">
              <a:lnSpc>
                <a:spcPct val="100000"/>
              </a:lnSpc>
              <a:spcBef>
                <a:spcPts val="0"/>
              </a:spcBef>
              <a:spcAft>
                <a:spcPts val="0"/>
              </a:spcAft>
              <a:buClr>
                <a:schemeClr val="dk1"/>
              </a:buClr>
              <a:buSzPts val="2000"/>
              <a:buFont typeface="Arial"/>
              <a:buNone/>
              <a:defRPr sz="2000" b="1" i="0" u="none" strike="noStrike" cap="none">
                <a:solidFill>
                  <a:schemeClr val="dk1"/>
                </a:solidFill>
                <a:latin typeface="Arial"/>
                <a:ea typeface="Arial"/>
                <a:cs typeface="Arial"/>
                <a:sym typeface="Arial"/>
              </a:defRPr>
            </a:lvl1pPr>
            <a:lvl2pPr lvl="1" algn="l">
              <a:lnSpc>
                <a:spcPct val="100000"/>
              </a:lnSpc>
              <a:spcBef>
                <a:spcPts val="0"/>
              </a:spcBef>
              <a:spcAft>
                <a:spcPts val="0"/>
              </a:spcAft>
              <a:buSzPts val="1400"/>
              <a:buNone/>
              <a:defRPr sz="1800"/>
            </a:lvl2pPr>
            <a:lvl3pPr lvl="2" algn="l">
              <a:lnSpc>
                <a:spcPct val="100000"/>
              </a:lnSpc>
              <a:spcBef>
                <a:spcPts val="0"/>
              </a:spcBef>
              <a:spcAft>
                <a:spcPts val="0"/>
              </a:spcAft>
              <a:buSzPts val="1400"/>
              <a:buNone/>
              <a:defRPr sz="1800"/>
            </a:lvl3pPr>
            <a:lvl4pPr lvl="3" algn="l">
              <a:lnSpc>
                <a:spcPct val="100000"/>
              </a:lnSpc>
              <a:spcBef>
                <a:spcPts val="0"/>
              </a:spcBef>
              <a:spcAft>
                <a:spcPts val="0"/>
              </a:spcAft>
              <a:buSzPts val="1400"/>
              <a:buNone/>
              <a:defRPr sz="1800"/>
            </a:lvl4pPr>
            <a:lvl5pPr lvl="4" algn="l">
              <a:lnSpc>
                <a:spcPct val="100000"/>
              </a:lnSpc>
              <a:spcBef>
                <a:spcPts val="0"/>
              </a:spcBef>
              <a:spcAft>
                <a:spcPts val="0"/>
              </a:spcAft>
              <a:buSzPts val="1400"/>
              <a:buNone/>
              <a:defRPr sz="1800"/>
            </a:lvl5pPr>
            <a:lvl6pPr lvl="5" algn="l">
              <a:lnSpc>
                <a:spcPct val="100000"/>
              </a:lnSpc>
              <a:spcBef>
                <a:spcPts val="0"/>
              </a:spcBef>
              <a:spcAft>
                <a:spcPts val="0"/>
              </a:spcAft>
              <a:buSzPts val="1400"/>
              <a:buNone/>
              <a:defRPr sz="1800"/>
            </a:lvl6pPr>
            <a:lvl7pPr lvl="6" algn="l">
              <a:lnSpc>
                <a:spcPct val="100000"/>
              </a:lnSpc>
              <a:spcBef>
                <a:spcPts val="0"/>
              </a:spcBef>
              <a:spcAft>
                <a:spcPts val="0"/>
              </a:spcAft>
              <a:buSzPts val="1400"/>
              <a:buNone/>
              <a:defRPr sz="1800"/>
            </a:lvl7pPr>
            <a:lvl8pPr lvl="7" algn="l">
              <a:lnSpc>
                <a:spcPct val="100000"/>
              </a:lnSpc>
              <a:spcBef>
                <a:spcPts val="0"/>
              </a:spcBef>
              <a:spcAft>
                <a:spcPts val="0"/>
              </a:spcAft>
              <a:buSzPts val="1400"/>
              <a:buNone/>
              <a:defRPr sz="1800"/>
            </a:lvl8pPr>
            <a:lvl9pPr lvl="8" algn="l">
              <a:lnSpc>
                <a:spcPct val="100000"/>
              </a:lnSpc>
              <a:spcBef>
                <a:spcPts val="0"/>
              </a:spcBef>
              <a:spcAft>
                <a:spcPts val="0"/>
              </a:spcAft>
              <a:buSzPts val="1400"/>
              <a:buNone/>
              <a:defRPr sz="1800"/>
            </a:lvl9pPr>
          </a:lstStyle>
          <a:p>
            <a:endParaRPr/>
          </a:p>
        </p:txBody>
      </p:sp>
      <p:sp>
        <p:nvSpPr>
          <p:cNvPr id="57" name="Google Shape;57;p72"/>
          <p:cNvSpPr txBox="1">
            <a:spLocks noGrp="1"/>
          </p:cNvSpPr>
          <p:nvPr>
            <p:ph type="body" idx="1"/>
          </p:nvPr>
        </p:nvSpPr>
        <p:spPr>
          <a:xfrm>
            <a:off x="3575050" y="273050"/>
            <a:ext cx="5111750" cy="5853113"/>
          </a:xfrm>
          <a:prstGeom prst="rect">
            <a:avLst/>
          </a:prstGeom>
          <a:noFill/>
          <a:ln>
            <a:noFill/>
          </a:ln>
        </p:spPr>
        <p:txBody>
          <a:bodyPr spcFirstLastPara="1" wrap="square" lIns="91425" tIns="45700" rIns="91425" bIns="45700" anchor="t" anchorCtr="0">
            <a:noAutofit/>
          </a:bodyPr>
          <a:lstStyle>
            <a:lvl1pPr marL="457200" marR="0" lvl="0" indent="-431800" algn="l">
              <a:lnSpc>
                <a:spcPct val="100000"/>
              </a:lnSpc>
              <a:spcBef>
                <a:spcPts val="640"/>
              </a:spcBef>
              <a:spcAft>
                <a:spcPts val="0"/>
              </a:spcAft>
              <a:buClr>
                <a:schemeClr val="dk1"/>
              </a:buClr>
              <a:buSzPts val="3200"/>
              <a:buFont typeface="Arial"/>
              <a:buChar char="•"/>
              <a:defRPr sz="3200" b="0" i="0" u="none" strike="noStrike" cap="none">
                <a:solidFill>
                  <a:schemeClr val="dk1"/>
                </a:solidFill>
                <a:latin typeface="Arial"/>
                <a:ea typeface="Arial"/>
                <a:cs typeface="Arial"/>
                <a:sym typeface="Arial"/>
              </a:defRPr>
            </a:lvl1pPr>
            <a:lvl2pPr marL="914400" marR="0" lvl="1" indent="-406400" algn="l">
              <a:lnSpc>
                <a:spcPct val="100000"/>
              </a:lnSpc>
              <a:spcBef>
                <a:spcPts val="56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2pPr>
            <a:lvl3pPr marL="1371600" marR="0" lvl="2" indent="-381000" algn="l">
              <a:lnSpc>
                <a:spcPct val="100000"/>
              </a:lnSpc>
              <a:spcBef>
                <a:spcPts val="48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3pPr>
            <a:lvl4pPr marL="1828800" marR="0" lvl="3"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4pPr>
            <a:lvl5pPr marL="2286000" marR="0" lvl="4"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5pPr>
            <a:lvl6pPr marL="2743200" marR="0" lvl="5"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58" name="Google Shape;58;p72"/>
          <p:cNvSpPr txBox="1">
            <a:spLocks noGrp="1"/>
          </p:cNvSpPr>
          <p:nvPr>
            <p:ph type="body" idx="2"/>
          </p:nvPr>
        </p:nvSpPr>
        <p:spPr>
          <a:xfrm>
            <a:off x="457200" y="1435100"/>
            <a:ext cx="3008313" cy="4691063"/>
          </a:xfrm>
          <a:prstGeom prst="rect">
            <a:avLst/>
          </a:prstGeom>
          <a:noFill/>
          <a:ln>
            <a:noFill/>
          </a:ln>
        </p:spPr>
        <p:txBody>
          <a:bodyPr spcFirstLastPara="1" wrap="square" lIns="91425" tIns="45700" rIns="91425" bIns="45700" anchor="t" anchorCtr="0">
            <a:noAutofit/>
          </a:bodyPr>
          <a:lstStyle>
            <a:lvl1pPr marL="457200" marR="0" lvl="0" indent="-228600" algn="l">
              <a:lnSpc>
                <a:spcPct val="100000"/>
              </a:lnSpc>
              <a:spcBef>
                <a:spcPts val="280"/>
              </a:spcBef>
              <a:spcAft>
                <a:spcPts val="0"/>
              </a:spcAft>
              <a:buClr>
                <a:schemeClr val="dk1"/>
              </a:buClr>
              <a:buSzPts val="1400"/>
              <a:buFont typeface="Arial"/>
              <a:buNone/>
              <a:defRPr sz="1400" b="0" i="0" u="none" strike="noStrike" cap="none">
                <a:solidFill>
                  <a:schemeClr val="dk1"/>
                </a:solidFill>
                <a:latin typeface="Arial"/>
                <a:ea typeface="Arial"/>
                <a:cs typeface="Arial"/>
                <a:sym typeface="Arial"/>
              </a:defRPr>
            </a:lvl1pPr>
            <a:lvl2pPr marL="914400" marR="0" lvl="1" indent="-228600" algn="l">
              <a:lnSpc>
                <a:spcPct val="100000"/>
              </a:lnSpc>
              <a:spcBef>
                <a:spcPts val="240"/>
              </a:spcBef>
              <a:spcAft>
                <a:spcPts val="0"/>
              </a:spcAft>
              <a:buClr>
                <a:schemeClr val="dk1"/>
              </a:buClr>
              <a:buSzPts val="1200"/>
              <a:buFont typeface="Arial"/>
              <a:buNone/>
              <a:defRPr sz="1200" b="0" i="0" u="none" strike="noStrike" cap="none">
                <a:solidFill>
                  <a:schemeClr val="dk1"/>
                </a:solidFill>
                <a:latin typeface="Arial"/>
                <a:ea typeface="Arial"/>
                <a:cs typeface="Arial"/>
                <a:sym typeface="Arial"/>
              </a:defRPr>
            </a:lvl2pPr>
            <a:lvl3pPr marL="1371600" marR="0" lvl="2" indent="-228600" algn="l">
              <a:lnSpc>
                <a:spcPct val="100000"/>
              </a:lnSpc>
              <a:spcBef>
                <a:spcPts val="200"/>
              </a:spcBef>
              <a:spcAft>
                <a:spcPts val="0"/>
              </a:spcAft>
              <a:buClr>
                <a:schemeClr val="dk1"/>
              </a:buClr>
              <a:buSzPts val="1000"/>
              <a:buFont typeface="Arial"/>
              <a:buNone/>
              <a:defRPr sz="1000" b="0" i="0" u="none" strike="noStrike" cap="none">
                <a:solidFill>
                  <a:schemeClr val="dk1"/>
                </a:solidFill>
                <a:latin typeface="Arial"/>
                <a:ea typeface="Arial"/>
                <a:cs typeface="Arial"/>
                <a:sym typeface="Arial"/>
              </a:defRPr>
            </a:lvl3pPr>
            <a:lvl4pPr marL="1828800" marR="0" lvl="3" indent="-228600" algn="l">
              <a:lnSpc>
                <a:spcPct val="100000"/>
              </a:lnSpc>
              <a:spcBef>
                <a:spcPts val="180"/>
              </a:spcBef>
              <a:spcAft>
                <a:spcPts val="0"/>
              </a:spcAft>
              <a:buClr>
                <a:schemeClr val="dk1"/>
              </a:buClr>
              <a:buSzPts val="900"/>
              <a:buFont typeface="Arial"/>
              <a:buNone/>
              <a:defRPr sz="900" b="0" i="0" u="none" strike="noStrike" cap="none">
                <a:solidFill>
                  <a:schemeClr val="dk1"/>
                </a:solidFill>
                <a:latin typeface="Arial"/>
                <a:ea typeface="Arial"/>
                <a:cs typeface="Arial"/>
                <a:sym typeface="Arial"/>
              </a:defRPr>
            </a:lvl4pPr>
            <a:lvl5pPr marL="2286000" marR="0" lvl="4" indent="-228600" algn="l">
              <a:lnSpc>
                <a:spcPct val="100000"/>
              </a:lnSpc>
              <a:spcBef>
                <a:spcPts val="180"/>
              </a:spcBef>
              <a:spcAft>
                <a:spcPts val="0"/>
              </a:spcAft>
              <a:buClr>
                <a:schemeClr val="dk1"/>
              </a:buClr>
              <a:buSzPts val="900"/>
              <a:buFont typeface="Arial"/>
              <a:buNone/>
              <a:defRPr sz="900" b="0" i="0" u="none" strike="noStrike" cap="none">
                <a:solidFill>
                  <a:schemeClr val="dk1"/>
                </a:solidFill>
                <a:latin typeface="Arial"/>
                <a:ea typeface="Arial"/>
                <a:cs typeface="Arial"/>
                <a:sym typeface="Arial"/>
              </a:defRPr>
            </a:lvl5pPr>
            <a:lvl6pPr marL="2743200" marR="0" lvl="5" indent="-228600" algn="l">
              <a:lnSpc>
                <a:spcPct val="100000"/>
              </a:lnSpc>
              <a:spcBef>
                <a:spcPts val="180"/>
              </a:spcBef>
              <a:spcAft>
                <a:spcPts val="0"/>
              </a:spcAft>
              <a:buClr>
                <a:schemeClr val="dk1"/>
              </a:buClr>
              <a:buSzPts val="900"/>
              <a:buFont typeface="Arial"/>
              <a:buNone/>
              <a:defRPr sz="900" b="0" i="0" u="none" strike="noStrike" cap="none">
                <a:solidFill>
                  <a:schemeClr val="dk1"/>
                </a:solidFill>
                <a:latin typeface="Arial"/>
                <a:ea typeface="Arial"/>
                <a:cs typeface="Arial"/>
                <a:sym typeface="Arial"/>
              </a:defRPr>
            </a:lvl6pPr>
            <a:lvl7pPr marL="3200400" marR="0" lvl="6" indent="-228600" algn="l">
              <a:lnSpc>
                <a:spcPct val="100000"/>
              </a:lnSpc>
              <a:spcBef>
                <a:spcPts val="180"/>
              </a:spcBef>
              <a:spcAft>
                <a:spcPts val="0"/>
              </a:spcAft>
              <a:buClr>
                <a:schemeClr val="dk1"/>
              </a:buClr>
              <a:buSzPts val="900"/>
              <a:buFont typeface="Arial"/>
              <a:buNone/>
              <a:defRPr sz="900" b="0" i="0" u="none" strike="noStrike" cap="none">
                <a:solidFill>
                  <a:schemeClr val="dk1"/>
                </a:solidFill>
                <a:latin typeface="Arial"/>
                <a:ea typeface="Arial"/>
                <a:cs typeface="Arial"/>
                <a:sym typeface="Arial"/>
              </a:defRPr>
            </a:lvl7pPr>
            <a:lvl8pPr marL="3657600" marR="0" lvl="7" indent="-228600" algn="l">
              <a:lnSpc>
                <a:spcPct val="100000"/>
              </a:lnSpc>
              <a:spcBef>
                <a:spcPts val="180"/>
              </a:spcBef>
              <a:spcAft>
                <a:spcPts val="0"/>
              </a:spcAft>
              <a:buClr>
                <a:schemeClr val="dk1"/>
              </a:buClr>
              <a:buSzPts val="900"/>
              <a:buFont typeface="Arial"/>
              <a:buNone/>
              <a:defRPr sz="900" b="0" i="0" u="none" strike="noStrike" cap="none">
                <a:solidFill>
                  <a:schemeClr val="dk1"/>
                </a:solidFill>
                <a:latin typeface="Arial"/>
                <a:ea typeface="Arial"/>
                <a:cs typeface="Arial"/>
                <a:sym typeface="Arial"/>
              </a:defRPr>
            </a:lvl8pPr>
            <a:lvl9pPr marL="4114800" marR="0" lvl="8" indent="-228600" algn="l">
              <a:lnSpc>
                <a:spcPct val="100000"/>
              </a:lnSpc>
              <a:spcBef>
                <a:spcPts val="180"/>
              </a:spcBef>
              <a:spcAft>
                <a:spcPts val="0"/>
              </a:spcAft>
              <a:buClr>
                <a:schemeClr val="dk1"/>
              </a:buClr>
              <a:buSzPts val="900"/>
              <a:buFont typeface="Arial"/>
              <a:buNone/>
              <a:defRPr sz="900" b="0" i="0" u="none" strike="noStrike" cap="none">
                <a:solidFill>
                  <a:schemeClr val="dk1"/>
                </a:solidFill>
                <a:latin typeface="Arial"/>
                <a:ea typeface="Arial"/>
                <a:cs typeface="Arial"/>
                <a:sym typeface="Arial"/>
              </a:defRPr>
            </a:lvl9pPr>
          </a:lstStyle>
          <a:p>
            <a:endParaRPr/>
          </a:p>
        </p:txBody>
      </p:sp>
      <p:sp>
        <p:nvSpPr>
          <p:cNvPr id="59" name="Google Shape;59;p72"/>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marR="0" lvl="0" algn="l">
              <a:lnSpc>
                <a:spcPct val="100000"/>
              </a:lnSpc>
              <a:spcBef>
                <a:spcPts val="0"/>
              </a:spcBef>
              <a:spcAft>
                <a:spcPts val="0"/>
              </a:spcAft>
              <a:buSzPts val="1400"/>
              <a:buNone/>
              <a:defRPr sz="1200">
                <a:solidFill>
                  <a:srgbClr val="888888"/>
                </a:solidFill>
                <a:latin typeface="Arial"/>
                <a:ea typeface="Arial"/>
                <a:cs typeface="Arial"/>
                <a:sym typeface="Arial"/>
              </a:defRPr>
            </a:lvl1pPr>
            <a:lvl2pPr marR="0" lvl="1"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60" name="Google Shape;60;p72"/>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marR="0" lvl="0" algn="ctr">
              <a:lnSpc>
                <a:spcPct val="100000"/>
              </a:lnSpc>
              <a:spcBef>
                <a:spcPts val="0"/>
              </a:spcBef>
              <a:spcAft>
                <a:spcPts val="0"/>
              </a:spcAft>
              <a:buSzPts val="1400"/>
              <a:buNone/>
              <a:defRPr sz="1200">
                <a:solidFill>
                  <a:srgbClr val="888888"/>
                </a:solidFill>
                <a:latin typeface="Arial"/>
                <a:ea typeface="Arial"/>
                <a:cs typeface="Arial"/>
                <a:sym typeface="Arial"/>
              </a:defRPr>
            </a:lvl1pPr>
            <a:lvl2pPr marR="0" lvl="1"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61" name="Google Shape;61;p72"/>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‹N°›</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2"/>
        <p:cNvGrpSpPr/>
        <p:nvPr/>
      </p:nvGrpSpPr>
      <p:grpSpPr>
        <a:xfrm>
          <a:off x="0" y="0"/>
          <a:ext cx="0" cy="0"/>
          <a:chOff x="0" y="0"/>
          <a:chExt cx="0" cy="0"/>
        </a:xfrm>
      </p:grpSpPr>
      <p:sp>
        <p:nvSpPr>
          <p:cNvPr id="63" name="Google Shape;63;p73"/>
          <p:cNvSpPr txBox="1">
            <a:spLocks noGrp="1"/>
          </p:cNvSpPr>
          <p:nvPr>
            <p:ph type="title"/>
          </p:nvPr>
        </p:nvSpPr>
        <p:spPr>
          <a:xfrm>
            <a:off x="1792288" y="4800600"/>
            <a:ext cx="5486400" cy="566738"/>
          </a:xfrm>
          <a:prstGeom prst="rect">
            <a:avLst/>
          </a:prstGeom>
          <a:noFill/>
          <a:ln>
            <a:noFill/>
          </a:ln>
        </p:spPr>
        <p:txBody>
          <a:bodyPr spcFirstLastPara="1" wrap="square" lIns="91425" tIns="45700" rIns="91425" bIns="45700" anchor="b" anchorCtr="0">
            <a:noAutofit/>
          </a:bodyPr>
          <a:lstStyle>
            <a:lvl1pPr marR="0" lvl="0" algn="l">
              <a:lnSpc>
                <a:spcPct val="100000"/>
              </a:lnSpc>
              <a:spcBef>
                <a:spcPts val="0"/>
              </a:spcBef>
              <a:spcAft>
                <a:spcPts val="0"/>
              </a:spcAft>
              <a:buClr>
                <a:schemeClr val="dk1"/>
              </a:buClr>
              <a:buSzPts val="2000"/>
              <a:buFont typeface="Arial"/>
              <a:buNone/>
              <a:defRPr sz="2000" b="1" i="0" u="none" strike="noStrike" cap="none">
                <a:solidFill>
                  <a:schemeClr val="dk1"/>
                </a:solidFill>
                <a:latin typeface="Arial"/>
                <a:ea typeface="Arial"/>
                <a:cs typeface="Arial"/>
                <a:sym typeface="Arial"/>
              </a:defRPr>
            </a:lvl1pPr>
            <a:lvl2pPr lvl="1" algn="l">
              <a:lnSpc>
                <a:spcPct val="100000"/>
              </a:lnSpc>
              <a:spcBef>
                <a:spcPts val="0"/>
              </a:spcBef>
              <a:spcAft>
                <a:spcPts val="0"/>
              </a:spcAft>
              <a:buSzPts val="1400"/>
              <a:buNone/>
              <a:defRPr sz="1800"/>
            </a:lvl2pPr>
            <a:lvl3pPr lvl="2" algn="l">
              <a:lnSpc>
                <a:spcPct val="100000"/>
              </a:lnSpc>
              <a:spcBef>
                <a:spcPts val="0"/>
              </a:spcBef>
              <a:spcAft>
                <a:spcPts val="0"/>
              </a:spcAft>
              <a:buSzPts val="1400"/>
              <a:buNone/>
              <a:defRPr sz="1800"/>
            </a:lvl3pPr>
            <a:lvl4pPr lvl="3" algn="l">
              <a:lnSpc>
                <a:spcPct val="100000"/>
              </a:lnSpc>
              <a:spcBef>
                <a:spcPts val="0"/>
              </a:spcBef>
              <a:spcAft>
                <a:spcPts val="0"/>
              </a:spcAft>
              <a:buSzPts val="1400"/>
              <a:buNone/>
              <a:defRPr sz="1800"/>
            </a:lvl4pPr>
            <a:lvl5pPr lvl="4" algn="l">
              <a:lnSpc>
                <a:spcPct val="100000"/>
              </a:lnSpc>
              <a:spcBef>
                <a:spcPts val="0"/>
              </a:spcBef>
              <a:spcAft>
                <a:spcPts val="0"/>
              </a:spcAft>
              <a:buSzPts val="1400"/>
              <a:buNone/>
              <a:defRPr sz="1800"/>
            </a:lvl5pPr>
            <a:lvl6pPr lvl="5" algn="l">
              <a:lnSpc>
                <a:spcPct val="100000"/>
              </a:lnSpc>
              <a:spcBef>
                <a:spcPts val="0"/>
              </a:spcBef>
              <a:spcAft>
                <a:spcPts val="0"/>
              </a:spcAft>
              <a:buSzPts val="1400"/>
              <a:buNone/>
              <a:defRPr sz="1800"/>
            </a:lvl6pPr>
            <a:lvl7pPr lvl="6" algn="l">
              <a:lnSpc>
                <a:spcPct val="100000"/>
              </a:lnSpc>
              <a:spcBef>
                <a:spcPts val="0"/>
              </a:spcBef>
              <a:spcAft>
                <a:spcPts val="0"/>
              </a:spcAft>
              <a:buSzPts val="1400"/>
              <a:buNone/>
              <a:defRPr sz="1800"/>
            </a:lvl7pPr>
            <a:lvl8pPr lvl="7" algn="l">
              <a:lnSpc>
                <a:spcPct val="100000"/>
              </a:lnSpc>
              <a:spcBef>
                <a:spcPts val="0"/>
              </a:spcBef>
              <a:spcAft>
                <a:spcPts val="0"/>
              </a:spcAft>
              <a:buSzPts val="1400"/>
              <a:buNone/>
              <a:defRPr sz="1800"/>
            </a:lvl8pPr>
            <a:lvl9pPr lvl="8" algn="l">
              <a:lnSpc>
                <a:spcPct val="100000"/>
              </a:lnSpc>
              <a:spcBef>
                <a:spcPts val="0"/>
              </a:spcBef>
              <a:spcAft>
                <a:spcPts val="0"/>
              </a:spcAft>
              <a:buSzPts val="1400"/>
              <a:buNone/>
              <a:defRPr sz="1800"/>
            </a:lvl9pPr>
          </a:lstStyle>
          <a:p>
            <a:endParaRPr/>
          </a:p>
        </p:txBody>
      </p:sp>
      <p:sp>
        <p:nvSpPr>
          <p:cNvPr id="64" name="Google Shape;64;p73"/>
          <p:cNvSpPr>
            <a:spLocks noGrp="1"/>
          </p:cNvSpPr>
          <p:nvPr>
            <p:ph type="pic" idx="2"/>
          </p:nvPr>
        </p:nvSpPr>
        <p:spPr>
          <a:xfrm>
            <a:off x="1792288" y="612775"/>
            <a:ext cx="5486400" cy="4114800"/>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640"/>
              </a:spcBef>
              <a:spcAft>
                <a:spcPts val="0"/>
              </a:spcAft>
              <a:buClr>
                <a:schemeClr val="dk1"/>
              </a:buClr>
              <a:buSzPts val="3200"/>
              <a:buFont typeface="Arial"/>
              <a:buNone/>
              <a:defRPr sz="3200" b="0" i="0" u="none" strike="noStrike" cap="none">
                <a:solidFill>
                  <a:schemeClr val="dk1"/>
                </a:solidFill>
                <a:latin typeface="Arial"/>
                <a:ea typeface="Arial"/>
                <a:cs typeface="Arial"/>
                <a:sym typeface="Arial"/>
              </a:defRPr>
            </a:lvl1pPr>
            <a:lvl2pPr marR="0" lvl="1" algn="l" rtl="0">
              <a:lnSpc>
                <a:spcPct val="100000"/>
              </a:lnSpc>
              <a:spcBef>
                <a:spcPts val="56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48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3pPr>
            <a:lvl4pPr marR="0" lvl="3" algn="l" rtl="0">
              <a:lnSpc>
                <a:spcPct val="100000"/>
              </a:lnSpc>
              <a:spcBef>
                <a:spcPts val="400"/>
              </a:spcBef>
              <a:spcAft>
                <a:spcPts val="0"/>
              </a:spcAft>
              <a:buClr>
                <a:schemeClr val="dk1"/>
              </a:buClr>
              <a:buSzPts val="2000"/>
              <a:buFont typeface="Arial"/>
              <a:buNone/>
              <a:defRPr sz="2000" b="0" i="0" u="none" strike="noStrike" cap="none">
                <a:solidFill>
                  <a:schemeClr val="dk1"/>
                </a:solidFill>
                <a:latin typeface="Arial"/>
                <a:ea typeface="Arial"/>
                <a:cs typeface="Arial"/>
                <a:sym typeface="Arial"/>
              </a:defRPr>
            </a:lvl4pPr>
            <a:lvl5pPr marR="0" lvl="4" algn="l" rtl="0">
              <a:lnSpc>
                <a:spcPct val="100000"/>
              </a:lnSpc>
              <a:spcBef>
                <a:spcPts val="400"/>
              </a:spcBef>
              <a:spcAft>
                <a:spcPts val="0"/>
              </a:spcAft>
              <a:buClr>
                <a:schemeClr val="dk1"/>
              </a:buClr>
              <a:buSzPts val="2000"/>
              <a:buFont typeface="Arial"/>
              <a:buNone/>
              <a:defRPr sz="2000" b="0" i="0" u="none" strike="noStrike" cap="none">
                <a:solidFill>
                  <a:schemeClr val="dk1"/>
                </a:solidFill>
                <a:latin typeface="Arial"/>
                <a:ea typeface="Arial"/>
                <a:cs typeface="Arial"/>
                <a:sym typeface="Arial"/>
              </a:defRPr>
            </a:lvl5pPr>
            <a:lvl6pPr marR="0" lvl="5" algn="l" rtl="0">
              <a:lnSpc>
                <a:spcPct val="100000"/>
              </a:lnSpc>
              <a:spcBef>
                <a:spcPts val="400"/>
              </a:spcBef>
              <a:spcAft>
                <a:spcPts val="0"/>
              </a:spcAft>
              <a:buClr>
                <a:schemeClr val="dk1"/>
              </a:buClr>
              <a:buSzPts val="2000"/>
              <a:buFont typeface="Arial"/>
              <a:buNone/>
              <a:defRPr sz="2000" b="0" i="0" u="none" strike="noStrike" cap="none">
                <a:solidFill>
                  <a:schemeClr val="dk1"/>
                </a:solidFill>
                <a:latin typeface="Arial"/>
                <a:ea typeface="Arial"/>
                <a:cs typeface="Arial"/>
                <a:sym typeface="Arial"/>
              </a:defRPr>
            </a:lvl6pPr>
            <a:lvl7pPr marR="0" lvl="6" algn="l" rtl="0">
              <a:lnSpc>
                <a:spcPct val="100000"/>
              </a:lnSpc>
              <a:spcBef>
                <a:spcPts val="400"/>
              </a:spcBef>
              <a:spcAft>
                <a:spcPts val="0"/>
              </a:spcAft>
              <a:buClr>
                <a:schemeClr val="dk1"/>
              </a:buClr>
              <a:buSzPts val="2000"/>
              <a:buFont typeface="Arial"/>
              <a:buNone/>
              <a:defRPr sz="2000" b="0" i="0" u="none" strike="noStrike" cap="none">
                <a:solidFill>
                  <a:schemeClr val="dk1"/>
                </a:solidFill>
                <a:latin typeface="Arial"/>
                <a:ea typeface="Arial"/>
                <a:cs typeface="Arial"/>
                <a:sym typeface="Arial"/>
              </a:defRPr>
            </a:lvl7pPr>
            <a:lvl8pPr marR="0" lvl="7" algn="l" rtl="0">
              <a:lnSpc>
                <a:spcPct val="100000"/>
              </a:lnSpc>
              <a:spcBef>
                <a:spcPts val="400"/>
              </a:spcBef>
              <a:spcAft>
                <a:spcPts val="0"/>
              </a:spcAft>
              <a:buClr>
                <a:schemeClr val="dk1"/>
              </a:buClr>
              <a:buSzPts val="2000"/>
              <a:buFont typeface="Arial"/>
              <a:buNone/>
              <a:defRPr sz="2000" b="0" i="0" u="none" strike="noStrike" cap="none">
                <a:solidFill>
                  <a:schemeClr val="dk1"/>
                </a:solidFill>
                <a:latin typeface="Arial"/>
                <a:ea typeface="Arial"/>
                <a:cs typeface="Arial"/>
                <a:sym typeface="Arial"/>
              </a:defRPr>
            </a:lvl8pPr>
            <a:lvl9pPr marR="0" lvl="8" algn="l" rtl="0">
              <a:lnSpc>
                <a:spcPct val="100000"/>
              </a:lnSpc>
              <a:spcBef>
                <a:spcPts val="400"/>
              </a:spcBef>
              <a:spcAft>
                <a:spcPts val="0"/>
              </a:spcAft>
              <a:buClr>
                <a:schemeClr val="dk1"/>
              </a:buClr>
              <a:buSzPts val="2000"/>
              <a:buFont typeface="Arial"/>
              <a:buNone/>
              <a:defRPr sz="2000" b="0" i="0" u="none" strike="noStrike" cap="none">
                <a:solidFill>
                  <a:schemeClr val="dk1"/>
                </a:solidFill>
                <a:latin typeface="Arial"/>
                <a:ea typeface="Arial"/>
                <a:cs typeface="Arial"/>
                <a:sym typeface="Arial"/>
              </a:defRPr>
            </a:lvl9pPr>
          </a:lstStyle>
          <a:p>
            <a:endParaRPr/>
          </a:p>
        </p:txBody>
      </p:sp>
      <p:sp>
        <p:nvSpPr>
          <p:cNvPr id="65" name="Google Shape;65;p73"/>
          <p:cNvSpPr txBox="1">
            <a:spLocks noGrp="1"/>
          </p:cNvSpPr>
          <p:nvPr>
            <p:ph type="body" idx="1"/>
          </p:nvPr>
        </p:nvSpPr>
        <p:spPr>
          <a:xfrm>
            <a:off x="1792288" y="5367338"/>
            <a:ext cx="5486400" cy="804862"/>
          </a:xfrm>
          <a:prstGeom prst="rect">
            <a:avLst/>
          </a:prstGeom>
          <a:noFill/>
          <a:ln>
            <a:noFill/>
          </a:ln>
        </p:spPr>
        <p:txBody>
          <a:bodyPr spcFirstLastPara="1" wrap="square" lIns="91425" tIns="45700" rIns="91425" bIns="45700" anchor="t" anchorCtr="0">
            <a:noAutofit/>
          </a:bodyPr>
          <a:lstStyle>
            <a:lvl1pPr marL="457200" marR="0" lvl="0" indent="-228600" algn="l">
              <a:lnSpc>
                <a:spcPct val="100000"/>
              </a:lnSpc>
              <a:spcBef>
                <a:spcPts val="280"/>
              </a:spcBef>
              <a:spcAft>
                <a:spcPts val="0"/>
              </a:spcAft>
              <a:buClr>
                <a:schemeClr val="dk1"/>
              </a:buClr>
              <a:buSzPts val="1400"/>
              <a:buFont typeface="Arial"/>
              <a:buNone/>
              <a:defRPr sz="1400" b="0" i="0" u="none" strike="noStrike" cap="none">
                <a:solidFill>
                  <a:schemeClr val="dk1"/>
                </a:solidFill>
                <a:latin typeface="Arial"/>
                <a:ea typeface="Arial"/>
                <a:cs typeface="Arial"/>
                <a:sym typeface="Arial"/>
              </a:defRPr>
            </a:lvl1pPr>
            <a:lvl2pPr marL="914400" marR="0" lvl="1" indent="-228600" algn="l">
              <a:lnSpc>
                <a:spcPct val="100000"/>
              </a:lnSpc>
              <a:spcBef>
                <a:spcPts val="240"/>
              </a:spcBef>
              <a:spcAft>
                <a:spcPts val="0"/>
              </a:spcAft>
              <a:buClr>
                <a:schemeClr val="dk1"/>
              </a:buClr>
              <a:buSzPts val="1200"/>
              <a:buFont typeface="Arial"/>
              <a:buNone/>
              <a:defRPr sz="1200" b="0" i="0" u="none" strike="noStrike" cap="none">
                <a:solidFill>
                  <a:schemeClr val="dk1"/>
                </a:solidFill>
                <a:latin typeface="Arial"/>
                <a:ea typeface="Arial"/>
                <a:cs typeface="Arial"/>
                <a:sym typeface="Arial"/>
              </a:defRPr>
            </a:lvl2pPr>
            <a:lvl3pPr marL="1371600" marR="0" lvl="2" indent="-228600" algn="l">
              <a:lnSpc>
                <a:spcPct val="100000"/>
              </a:lnSpc>
              <a:spcBef>
                <a:spcPts val="200"/>
              </a:spcBef>
              <a:spcAft>
                <a:spcPts val="0"/>
              </a:spcAft>
              <a:buClr>
                <a:schemeClr val="dk1"/>
              </a:buClr>
              <a:buSzPts val="1000"/>
              <a:buFont typeface="Arial"/>
              <a:buNone/>
              <a:defRPr sz="1000" b="0" i="0" u="none" strike="noStrike" cap="none">
                <a:solidFill>
                  <a:schemeClr val="dk1"/>
                </a:solidFill>
                <a:latin typeface="Arial"/>
                <a:ea typeface="Arial"/>
                <a:cs typeface="Arial"/>
                <a:sym typeface="Arial"/>
              </a:defRPr>
            </a:lvl3pPr>
            <a:lvl4pPr marL="1828800" marR="0" lvl="3" indent="-228600" algn="l">
              <a:lnSpc>
                <a:spcPct val="100000"/>
              </a:lnSpc>
              <a:spcBef>
                <a:spcPts val="180"/>
              </a:spcBef>
              <a:spcAft>
                <a:spcPts val="0"/>
              </a:spcAft>
              <a:buClr>
                <a:schemeClr val="dk1"/>
              </a:buClr>
              <a:buSzPts val="900"/>
              <a:buFont typeface="Arial"/>
              <a:buNone/>
              <a:defRPr sz="900" b="0" i="0" u="none" strike="noStrike" cap="none">
                <a:solidFill>
                  <a:schemeClr val="dk1"/>
                </a:solidFill>
                <a:latin typeface="Arial"/>
                <a:ea typeface="Arial"/>
                <a:cs typeface="Arial"/>
                <a:sym typeface="Arial"/>
              </a:defRPr>
            </a:lvl4pPr>
            <a:lvl5pPr marL="2286000" marR="0" lvl="4" indent="-228600" algn="l">
              <a:lnSpc>
                <a:spcPct val="100000"/>
              </a:lnSpc>
              <a:spcBef>
                <a:spcPts val="180"/>
              </a:spcBef>
              <a:spcAft>
                <a:spcPts val="0"/>
              </a:spcAft>
              <a:buClr>
                <a:schemeClr val="dk1"/>
              </a:buClr>
              <a:buSzPts val="900"/>
              <a:buFont typeface="Arial"/>
              <a:buNone/>
              <a:defRPr sz="900" b="0" i="0" u="none" strike="noStrike" cap="none">
                <a:solidFill>
                  <a:schemeClr val="dk1"/>
                </a:solidFill>
                <a:latin typeface="Arial"/>
                <a:ea typeface="Arial"/>
                <a:cs typeface="Arial"/>
                <a:sym typeface="Arial"/>
              </a:defRPr>
            </a:lvl5pPr>
            <a:lvl6pPr marL="2743200" marR="0" lvl="5" indent="-228600" algn="l">
              <a:lnSpc>
                <a:spcPct val="100000"/>
              </a:lnSpc>
              <a:spcBef>
                <a:spcPts val="180"/>
              </a:spcBef>
              <a:spcAft>
                <a:spcPts val="0"/>
              </a:spcAft>
              <a:buClr>
                <a:schemeClr val="dk1"/>
              </a:buClr>
              <a:buSzPts val="900"/>
              <a:buFont typeface="Arial"/>
              <a:buNone/>
              <a:defRPr sz="900" b="0" i="0" u="none" strike="noStrike" cap="none">
                <a:solidFill>
                  <a:schemeClr val="dk1"/>
                </a:solidFill>
                <a:latin typeface="Arial"/>
                <a:ea typeface="Arial"/>
                <a:cs typeface="Arial"/>
                <a:sym typeface="Arial"/>
              </a:defRPr>
            </a:lvl6pPr>
            <a:lvl7pPr marL="3200400" marR="0" lvl="6" indent="-228600" algn="l">
              <a:lnSpc>
                <a:spcPct val="100000"/>
              </a:lnSpc>
              <a:spcBef>
                <a:spcPts val="180"/>
              </a:spcBef>
              <a:spcAft>
                <a:spcPts val="0"/>
              </a:spcAft>
              <a:buClr>
                <a:schemeClr val="dk1"/>
              </a:buClr>
              <a:buSzPts val="900"/>
              <a:buFont typeface="Arial"/>
              <a:buNone/>
              <a:defRPr sz="900" b="0" i="0" u="none" strike="noStrike" cap="none">
                <a:solidFill>
                  <a:schemeClr val="dk1"/>
                </a:solidFill>
                <a:latin typeface="Arial"/>
                <a:ea typeface="Arial"/>
                <a:cs typeface="Arial"/>
                <a:sym typeface="Arial"/>
              </a:defRPr>
            </a:lvl7pPr>
            <a:lvl8pPr marL="3657600" marR="0" lvl="7" indent="-228600" algn="l">
              <a:lnSpc>
                <a:spcPct val="100000"/>
              </a:lnSpc>
              <a:spcBef>
                <a:spcPts val="180"/>
              </a:spcBef>
              <a:spcAft>
                <a:spcPts val="0"/>
              </a:spcAft>
              <a:buClr>
                <a:schemeClr val="dk1"/>
              </a:buClr>
              <a:buSzPts val="900"/>
              <a:buFont typeface="Arial"/>
              <a:buNone/>
              <a:defRPr sz="900" b="0" i="0" u="none" strike="noStrike" cap="none">
                <a:solidFill>
                  <a:schemeClr val="dk1"/>
                </a:solidFill>
                <a:latin typeface="Arial"/>
                <a:ea typeface="Arial"/>
                <a:cs typeface="Arial"/>
                <a:sym typeface="Arial"/>
              </a:defRPr>
            </a:lvl8pPr>
            <a:lvl9pPr marL="4114800" marR="0" lvl="8" indent="-228600" algn="l">
              <a:lnSpc>
                <a:spcPct val="100000"/>
              </a:lnSpc>
              <a:spcBef>
                <a:spcPts val="180"/>
              </a:spcBef>
              <a:spcAft>
                <a:spcPts val="0"/>
              </a:spcAft>
              <a:buClr>
                <a:schemeClr val="dk1"/>
              </a:buClr>
              <a:buSzPts val="900"/>
              <a:buFont typeface="Arial"/>
              <a:buNone/>
              <a:defRPr sz="900" b="0" i="0" u="none" strike="noStrike" cap="none">
                <a:solidFill>
                  <a:schemeClr val="dk1"/>
                </a:solidFill>
                <a:latin typeface="Arial"/>
                <a:ea typeface="Arial"/>
                <a:cs typeface="Arial"/>
                <a:sym typeface="Arial"/>
              </a:defRPr>
            </a:lvl9pPr>
          </a:lstStyle>
          <a:p>
            <a:endParaRPr/>
          </a:p>
        </p:txBody>
      </p:sp>
      <p:sp>
        <p:nvSpPr>
          <p:cNvPr id="66" name="Google Shape;66;p73"/>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marR="0" lvl="0" algn="l">
              <a:lnSpc>
                <a:spcPct val="100000"/>
              </a:lnSpc>
              <a:spcBef>
                <a:spcPts val="0"/>
              </a:spcBef>
              <a:spcAft>
                <a:spcPts val="0"/>
              </a:spcAft>
              <a:buSzPts val="1400"/>
              <a:buNone/>
              <a:defRPr sz="1200">
                <a:solidFill>
                  <a:srgbClr val="888888"/>
                </a:solidFill>
                <a:latin typeface="Arial"/>
                <a:ea typeface="Arial"/>
                <a:cs typeface="Arial"/>
                <a:sym typeface="Arial"/>
              </a:defRPr>
            </a:lvl1pPr>
            <a:lvl2pPr marR="0" lvl="1"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67" name="Google Shape;67;p73"/>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marR="0" lvl="0" algn="ctr">
              <a:lnSpc>
                <a:spcPct val="100000"/>
              </a:lnSpc>
              <a:spcBef>
                <a:spcPts val="0"/>
              </a:spcBef>
              <a:spcAft>
                <a:spcPts val="0"/>
              </a:spcAft>
              <a:buSzPts val="1400"/>
              <a:buNone/>
              <a:defRPr sz="1200">
                <a:solidFill>
                  <a:srgbClr val="888888"/>
                </a:solidFill>
                <a:latin typeface="Arial"/>
                <a:ea typeface="Arial"/>
                <a:cs typeface="Arial"/>
                <a:sym typeface="Arial"/>
              </a:defRPr>
            </a:lvl1pPr>
            <a:lvl2pPr marR="0" lvl="1"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68" name="Google Shape;68;p73"/>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‹N°›</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3.png"/><Relationship Id="rId2" Type="http://schemas.openxmlformats.org/officeDocument/2006/relationships/slideLayout" Target="../slideLayouts/slideLayout2.xml"/><Relationship Id="rId16"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64"/>
          <p:cNvSpPr txBox="1">
            <a:spLocks noGrp="1"/>
          </p:cNvSpPr>
          <p:nvPr>
            <p:ph type="title"/>
          </p:nvPr>
        </p:nvSpPr>
        <p:spPr>
          <a:xfrm>
            <a:off x="917746" y="274638"/>
            <a:ext cx="6534573" cy="1095375"/>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chemeClr val="dk1"/>
              </a:buClr>
              <a:buSzPts val="4400"/>
              <a:buFont typeface="Arial"/>
              <a:buNone/>
              <a:defRPr sz="44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 name="Google Shape;11;p64"/>
          <p:cNvSpPr txBox="1">
            <a:spLocks noGrp="1"/>
          </p:cNvSpPr>
          <p:nvPr>
            <p:ph type="body" idx="1"/>
          </p:nvPr>
        </p:nvSpPr>
        <p:spPr>
          <a:xfrm>
            <a:off x="457200" y="1600200"/>
            <a:ext cx="8229600" cy="4525963"/>
          </a:xfrm>
          <a:prstGeom prst="rect">
            <a:avLst/>
          </a:prstGeom>
          <a:noFill/>
          <a:ln>
            <a:noFill/>
          </a:ln>
        </p:spPr>
        <p:txBody>
          <a:bodyPr spcFirstLastPara="1" wrap="square" lIns="91425" tIns="45700" rIns="91425" bIns="45700" anchor="t" anchorCtr="0">
            <a:noAutofit/>
          </a:bodyPr>
          <a:lstStyle>
            <a:lvl1pPr marL="457200" marR="0" lvl="0" indent="-431800" algn="l" rtl="0">
              <a:lnSpc>
                <a:spcPct val="100000"/>
              </a:lnSpc>
              <a:spcBef>
                <a:spcPts val="640"/>
              </a:spcBef>
              <a:spcAft>
                <a:spcPts val="0"/>
              </a:spcAft>
              <a:buClr>
                <a:schemeClr val="dk1"/>
              </a:buClr>
              <a:buSzPts val="3200"/>
              <a:buFont typeface="Arial"/>
              <a:buChar char="•"/>
              <a:defRPr sz="3200" b="0" i="0" u="none" strike="noStrike" cap="none">
                <a:solidFill>
                  <a:schemeClr val="dk1"/>
                </a:solidFill>
                <a:latin typeface="Arial"/>
                <a:ea typeface="Arial"/>
                <a:cs typeface="Arial"/>
                <a:sym typeface="Arial"/>
              </a:defRPr>
            </a:lvl1pPr>
            <a:lvl2pPr marL="914400" marR="0" lvl="1" indent="-406400" algn="l" rtl="0">
              <a:lnSpc>
                <a:spcPct val="100000"/>
              </a:lnSpc>
              <a:spcBef>
                <a:spcPts val="56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2pPr>
            <a:lvl3pPr marL="1371600" marR="0" lvl="2" indent="-381000" algn="l" rtl="0">
              <a:lnSpc>
                <a:spcPct val="100000"/>
              </a:lnSpc>
              <a:spcBef>
                <a:spcPts val="48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3pPr>
            <a:lvl4pPr marL="1828800" marR="0" lvl="3"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4pPr>
            <a:lvl5pPr marL="2286000" marR="0" lvl="4"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5pPr>
            <a:lvl6pPr marL="2743200" marR="0" lvl="5"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12" name="Google Shape;12;p64"/>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9pPr>
          </a:lstStyle>
          <a:p>
            <a:endParaRPr/>
          </a:p>
        </p:txBody>
      </p:sp>
      <p:sp>
        <p:nvSpPr>
          <p:cNvPr id="13" name="Google Shape;13;p64"/>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9pPr>
          </a:lstStyle>
          <a:p>
            <a:endParaRPr/>
          </a:p>
        </p:txBody>
      </p:sp>
      <p:sp>
        <p:nvSpPr>
          <p:cNvPr id="14" name="Google Shape;14;p64"/>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‹N°›</a:t>
            </a:fld>
            <a:endParaRPr/>
          </a:p>
        </p:txBody>
      </p:sp>
      <p:pic>
        <p:nvPicPr>
          <p:cNvPr id="15" name="Google Shape;15;p64" descr="D:\Users\porce1s\AppData\Local\Microsoft\Windows\Temporary Internet Files\Content.Outlook\E75CP3UI\TER_Logo_NEW_(png).png"/>
          <p:cNvPicPr preferRelativeResize="0"/>
          <p:nvPr/>
        </p:nvPicPr>
        <p:blipFill rotWithShape="1">
          <a:blip r:embed="rId15">
            <a:alphaModFix/>
          </a:blip>
          <a:srcRect/>
          <a:stretch/>
        </p:blipFill>
        <p:spPr>
          <a:xfrm>
            <a:off x="7566793" y="399522"/>
            <a:ext cx="1426222" cy="845603"/>
          </a:xfrm>
          <a:prstGeom prst="rect">
            <a:avLst/>
          </a:prstGeom>
          <a:noFill/>
          <a:ln>
            <a:noFill/>
          </a:ln>
        </p:spPr>
      </p:pic>
      <p:pic>
        <p:nvPicPr>
          <p:cNvPr id="16" name="Google Shape;16;p64" descr="TER_Logo_top.png"/>
          <p:cNvPicPr preferRelativeResize="0"/>
          <p:nvPr/>
        </p:nvPicPr>
        <p:blipFill rotWithShape="1">
          <a:blip r:embed="rId16">
            <a:alphaModFix/>
          </a:blip>
          <a:srcRect/>
          <a:stretch/>
        </p:blipFill>
        <p:spPr>
          <a:xfrm>
            <a:off x="0" y="327515"/>
            <a:ext cx="917747" cy="989619"/>
          </a:xfrm>
          <a:prstGeom prst="rect">
            <a:avLst/>
          </a:prstGeom>
          <a:noFill/>
          <a:ln>
            <a:noFill/>
          </a:ln>
        </p:spPr>
      </p:pic>
      <p:pic>
        <p:nvPicPr>
          <p:cNvPr id="17" name="Google Shape;17;p64" descr="TER_Logo_bottom.png"/>
          <p:cNvPicPr preferRelativeResize="0"/>
          <p:nvPr/>
        </p:nvPicPr>
        <p:blipFill rotWithShape="1">
          <a:blip r:embed="rId17">
            <a:alphaModFix/>
          </a:blip>
          <a:srcRect/>
          <a:stretch/>
        </p:blipFill>
        <p:spPr>
          <a:xfrm>
            <a:off x="2748960" y="4581128"/>
            <a:ext cx="6395040" cy="227687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5.gif"/><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image" Target="../media/image16.png"/><Relationship Id="rId4" Type="http://schemas.openxmlformats.org/officeDocument/2006/relationships/oleObject" Target="../embeddings/oleObject1.bin"/></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2.jpg"/><Relationship Id="rId7" Type="http://schemas.openxmlformats.org/officeDocument/2006/relationships/image" Target="../media/image26.png"/><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s>
</file>

<file path=ppt/slides/_rels/slide2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28.png"/></Relationships>
</file>

<file path=ppt/slides/_rels/slide2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1.png"/><Relationship Id="rId7" Type="http://schemas.openxmlformats.org/officeDocument/2006/relationships/image" Target="../media/image35.png"/><Relationship Id="rId2" Type="http://schemas.openxmlformats.org/officeDocument/2006/relationships/notesSlide" Target="../notesSlides/notesSlide28.xml"/><Relationship Id="rId1" Type="http://schemas.openxmlformats.org/officeDocument/2006/relationships/slideLayout" Target="../slideLayouts/slideLayout4.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32.pn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40.jpg"/><Relationship Id="rId2" Type="http://schemas.openxmlformats.org/officeDocument/2006/relationships/notesSlide" Target="../notesSlides/notesSlide38.xml"/><Relationship Id="rId1" Type="http://schemas.openxmlformats.org/officeDocument/2006/relationships/slideLayout" Target="../slideLayouts/slideLayout4.xml"/><Relationship Id="rId4" Type="http://schemas.openxmlformats.org/officeDocument/2006/relationships/image" Target="../media/image41.png"/></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42.jp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47.jpg"/><Relationship Id="rId2" Type="http://schemas.openxmlformats.org/officeDocument/2006/relationships/notesSlide" Target="../notesSlides/notesSlide54.xml"/><Relationship Id="rId1" Type="http://schemas.openxmlformats.org/officeDocument/2006/relationships/slideLayout" Target="../slideLayouts/slideLayout2.xml"/><Relationship Id="rId5" Type="http://schemas.openxmlformats.org/officeDocument/2006/relationships/image" Target="../media/image49.jpg"/><Relationship Id="rId4" Type="http://schemas.openxmlformats.org/officeDocument/2006/relationships/image" Target="../media/image48.png"/></Relationships>
</file>

<file path=ppt/slides/_rels/slide55.xml.rels><?xml version="1.0" encoding="UTF-8" standalone="yes"?>
<Relationships xmlns="http://schemas.openxmlformats.org/package/2006/relationships"><Relationship Id="rId3" Type="http://schemas.openxmlformats.org/officeDocument/2006/relationships/image" Target="../media/image50.jpg"/><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58.xml"/><Relationship Id="rId1" Type="http://schemas.openxmlformats.org/officeDocument/2006/relationships/slideLayout" Target="../slideLayouts/slideLayout2.xml"/><Relationship Id="rId6" Type="http://schemas.openxmlformats.org/officeDocument/2006/relationships/comments" Target="../comments/comment1.xml"/><Relationship Id="rId5" Type="http://schemas.openxmlformats.org/officeDocument/2006/relationships/image" Target="../media/image54.gif"/><Relationship Id="rId4" Type="http://schemas.openxmlformats.org/officeDocument/2006/relationships/image" Target="../media/image53.png"/></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3.xml"/></Relationships>
</file>

<file path=ppt/slides/_rels/slide62.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58.jpg"/><Relationship Id="rId2" Type="http://schemas.openxmlformats.org/officeDocument/2006/relationships/notesSlide" Target="../notesSlides/notesSlide62.xml"/><Relationship Id="rId1" Type="http://schemas.openxmlformats.org/officeDocument/2006/relationships/slideLayout" Target="../slideLayouts/slideLayout4.xml"/><Relationship Id="rId6" Type="http://schemas.openxmlformats.org/officeDocument/2006/relationships/image" Target="../media/image57.jpg"/><Relationship Id="rId5" Type="http://schemas.openxmlformats.org/officeDocument/2006/relationships/image" Target="../media/image56.jpg"/><Relationship Id="rId4" Type="http://schemas.openxmlformats.org/officeDocument/2006/relationships/image" Target="../media/image55.jpg"/></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8" Type="http://schemas.openxmlformats.org/officeDocument/2006/relationships/image" Target="../media/image11.jpg"/><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png"/><Relationship Id="rId10" Type="http://schemas.openxmlformats.org/officeDocument/2006/relationships/image" Target="../media/image13.png"/><Relationship Id="rId4" Type="http://schemas.openxmlformats.org/officeDocument/2006/relationships/image" Target="../media/image7.jpg"/><Relationship Id="rId9" Type="http://schemas.openxmlformats.org/officeDocument/2006/relationships/image" Target="../media/image12.png"/></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90"/>
        <p:cNvGrpSpPr/>
        <p:nvPr/>
      </p:nvGrpSpPr>
      <p:grpSpPr>
        <a:xfrm>
          <a:off x="0" y="0"/>
          <a:ext cx="0" cy="0"/>
          <a:chOff x="0" y="0"/>
          <a:chExt cx="0" cy="0"/>
        </a:xfrm>
      </p:grpSpPr>
      <p:sp>
        <p:nvSpPr>
          <p:cNvPr id="91" name="Google Shape;91;p1"/>
          <p:cNvSpPr txBox="1">
            <a:spLocks noGrp="1"/>
          </p:cNvSpPr>
          <p:nvPr>
            <p:ph type="title"/>
          </p:nvPr>
        </p:nvSpPr>
        <p:spPr>
          <a:xfrm>
            <a:off x="924732" y="2069913"/>
            <a:ext cx="7128792" cy="711015"/>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chemeClr val="dk1"/>
              </a:buClr>
              <a:buSzPts val="4410"/>
              <a:buFont typeface="Arial"/>
              <a:buNone/>
            </a:pPr>
            <a:r>
              <a:rPr lang="en-GB" sz="4410" b="1" i="0" u="none" strike="noStrike" cap="none">
                <a:solidFill>
                  <a:schemeClr val="dk1"/>
                </a:solidFill>
                <a:latin typeface="Arial"/>
                <a:ea typeface="Arial"/>
                <a:cs typeface="Arial"/>
                <a:sym typeface="Arial"/>
              </a:rPr>
              <a:t>WELCOME</a:t>
            </a:r>
            <a:br>
              <a:rPr lang="en-GB" sz="4410" b="1" i="0" u="none" strike="noStrike" cap="none">
                <a:solidFill>
                  <a:schemeClr val="dk1"/>
                </a:solidFill>
                <a:latin typeface="Arial"/>
                <a:ea typeface="Arial"/>
                <a:cs typeface="Arial"/>
                <a:sym typeface="Arial"/>
              </a:rPr>
            </a:br>
            <a:br>
              <a:rPr lang="en-GB" sz="3600" b="1" i="0" u="none" strike="noStrike" cap="none">
                <a:solidFill>
                  <a:schemeClr val="dk1"/>
                </a:solidFill>
                <a:latin typeface="Arial"/>
                <a:ea typeface="Arial"/>
                <a:cs typeface="Arial"/>
                <a:sym typeface="Arial"/>
              </a:rPr>
            </a:br>
            <a:r>
              <a:rPr lang="en-GB" sz="3600" b="1" i="0" u="none" strike="noStrike" cap="none">
                <a:solidFill>
                  <a:schemeClr val="dk1"/>
                </a:solidFill>
                <a:latin typeface="Arial"/>
                <a:ea typeface="Arial"/>
                <a:cs typeface="Arial"/>
                <a:sym typeface="Arial"/>
              </a:rPr>
              <a:t>LEVEL 1 REFEREE COURSE</a:t>
            </a:r>
            <a:endParaRPr/>
          </a:p>
        </p:txBody>
      </p:sp>
      <p:pic>
        <p:nvPicPr>
          <p:cNvPr id="92" name="Google Shape;92;p1"/>
          <p:cNvPicPr preferRelativeResize="0"/>
          <p:nvPr/>
        </p:nvPicPr>
        <p:blipFill rotWithShape="1">
          <a:blip r:embed="rId3">
            <a:alphaModFix/>
          </a:blip>
          <a:srcRect/>
          <a:stretch/>
        </p:blipFill>
        <p:spPr>
          <a:xfrm>
            <a:off x="3727128" y="4005064"/>
            <a:ext cx="1524000" cy="1036637"/>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57"/>
        <p:cNvGrpSpPr/>
        <p:nvPr/>
      </p:nvGrpSpPr>
      <p:grpSpPr>
        <a:xfrm>
          <a:off x="0" y="0"/>
          <a:ext cx="0" cy="0"/>
          <a:chOff x="0" y="0"/>
          <a:chExt cx="0" cy="0"/>
        </a:xfrm>
      </p:grpSpPr>
      <p:sp>
        <p:nvSpPr>
          <p:cNvPr id="158" name="Google Shape;158;p10"/>
          <p:cNvSpPr txBox="1">
            <a:spLocks noGrp="1"/>
          </p:cNvSpPr>
          <p:nvPr>
            <p:ph type="title"/>
          </p:nvPr>
        </p:nvSpPr>
        <p:spPr>
          <a:xfrm>
            <a:off x="917746" y="274638"/>
            <a:ext cx="6534573" cy="1095375"/>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dk1"/>
              </a:buClr>
              <a:buSzPts val="4400"/>
              <a:buFont typeface="Arial"/>
              <a:buNone/>
            </a:pPr>
            <a:r>
              <a:rPr lang="en-GB" sz="4400" b="0" i="0" u="none" strike="noStrike" cap="none">
                <a:solidFill>
                  <a:schemeClr val="dk1"/>
                </a:solidFill>
                <a:latin typeface="Arial"/>
                <a:ea typeface="Arial"/>
                <a:cs typeface="Arial"/>
                <a:sym typeface="Arial"/>
              </a:rPr>
              <a:t>Pre-Game Overview</a:t>
            </a:r>
            <a:endParaRPr/>
          </a:p>
        </p:txBody>
      </p:sp>
      <p:sp>
        <p:nvSpPr>
          <p:cNvPr id="159" name="Google Shape;159;p10"/>
          <p:cNvSpPr/>
          <p:nvPr/>
        </p:nvSpPr>
        <p:spPr>
          <a:xfrm>
            <a:off x="932154" y="1693241"/>
            <a:ext cx="7546021" cy="1753344"/>
          </a:xfrm>
          <a:prstGeom prst="rect">
            <a:avLst/>
          </a:prstGeom>
          <a:solidFill>
            <a:srgbClr val="17365D">
              <a:alpha val="53333"/>
            </a:srgbClr>
          </a:solidFill>
          <a:ln>
            <a:noFill/>
          </a:ln>
        </p:spPr>
        <p:txBody>
          <a:bodyPr spcFirstLastPara="1" wrap="square" lIns="91425" tIns="45700" rIns="91425" bIns="45700" anchor="ctr" anchorCtr="0">
            <a:noAutofit/>
          </a:bodyPr>
          <a:lstStyle/>
          <a:p>
            <a:pPr marL="800100" marR="0" lvl="1" indent="-342900" algn="l" rtl="0">
              <a:lnSpc>
                <a:spcPct val="100000"/>
              </a:lnSpc>
              <a:spcBef>
                <a:spcPts val="0"/>
              </a:spcBef>
              <a:spcAft>
                <a:spcPts val="0"/>
              </a:spcAft>
              <a:buClr>
                <a:schemeClr val="lt1"/>
              </a:buClr>
              <a:buSzPts val="2160"/>
              <a:buFont typeface="Arial"/>
              <a:buChar char="•"/>
            </a:pPr>
            <a:r>
              <a:rPr lang="en-GB" sz="2400" b="0" i="0" u="none" strike="noStrike" cap="none">
                <a:solidFill>
                  <a:schemeClr val="lt1"/>
                </a:solidFill>
                <a:latin typeface="Calibri"/>
                <a:ea typeface="Calibri"/>
                <a:cs typeface="Calibri"/>
                <a:sym typeface="Calibri"/>
              </a:rPr>
              <a:t>What equipment should each referee  have with them at the start of a game?</a:t>
            </a:r>
            <a:endParaRPr sz="1400" b="0" i="0" u="none" strike="noStrike" cap="none">
              <a:solidFill>
                <a:srgbClr val="000000"/>
              </a:solidFill>
              <a:latin typeface="Arial"/>
              <a:ea typeface="Arial"/>
              <a:cs typeface="Arial"/>
              <a:sym typeface="Arial"/>
            </a:endParaRPr>
          </a:p>
        </p:txBody>
      </p:sp>
      <p:sp>
        <p:nvSpPr>
          <p:cNvPr id="160" name="Google Shape;160;p10"/>
          <p:cNvSpPr txBox="1"/>
          <p:nvPr/>
        </p:nvSpPr>
        <p:spPr>
          <a:xfrm>
            <a:off x="1468314" y="3763108"/>
            <a:ext cx="5009488" cy="2308324"/>
          </a:xfrm>
          <a:prstGeom prst="rect">
            <a:avLst/>
          </a:prstGeom>
          <a:noFill/>
          <a:ln>
            <a:noFill/>
          </a:ln>
        </p:spPr>
        <p:txBody>
          <a:bodyPr spcFirstLastPara="1" wrap="square" lIns="91425" tIns="45700" rIns="91425" bIns="45700" anchor="t" anchorCtr="0">
            <a:spAutoFit/>
          </a:bodyPr>
          <a:lstStyle/>
          <a:p>
            <a:pPr marL="285750" marR="0" lvl="3" indent="-285750" algn="l" rtl="0">
              <a:lnSpc>
                <a:spcPct val="100000"/>
              </a:lnSpc>
              <a:spcBef>
                <a:spcPts val="0"/>
              </a:spcBef>
              <a:spcAft>
                <a:spcPts val="0"/>
              </a:spcAft>
              <a:buClr>
                <a:srgbClr val="000000"/>
              </a:buClr>
              <a:buSzPts val="2400"/>
              <a:buFont typeface="Arial"/>
              <a:buChar char="•"/>
            </a:pPr>
            <a:r>
              <a:rPr lang="en-GB" sz="2400" b="0" i="0" u="none" strike="noStrike" cap="none">
                <a:solidFill>
                  <a:srgbClr val="000000"/>
                </a:solidFill>
                <a:latin typeface="Arial"/>
                <a:ea typeface="Arial"/>
                <a:cs typeface="Arial"/>
                <a:sym typeface="Arial"/>
              </a:rPr>
              <a:t>Uniform</a:t>
            </a:r>
            <a:endParaRPr/>
          </a:p>
          <a:p>
            <a:pPr marL="285750" marR="0" lvl="0" indent="-285750" algn="l" rtl="0">
              <a:lnSpc>
                <a:spcPct val="100000"/>
              </a:lnSpc>
              <a:spcBef>
                <a:spcPts val="0"/>
              </a:spcBef>
              <a:spcAft>
                <a:spcPts val="0"/>
              </a:spcAft>
              <a:buClr>
                <a:srgbClr val="000000"/>
              </a:buClr>
              <a:buSzPts val="2400"/>
              <a:buFont typeface="Arial"/>
              <a:buChar char="•"/>
            </a:pPr>
            <a:r>
              <a:rPr lang="en-GB" sz="2400" b="0" i="0" u="none" strike="noStrike" cap="none">
                <a:solidFill>
                  <a:srgbClr val="000000"/>
                </a:solidFill>
                <a:latin typeface="Arial"/>
                <a:ea typeface="Arial"/>
                <a:cs typeface="Arial"/>
                <a:sym typeface="Arial"/>
              </a:rPr>
              <a:t>A whistle + a spare</a:t>
            </a:r>
            <a:endParaRPr sz="2400" b="0" i="0" u="none" strike="noStrike" cap="none">
              <a:solidFill>
                <a:srgbClr val="000000"/>
              </a:solidFill>
              <a:latin typeface="Arial"/>
              <a:ea typeface="Arial"/>
              <a:cs typeface="Arial"/>
              <a:sym typeface="Arial"/>
            </a:endParaRPr>
          </a:p>
          <a:p>
            <a:pPr marL="285750" marR="0" lvl="0" indent="-285750" algn="l" rtl="0">
              <a:lnSpc>
                <a:spcPct val="100000"/>
              </a:lnSpc>
              <a:spcBef>
                <a:spcPts val="0"/>
              </a:spcBef>
              <a:spcAft>
                <a:spcPts val="0"/>
              </a:spcAft>
              <a:buClr>
                <a:srgbClr val="000000"/>
              </a:buClr>
              <a:buSzPts val="2400"/>
              <a:buFont typeface="Arial"/>
              <a:buChar char="•"/>
            </a:pPr>
            <a:r>
              <a:rPr lang="en-GB" sz="2400" b="0" i="0" u="none" strike="noStrike" cap="none">
                <a:solidFill>
                  <a:srgbClr val="000000"/>
                </a:solidFill>
                <a:latin typeface="Arial"/>
                <a:ea typeface="Arial"/>
                <a:cs typeface="Arial"/>
                <a:sym typeface="Arial"/>
              </a:rPr>
              <a:t>2 water bottles (1 each sideline)</a:t>
            </a:r>
            <a:endParaRPr/>
          </a:p>
          <a:p>
            <a:pPr marL="285750" marR="0" lvl="0" indent="-285750" algn="l" rtl="0">
              <a:lnSpc>
                <a:spcPct val="100000"/>
              </a:lnSpc>
              <a:spcBef>
                <a:spcPts val="0"/>
              </a:spcBef>
              <a:spcAft>
                <a:spcPts val="0"/>
              </a:spcAft>
              <a:buClr>
                <a:srgbClr val="000000"/>
              </a:buClr>
              <a:buSzPts val="2400"/>
              <a:buFont typeface="Arial"/>
              <a:buChar char="•"/>
            </a:pPr>
            <a:r>
              <a:rPr lang="en-GB" sz="2400" b="0" i="0" u="none" strike="noStrike" cap="none">
                <a:solidFill>
                  <a:srgbClr val="000000"/>
                </a:solidFill>
                <a:latin typeface="Arial"/>
                <a:ea typeface="Arial"/>
                <a:cs typeface="Arial"/>
                <a:sym typeface="Arial"/>
              </a:rPr>
              <a:t>Coin for the toss</a:t>
            </a:r>
            <a:endParaRPr sz="2400" b="0" i="0" u="none" strike="noStrike" cap="none">
              <a:solidFill>
                <a:srgbClr val="000000"/>
              </a:solidFill>
              <a:latin typeface="Arial"/>
              <a:ea typeface="Arial"/>
              <a:cs typeface="Arial"/>
              <a:sym typeface="Arial"/>
            </a:endParaRPr>
          </a:p>
          <a:p>
            <a:pPr marL="285750" marR="0" lvl="0" indent="-285750" algn="l" rtl="0">
              <a:lnSpc>
                <a:spcPct val="100000"/>
              </a:lnSpc>
              <a:spcBef>
                <a:spcPts val="0"/>
              </a:spcBef>
              <a:spcAft>
                <a:spcPts val="0"/>
              </a:spcAft>
              <a:buClr>
                <a:srgbClr val="000000"/>
              </a:buClr>
              <a:buSzPts val="2400"/>
              <a:buFont typeface="Arial"/>
              <a:buChar char="•"/>
            </a:pPr>
            <a:r>
              <a:rPr lang="en-GB" sz="2400" b="0" i="0" u="none" strike="noStrike" cap="none">
                <a:solidFill>
                  <a:srgbClr val="000000"/>
                </a:solidFill>
                <a:latin typeface="Arial"/>
                <a:ea typeface="Arial"/>
                <a:cs typeface="Arial"/>
                <a:sym typeface="Arial"/>
              </a:rPr>
              <a:t>Watch (covered)</a:t>
            </a:r>
            <a:endParaRPr/>
          </a:p>
          <a:p>
            <a:pPr marL="285750" marR="0" lvl="0" indent="-133350" algn="l" rtl="0">
              <a:lnSpc>
                <a:spcPct val="100000"/>
              </a:lnSpc>
              <a:spcBef>
                <a:spcPts val="0"/>
              </a:spcBef>
              <a:spcAft>
                <a:spcPts val="0"/>
              </a:spcAft>
              <a:buClr>
                <a:srgbClr val="000000"/>
              </a:buClr>
              <a:buSzPts val="2400"/>
              <a:buFont typeface="Arial"/>
              <a:buNone/>
            </a:pPr>
            <a:endParaRPr sz="2400" b="0" i="0" u="none" strike="noStrike" cap="none">
              <a:solidFill>
                <a:srgbClr val="000000"/>
              </a:solidFill>
              <a:latin typeface="Arial"/>
              <a:ea typeface="Arial"/>
              <a:cs typeface="Arial"/>
              <a:sym typeface="Aria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64"/>
        <p:cNvGrpSpPr/>
        <p:nvPr/>
      </p:nvGrpSpPr>
      <p:grpSpPr>
        <a:xfrm>
          <a:off x="0" y="0"/>
          <a:ext cx="0" cy="0"/>
          <a:chOff x="0" y="0"/>
          <a:chExt cx="0" cy="0"/>
        </a:xfrm>
      </p:grpSpPr>
      <p:sp>
        <p:nvSpPr>
          <p:cNvPr id="165" name="Google Shape;165;p11"/>
          <p:cNvSpPr txBox="1">
            <a:spLocks noGrp="1"/>
          </p:cNvSpPr>
          <p:nvPr>
            <p:ph type="title"/>
          </p:nvPr>
        </p:nvSpPr>
        <p:spPr>
          <a:xfrm>
            <a:off x="917746" y="274638"/>
            <a:ext cx="6534573" cy="1095375"/>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dk1"/>
              </a:buClr>
              <a:buSzPts val="4400"/>
              <a:buFont typeface="Arial"/>
              <a:buNone/>
            </a:pPr>
            <a:r>
              <a:rPr lang="en-GB" sz="4400" b="0" i="0" u="none" strike="noStrike" cap="none">
                <a:solidFill>
                  <a:schemeClr val="dk1"/>
                </a:solidFill>
                <a:latin typeface="Arial"/>
                <a:ea typeface="Arial"/>
                <a:cs typeface="Arial"/>
                <a:sym typeface="Arial"/>
              </a:rPr>
              <a:t>Proper Starting Mindset</a:t>
            </a:r>
            <a:endParaRPr/>
          </a:p>
        </p:txBody>
      </p:sp>
      <p:sp>
        <p:nvSpPr>
          <p:cNvPr id="166" name="Google Shape;166;p11"/>
          <p:cNvSpPr/>
          <p:nvPr/>
        </p:nvSpPr>
        <p:spPr>
          <a:xfrm>
            <a:off x="923278" y="2132857"/>
            <a:ext cx="7430609" cy="2492410"/>
          </a:xfrm>
          <a:prstGeom prst="rect">
            <a:avLst/>
          </a:prstGeom>
          <a:solidFill>
            <a:srgbClr val="17365D">
              <a:alpha val="53333"/>
            </a:srgbClr>
          </a:solidFill>
          <a:ln>
            <a:noFill/>
          </a:ln>
        </p:spPr>
        <p:txBody>
          <a:bodyPr spcFirstLastPara="1" wrap="square" lIns="91425" tIns="45700" rIns="91425" bIns="45700" anchor="ctr" anchorCtr="0">
            <a:noAutofit/>
          </a:bodyPr>
          <a:lstStyle/>
          <a:p>
            <a:pPr marL="457200" marR="0" lvl="1" indent="0" algn="l" rtl="0">
              <a:lnSpc>
                <a:spcPct val="100000"/>
              </a:lnSpc>
              <a:spcBef>
                <a:spcPts val="0"/>
              </a:spcBef>
              <a:spcAft>
                <a:spcPts val="0"/>
              </a:spcAft>
              <a:buClr>
                <a:srgbClr val="000000"/>
              </a:buClr>
              <a:buSzPts val="2400"/>
              <a:buFont typeface="Arial"/>
              <a:buNone/>
            </a:pPr>
            <a:r>
              <a:rPr lang="en-GB" sz="2400" b="0" i="0" u="none" strike="noStrike" cap="none">
                <a:solidFill>
                  <a:schemeClr val="lt1"/>
                </a:solidFill>
                <a:latin typeface="Calibri"/>
                <a:ea typeface="Calibri"/>
                <a:cs typeface="Calibri"/>
                <a:sym typeface="Calibri"/>
              </a:rPr>
              <a:t>The strength of the team is each individual member.  The strength of each member is the team.</a:t>
            </a:r>
            <a:endParaRPr sz="1400" b="0" i="0" u="none" strike="noStrike" cap="none">
              <a:solidFill>
                <a:srgbClr val="000000"/>
              </a:solidFill>
              <a:latin typeface="Arial"/>
              <a:ea typeface="Arial"/>
              <a:cs typeface="Arial"/>
              <a:sym typeface="Arial"/>
            </a:endParaRPr>
          </a:p>
          <a:p>
            <a:pPr marL="457200" marR="0" lvl="1" indent="0" algn="r" rtl="0">
              <a:lnSpc>
                <a:spcPct val="100000"/>
              </a:lnSpc>
              <a:spcBef>
                <a:spcPts val="0"/>
              </a:spcBef>
              <a:spcAft>
                <a:spcPts val="0"/>
              </a:spcAft>
              <a:buClr>
                <a:srgbClr val="000000"/>
              </a:buClr>
              <a:buSzPts val="2400"/>
              <a:buFont typeface="Arial"/>
              <a:buNone/>
            </a:pPr>
            <a:r>
              <a:rPr lang="en-GB" sz="2400" b="0" i="1" u="none" strike="noStrike" cap="none">
                <a:solidFill>
                  <a:schemeClr val="lt1"/>
                </a:solidFill>
                <a:latin typeface="Calibri"/>
                <a:ea typeface="Calibri"/>
                <a:cs typeface="Calibri"/>
                <a:sym typeface="Calibri"/>
              </a:rPr>
              <a:t>                                                                             Phil Jackson</a:t>
            </a:r>
            <a:br>
              <a:rPr lang="en-GB" sz="2400" b="0" i="1" u="none" strike="noStrike" cap="none">
                <a:solidFill>
                  <a:schemeClr val="lt1"/>
                </a:solidFill>
                <a:latin typeface="Calibri"/>
                <a:ea typeface="Calibri"/>
                <a:cs typeface="Calibri"/>
                <a:sym typeface="Calibri"/>
              </a:rPr>
            </a:br>
            <a:r>
              <a:rPr lang="en-GB" sz="1600" b="0" i="1" u="none" strike="noStrike" cap="none">
                <a:solidFill>
                  <a:schemeClr val="lt1"/>
                </a:solidFill>
                <a:latin typeface="Calibri"/>
                <a:ea typeface="Calibri"/>
                <a:cs typeface="Calibri"/>
                <a:sym typeface="Calibri"/>
              </a:rPr>
              <a:t>(</a:t>
            </a:r>
            <a:r>
              <a:rPr lang="en-GB" sz="1600" i="1">
                <a:solidFill>
                  <a:schemeClr val="lt1"/>
                </a:solidFill>
                <a:latin typeface="Calibri"/>
                <a:ea typeface="Calibri"/>
                <a:cs typeface="Calibri"/>
                <a:sym typeface="Calibri"/>
              </a:rPr>
              <a:t>E</a:t>
            </a:r>
            <a:r>
              <a:rPr lang="en-GB" sz="1600" b="0" i="1" u="none" strike="noStrike" cap="none">
                <a:solidFill>
                  <a:schemeClr val="lt1"/>
                </a:solidFill>
                <a:latin typeface="Calibri"/>
                <a:ea typeface="Calibri"/>
                <a:cs typeface="Calibri"/>
                <a:sym typeface="Calibri"/>
              </a:rPr>
              <a:t>lite NBA coach)</a:t>
            </a:r>
            <a:endParaRPr sz="600" b="0" i="0" u="none" strike="noStrike" cap="none">
              <a:solidFill>
                <a:srgbClr val="000000"/>
              </a:solidFill>
              <a:latin typeface="Arial"/>
              <a:ea typeface="Arial"/>
              <a:cs typeface="Arial"/>
              <a:sym typeface="Arial"/>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71"/>
        <p:cNvGrpSpPr/>
        <p:nvPr/>
      </p:nvGrpSpPr>
      <p:grpSpPr>
        <a:xfrm>
          <a:off x="0" y="0"/>
          <a:ext cx="0" cy="0"/>
          <a:chOff x="0" y="0"/>
          <a:chExt cx="0" cy="0"/>
        </a:xfrm>
      </p:grpSpPr>
      <p:sp>
        <p:nvSpPr>
          <p:cNvPr id="172" name="Google Shape;172;p12"/>
          <p:cNvSpPr/>
          <p:nvPr/>
        </p:nvSpPr>
        <p:spPr>
          <a:xfrm>
            <a:off x="899592" y="1671099"/>
            <a:ext cx="7992888" cy="2965256"/>
          </a:xfrm>
          <a:prstGeom prst="rect">
            <a:avLst/>
          </a:prstGeom>
          <a:solidFill>
            <a:srgbClr val="17365D">
              <a:alpha val="35294"/>
            </a:srgbClr>
          </a:solidFill>
          <a:ln>
            <a:noFill/>
          </a:ln>
        </p:spPr>
        <p:txBody>
          <a:bodyPr spcFirstLastPara="1" wrap="square" lIns="91425" tIns="45700" rIns="91425" bIns="45700" anchor="t" anchorCtr="0">
            <a:noAutofit/>
          </a:bodyPr>
          <a:lstStyle/>
          <a:p>
            <a:pPr marL="457200" marR="0" lvl="0" indent="-457200" algn="l" rtl="0">
              <a:lnSpc>
                <a:spcPct val="100000"/>
              </a:lnSpc>
              <a:spcBef>
                <a:spcPts val="0"/>
              </a:spcBef>
              <a:spcAft>
                <a:spcPts val="0"/>
              </a:spcAft>
              <a:buClr>
                <a:schemeClr val="lt1"/>
              </a:buClr>
              <a:buSzPts val="2800"/>
              <a:buFont typeface="Arial"/>
              <a:buChar char="•"/>
            </a:pPr>
            <a:r>
              <a:rPr lang="en-GB" sz="2800" b="0" i="0" u="none" strike="noStrike" cap="none">
                <a:solidFill>
                  <a:schemeClr val="lt1"/>
                </a:solidFill>
                <a:latin typeface="Arial"/>
                <a:ea typeface="Arial"/>
                <a:cs typeface="Arial"/>
                <a:sym typeface="Arial"/>
              </a:rPr>
              <a:t>Which side is the score card on?</a:t>
            </a:r>
            <a:endParaRPr sz="1400" b="0" i="0" u="none" strike="noStrike" cap="none">
              <a:solidFill>
                <a:srgbClr val="000000"/>
              </a:solidFill>
              <a:latin typeface="Arial"/>
              <a:ea typeface="Arial"/>
              <a:cs typeface="Arial"/>
              <a:sym typeface="Arial"/>
            </a:endParaRPr>
          </a:p>
          <a:p>
            <a:pPr marL="457200" marR="0" lvl="0" indent="-457200" algn="l" rtl="0">
              <a:lnSpc>
                <a:spcPct val="100000"/>
              </a:lnSpc>
              <a:spcBef>
                <a:spcPts val="0"/>
              </a:spcBef>
              <a:spcAft>
                <a:spcPts val="0"/>
              </a:spcAft>
              <a:buClr>
                <a:schemeClr val="lt1"/>
              </a:buClr>
              <a:buSzPts val="2800"/>
              <a:buFont typeface="Arial"/>
              <a:buChar char="•"/>
            </a:pPr>
            <a:r>
              <a:rPr lang="en-GB" sz="2800" b="0" i="0" u="none" strike="noStrike" cap="none">
                <a:solidFill>
                  <a:schemeClr val="lt1"/>
                </a:solidFill>
                <a:latin typeface="Arial"/>
                <a:ea typeface="Arial"/>
                <a:cs typeface="Arial"/>
                <a:sym typeface="Arial"/>
              </a:rPr>
              <a:t>How and when will you interchange?</a:t>
            </a:r>
            <a:endParaRPr sz="1400" b="0" i="0" u="none" strike="noStrike" cap="none">
              <a:solidFill>
                <a:srgbClr val="000000"/>
              </a:solidFill>
              <a:latin typeface="Arial"/>
              <a:ea typeface="Arial"/>
              <a:cs typeface="Arial"/>
              <a:sym typeface="Arial"/>
            </a:endParaRPr>
          </a:p>
          <a:p>
            <a:pPr marL="457200" marR="0" lvl="0" indent="-457200" algn="l" rtl="0">
              <a:lnSpc>
                <a:spcPct val="100000"/>
              </a:lnSpc>
              <a:spcBef>
                <a:spcPts val="0"/>
              </a:spcBef>
              <a:spcAft>
                <a:spcPts val="0"/>
              </a:spcAft>
              <a:buClr>
                <a:schemeClr val="lt1"/>
              </a:buClr>
              <a:buSzPts val="2800"/>
              <a:buFont typeface="Arial"/>
              <a:buChar char="•"/>
            </a:pPr>
            <a:r>
              <a:rPr lang="en-GB" sz="2800" b="0" i="0" u="none" strike="noStrike" cap="none">
                <a:solidFill>
                  <a:schemeClr val="lt1"/>
                </a:solidFill>
                <a:latin typeface="Arial"/>
                <a:ea typeface="Arial"/>
                <a:cs typeface="Arial"/>
                <a:sym typeface="Arial"/>
              </a:rPr>
              <a:t>Who is checking the field and players?</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lt1"/>
              </a:solidFill>
              <a:latin typeface="Arial"/>
              <a:ea typeface="Arial"/>
              <a:cs typeface="Arial"/>
              <a:sym typeface="Arial"/>
            </a:endParaRPr>
          </a:p>
        </p:txBody>
      </p:sp>
      <p:sp>
        <p:nvSpPr>
          <p:cNvPr id="173" name="Google Shape;173;p12"/>
          <p:cNvSpPr txBox="1">
            <a:spLocks noGrp="1"/>
          </p:cNvSpPr>
          <p:nvPr>
            <p:ph type="title"/>
          </p:nvPr>
        </p:nvSpPr>
        <p:spPr>
          <a:xfrm>
            <a:off x="806896" y="591270"/>
            <a:ext cx="8229600" cy="821506"/>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dk1"/>
              </a:buClr>
              <a:buSzPts val="3600"/>
              <a:buFont typeface="Calibri"/>
              <a:buNone/>
            </a:pPr>
            <a:r>
              <a:rPr lang="en-GB" sz="3600" b="1" i="0" u="none" strike="noStrike" cap="none">
                <a:solidFill>
                  <a:schemeClr val="dk1"/>
                </a:solidFill>
                <a:latin typeface="Calibri"/>
                <a:ea typeface="Calibri"/>
                <a:cs typeface="Calibri"/>
                <a:sym typeface="Calibri"/>
              </a:rPr>
              <a:t>Buddy referee discussion </a:t>
            </a:r>
            <a:endParaRPr/>
          </a:p>
        </p:txBody>
      </p:sp>
      <p:grpSp>
        <p:nvGrpSpPr>
          <p:cNvPr id="174" name="Google Shape;174;p12"/>
          <p:cNvGrpSpPr/>
          <p:nvPr/>
        </p:nvGrpSpPr>
        <p:grpSpPr>
          <a:xfrm>
            <a:off x="806545" y="3364553"/>
            <a:ext cx="4412688" cy="2876521"/>
            <a:chOff x="1764248" y="2220297"/>
            <a:chExt cx="5760000" cy="4279570"/>
          </a:xfrm>
        </p:grpSpPr>
        <p:grpSp>
          <p:nvGrpSpPr>
            <p:cNvPr id="175" name="Google Shape;175;p12"/>
            <p:cNvGrpSpPr/>
            <p:nvPr/>
          </p:nvGrpSpPr>
          <p:grpSpPr>
            <a:xfrm>
              <a:off x="1764248" y="2564904"/>
              <a:ext cx="5760000" cy="3600000"/>
              <a:chOff x="1331913" y="2927349"/>
              <a:chExt cx="5760000" cy="3600000"/>
            </a:xfrm>
          </p:grpSpPr>
          <p:sp>
            <p:nvSpPr>
              <p:cNvPr id="176" name="Google Shape;176;p12"/>
              <p:cNvSpPr/>
              <p:nvPr/>
            </p:nvSpPr>
            <p:spPr>
              <a:xfrm>
                <a:off x="1331913" y="2927349"/>
                <a:ext cx="5760000" cy="3600000"/>
              </a:xfrm>
              <a:prstGeom prst="rect">
                <a:avLst/>
              </a:prstGeom>
              <a:solidFill>
                <a:srgbClr val="92D050"/>
              </a:solidFill>
              <a:ln w="28575" cap="flat" cmpd="sng">
                <a:solidFill>
                  <a:schemeClr val="dk1"/>
                </a:solidFill>
                <a:prstDash val="solid"/>
                <a:round/>
                <a:headEnd type="none" w="sm" len="sm"/>
                <a:tailEnd type="none" w="sm" len="sm"/>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177" name="Google Shape;177;p12"/>
              <p:cNvSpPr/>
              <p:nvPr/>
            </p:nvSpPr>
            <p:spPr>
              <a:xfrm>
                <a:off x="1691913" y="2927349"/>
                <a:ext cx="5040000" cy="3600000"/>
              </a:xfrm>
              <a:prstGeom prst="rect">
                <a:avLst/>
              </a:prstGeom>
              <a:noFill/>
              <a:ln w="28575" cap="flat" cmpd="sng">
                <a:solidFill>
                  <a:schemeClr val="dk1"/>
                </a:solidFill>
                <a:prstDash val="solid"/>
                <a:round/>
                <a:headEnd type="none" w="sm" len="sm"/>
                <a:tailEnd type="none" w="sm" len="sm"/>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178" name="Google Shape;178;p12"/>
              <p:cNvSpPr/>
              <p:nvPr/>
            </p:nvSpPr>
            <p:spPr>
              <a:xfrm>
                <a:off x="2051913" y="2927349"/>
                <a:ext cx="4320000" cy="3600000"/>
              </a:xfrm>
              <a:prstGeom prst="rect">
                <a:avLst/>
              </a:prstGeom>
              <a:noFill/>
              <a:ln w="28575" cap="flat" cmpd="sng">
                <a:solidFill>
                  <a:schemeClr val="dk1"/>
                </a:solidFill>
                <a:prstDash val="lgDash"/>
                <a:round/>
                <a:headEnd type="none" w="sm" len="sm"/>
                <a:tailEnd type="none" w="sm" len="sm"/>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179" name="Google Shape;179;p12"/>
              <p:cNvSpPr/>
              <p:nvPr/>
            </p:nvSpPr>
            <p:spPr>
              <a:xfrm>
                <a:off x="3491913" y="2927349"/>
                <a:ext cx="1440000" cy="3600000"/>
              </a:xfrm>
              <a:prstGeom prst="rect">
                <a:avLst/>
              </a:prstGeom>
              <a:noFill/>
              <a:ln w="28575" cap="flat" cmpd="sng">
                <a:solidFill>
                  <a:schemeClr val="dk1"/>
                </a:solidFill>
                <a:prstDash val="lgDash"/>
                <a:round/>
                <a:headEnd type="none" w="sm" len="sm"/>
                <a:tailEnd type="none" w="sm" len="sm"/>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180" name="Google Shape;180;p12"/>
              <p:cNvSpPr/>
              <p:nvPr/>
            </p:nvSpPr>
            <p:spPr>
              <a:xfrm>
                <a:off x="4211913" y="2927349"/>
                <a:ext cx="0" cy="3600000"/>
              </a:xfrm>
              <a:prstGeom prst="rect">
                <a:avLst/>
              </a:prstGeom>
              <a:noFill/>
              <a:ln w="28575" cap="flat" cmpd="sng">
                <a:solidFill>
                  <a:schemeClr val="dk1"/>
                </a:solidFill>
                <a:prstDash val="solid"/>
                <a:round/>
                <a:headEnd type="none" w="sm" len="sm"/>
                <a:tailEnd type="none" w="sm" len="sm"/>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grpSp>
        <p:sp>
          <p:nvSpPr>
            <p:cNvPr id="181" name="Google Shape;181;p12"/>
            <p:cNvSpPr/>
            <p:nvPr/>
          </p:nvSpPr>
          <p:spPr>
            <a:xfrm>
              <a:off x="3924247" y="6283867"/>
              <a:ext cx="1440000" cy="216000"/>
            </a:xfrm>
            <a:prstGeom prst="rect">
              <a:avLst/>
            </a:prstGeom>
            <a:noFill/>
            <a:ln w="9525" cap="flat" cmpd="sng">
              <a:solidFill>
                <a:schemeClr val="dk1"/>
              </a:solidFill>
              <a:prstDash val="solid"/>
              <a:round/>
              <a:headEnd type="none" w="sm" len="sm"/>
              <a:tailEnd type="none" w="sm" len="sm"/>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None/>
              </a:pPr>
              <a:endParaRPr sz="1100" b="0" i="0" u="none" strike="noStrike" cap="none">
                <a:solidFill>
                  <a:schemeClr val="dk1"/>
                </a:solidFill>
                <a:latin typeface="Arial"/>
                <a:ea typeface="Arial"/>
                <a:cs typeface="Arial"/>
                <a:sym typeface="Arial"/>
              </a:endParaRPr>
            </a:p>
          </p:txBody>
        </p:sp>
        <p:sp>
          <p:nvSpPr>
            <p:cNvPr id="182" name="Google Shape;182;p12"/>
            <p:cNvSpPr/>
            <p:nvPr/>
          </p:nvSpPr>
          <p:spPr>
            <a:xfrm>
              <a:off x="3924248" y="2220297"/>
              <a:ext cx="1440000" cy="216000"/>
            </a:xfrm>
            <a:prstGeom prst="rect">
              <a:avLst/>
            </a:prstGeom>
            <a:noFill/>
            <a:ln w="9525" cap="flat" cmpd="sng">
              <a:solidFill>
                <a:schemeClr val="dk1"/>
              </a:solidFill>
              <a:prstDash val="solid"/>
              <a:round/>
              <a:headEnd type="none" w="sm" len="sm"/>
              <a:tailEnd type="none" w="sm" len="sm"/>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None/>
              </a:pPr>
              <a:endParaRPr sz="1100" b="0" i="0" u="none" strike="noStrike" cap="none">
                <a:solidFill>
                  <a:schemeClr val="dk1"/>
                </a:solidFill>
                <a:latin typeface="Arial"/>
                <a:ea typeface="Arial"/>
                <a:cs typeface="Arial"/>
                <a:sym typeface="Arial"/>
              </a:endParaRPr>
            </a:p>
          </p:txBody>
        </p:sp>
      </p:grpSp>
      <p:sp>
        <p:nvSpPr>
          <p:cNvPr id="183" name="Google Shape;183;p12"/>
          <p:cNvSpPr/>
          <p:nvPr/>
        </p:nvSpPr>
        <p:spPr>
          <a:xfrm>
            <a:off x="5210355" y="3587303"/>
            <a:ext cx="173868" cy="686117"/>
          </a:xfrm>
          <a:prstGeom prst="rect">
            <a:avLst/>
          </a:prstGeom>
          <a:noFill/>
          <a:ln w="9525" cap="flat" cmpd="sng">
            <a:solidFill>
              <a:schemeClr val="dk1"/>
            </a:solidFill>
            <a:prstDash val="solid"/>
            <a:round/>
            <a:headEnd type="none" w="sm" len="sm"/>
            <a:tailEnd type="none" w="sm" len="sm"/>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None/>
            </a:pPr>
            <a:endParaRPr sz="1100" b="0" i="0" u="none" strike="noStrike" cap="none">
              <a:solidFill>
                <a:schemeClr val="dk1"/>
              </a:solidFill>
              <a:latin typeface="Arial"/>
              <a:ea typeface="Arial"/>
              <a:cs typeface="Arial"/>
              <a:sym typeface="Arial"/>
            </a:endParaRPr>
          </a:p>
        </p:txBody>
      </p:sp>
      <p:sp>
        <p:nvSpPr>
          <p:cNvPr id="184" name="Google Shape;184;p12"/>
          <p:cNvSpPr/>
          <p:nvPr/>
        </p:nvSpPr>
        <p:spPr>
          <a:xfrm>
            <a:off x="5225345" y="5320933"/>
            <a:ext cx="173868" cy="686117"/>
          </a:xfrm>
          <a:prstGeom prst="rect">
            <a:avLst/>
          </a:prstGeom>
          <a:noFill/>
          <a:ln w="9525" cap="flat" cmpd="sng">
            <a:solidFill>
              <a:schemeClr val="dk1"/>
            </a:solidFill>
            <a:prstDash val="solid"/>
            <a:round/>
            <a:headEnd type="none" w="sm" len="sm"/>
            <a:tailEnd type="none" w="sm" len="sm"/>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None/>
            </a:pPr>
            <a:endParaRPr sz="1100" b="0" i="0" u="none" strike="noStrike" cap="none">
              <a:solidFill>
                <a:schemeClr val="dk1"/>
              </a:solidFill>
              <a:latin typeface="Arial"/>
              <a:ea typeface="Arial"/>
              <a:cs typeface="Arial"/>
              <a:sym typeface="Arial"/>
            </a:endParaRPr>
          </a:p>
        </p:txBody>
      </p:sp>
      <p:sp>
        <p:nvSpPr>
          <p:cNvPr id="185" name="Google Shape;185;p12"/>
          <p:cNvSpPr/>
          <p:nvPr/>
        </p:nvSpPr>
        <p:spPr>
          <a:xfrm>
            <a:off x="601314" y="3587303"/>
            <a:ext cx="173868" cy="686117"/>
          </a:xfrm>
          <a:prstGeom prst="rect">
            <a:avLst/>
          </a:prstGeom>
          <a:noFill/>
          <a:ln w="9525" cap="flat" cmpd="sng">
            <a:solidFill>
              <a:schemeClr val="dk1"/>
            </a:solidFill>
            <a:prstDash val="solid"/>
            <a:round/>
            <a:headEnd type="none" w="sm" len="sm"/>
            <a:tailEnd type="none" w="sm" len="sm"/>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None/>
            </a:pPr>
            <a:endParaRPr sz="1100" b="0" i="0" u="none" strike="noStrike" cap="none">
              <a:solidFill>
                <a:schemeClr val="dk1"/>
              </a:solidFill>
              <a:latin typeface="Arial"/>
              <a:ea typeface="Arial"/>
              <a:cs typeface="Arial"/>
              <a:sym typeface="Arial"/>
            </a:endParaRPr>
          </a:p>
        </p:txBody>
      </p:sp>
      <p:sp>
        <p:nvSpPr>
          <p:cNvPr id="186" name="Google Shape;186;p12"/>
          <p:cNvSpPr/>
          <p:nvPr/>
        </p:nvSpPr>
        <p:spPr>
          <a:xfrm>
            <a:off x="616304" y="5320933"/>
            <a:ext cx="173868" cy="686117"/>
          </a:xfrm>
          <a:prstGeom prst="rect">
            <a:avLst/>
          </a:prstGeom>
          <a:noFill/>
          <a:ln w="9525" cap="flat" cmpd="sng">
            <a:solidFill>
              <a:schemeClr val="dk1"/>
            </a:solidFill>
            <a:prstDash val="solid"/>
            <a:round/>
            <a:headEnd type="none" w="sm" len="sm"/>
            <a:tailEnd type="none" w="sm" len="sm"/>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None/>
            </a:pPr>
            <a:endParaRPr sz="1100" b="0" i="0" u="none" strike="noStrike" cap="none">
              <a:solidFill>
                <a:schemeClr val="dk1"/>
              </a:solidFill>
              <a:latin typeface="Arial"/>
              <a:ea typeface="Arial"/>
              <a:cs typeface="Arial"/>
              <a:sym typeface="Arial"/>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91"/>
        <p:cNvGrpSpPr/>
        <p:nvPr/>
      </p:nvGrpSpPr>
      <p:grpSpPr>
        <a:xfrm>
          <a:off x="0" y="0"/>
          <a:ext cx="0" cy="0"/>
          <a:chOff x="0" y="0"/>
          <a:chExt cx="0" cy="0"/>
        </a:xfrm>
      </p:grpSpPr>
      <p:sp>
        <p:nvSpPr>
          <p:cNvPr id="192" name="Google Shape;192;p13"/>
          <p:cNvSpPr txBox="1">
            <a:spLocks noGrp="1"/>
          </p:cNvSpPr>
          <p:nvPr>
            <p:ph type="title"/>
          </p:nvPr>
        </p:nvSpPr>
        <p:spPr>
          <a:xfrm>
            <a:off x="806896" y="591270"/>
            <a:ext cx="8229600" cy="821506"/>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dk1"/>
              </a:buClr>
              <a:buSzPts val="3600"/>
              <a:buFont typeface="Calibri"/>
              <a:buNone/>
            </a:pPr>
            <a:r>
              <a:rPr lang="en-GB" sz="3600" b="1" i="0" u="none" strike="noStrike" cap="none">
                <a:solidFill>
                  <a:schemeClr val="dk1"/>
                </a:solidFill>
                <a:latin typeface="Calibri"/>
                <a:ea typeface="Calibri"/>
                <a:cs typeface="Calibri"/>
                <a:sym typeface="Calibri"/>
              </a:rPr>
              <a:t>Referee Pre-Game Preparation</a:t>
            </a:r>
            <a:endParaRPr/>
          </a:p>
        </p:txBody>
      </p:sp>
      <p:pic>
        <p:nvPicPr>
          <p:cNvPr id="193" name="Google Shape;193;p13" descr="http://www.betterrugbycoaching.com/images/rugby-drill-content/rugby_drill_image224.gif"/>
          <p:cNvPicPr preferRelativeResize="0"/>
          <p:nvPr/>
        </p:nvPicPr>
        <p:blipFill rotWithShape="1">
          <a:blip r:embed="rId3">
            <a:alphaModFix/>
          </a:blip>
          <a:srcRect/>
          <a:stretch/>
        </p:blipFill>
        <p:spPr>
          <a:xfrm>
            <a:off x="2249824" y="3308750"/>
            <a:ext cx="4886750" cy="3282775"/>
          </a:xfrm>
          <a:prstGeom prst="rect">
            <a:avLst/>
          </a:prstGeom>
          <a:noFill/>
          <a:ln>
            <a:noFill/>
          </a:ln>
        </p:spPr>
      </p:pic>
      <p:sp>
        <p:nvSpPr>
          <p:cNvPr id="194" name="Google Shape;194;p13"/>
          <p:cNvSpPr/>
          <p:nvPr/>
        </p:nvSpPr>
        <p:spPr>
          <a:xfrm>
            <a:off x="899600" y="1671100"/>
            <a:ext cx="7992900" cy="1447200"/>
          </a:xfrm>
          <a:prstGeom prst="rect">
            <a:avLst/>
          </a:prstGeom>
          <a:solidFill>
            <a:srgbClr val="17365D">
              <a:alpha val="35290"/>
            </a:srgbClr>
          </a:solidFill>
          <a:ln>
            <a:noFill/>
          </a:ln>
        </p:spPr>
        <p:txBody>
          <a:bodyPr spcFirstLastPara="1" wrap="square" lIns="91425" tIns="45700" rIns="91425" bIns="45700" anchor="t" anchorCtr="0">
            <a:noAutofit/>
          </a:bodyPr>
          <a:lstStyle/>
          <a:p>
            <a:pPr marL="457200" marR="0" lvl="0" indent="-431800" algn="l" rtl="0">
              <a:lnSpc>
                <a:spcPct val="100000"/>
              </a:lnSpc>
              <a:spcBef>
                <a:spcPts val="0"/>
              </a:spcBef>
              <a:spcAft>
                <a:spcPts val="0"/>
              </a:spcAft>
              <a:buClr>
                <a:schemeClr val="lt1"/>
              </a:buClr>
              <a:buSzPts val="2400"/>
              <a:buFont typeface="Arial"/>
              <a:buChar char="•"/>
            </a:pPr>
            <a:r>
              <a:rPr lang="en-GB" sz="2400">
                <a:solidFill>
                  <a:schemeClr val="lt1"/>
                </a:solidFill>
              </a:rPr>
              <a:t>To have its own warm up procedure</a:t>
            </a:r>
            <a:endParaRPr sz="1000" b="0" i="0" u="none" strike="noStrike" cap="none">
              <a:solidFill>
                <a:srgbClr val="000000"/>
              </a:solidFill>
              <a:latin typeface="Arial"/>
              <a:ea typeface="Arial"/>
              <a:cs typeface="Arial"/>
              <a:sym typeface="Arial"/>
            </a:endParaRPr>
          </a:p>
          <a:p>
            <a:pPr marL="457200" marR="0" lvl="0" indent="-431800" algn="l" rtl="0">
              <a:lnSpc>
                <a:spcPct val="100000"/>
              </a:lnSpc>
              <a:spcBef>
                <a:spcPts val="0"/>
              </a:spcBef>
              <a:spcAft>
                <a:spcPts val="0"/>
              </a:spcAft>
              <a:buClr>
                <a:schemeClr val="lt1"/>
              </a:buClr>
              <a:buSzPts val="2400"/>
              <a:buFont typeface="Arial"/>
              <a:buChar char="•"/>
            </a:pPr>
            <a:r>
              <a:rPr lang="en-GB" sz="2400">
                <a:solidFill>
                  <a:schemeClr val="lt1"/>
                </a:solidFill>
              </a:rPr>
              <a:t>Similar to on field moves</a:t>
            </a:r>
            <a:endParaRPr sz="2400">
              <a:solidFill>
                <a:schemeClr val="lt1"/>
              </a:solidFill>
            </a:endParaRPr>
          </a:p>
          <a:p>
            <a:pPr marL="457200" marR="0" lvl="0" indent="-431800" algn="l" rtl="0">
              <a:lnSpc>
                <a:spcPct val="100000"/>
              </a:lnSpc>
              <a:spcBef>
                <a:spcPts val="0"/>
              </a:spcBef>
              <a:spcAft>
                <a:spcPts val="0"/>
              </a:spcAft>
              <a:buClr>
                <a:schemeClr val="lt1"/>
              </a:buClr>
              <a:buSzPts val="2400"/>
              <a:buChar char="•"/>
            </a:pPr>
            <a:r>
              <a:rPr lang="en-GB" sz="2400">
                <a:solidFill>
                  <a:schemeClr val="lt1"/>
                </a:solidFill>
              </a:rPr>
              <a:t>Examples:</a:t>
            </a:r>
            <a:endParaRPr sz="2400">
              <a:solidFill>
                <a:schemeClr val="lt1"/>
              </a:solidFill>
            </a:endParaRPr>
          </a:p>
          <a:p>
            <a:pPr marL="0" marR="0" lvl="0" indent="0" algn="l" rtl="0">
              <a:lnSpc>
                <a:spcPct val="100000"/>
              </a:lnSpc>
              <a:spcBef>
                <a:spcPts val="0"/>
              </a:spcBef>
              <a:spcAft>
                <a:spcPts val="0"/>
              </a:spcAft>
              <a:buClr>
                <a:srgbClr val="000000"/>
              </a:buClr>
              <a:buSzPts val="2800"/>
              <a:buFont typeface="Arial"/>
              <a:buNone/>
            </a:pPr>
            <a:endParaRPr sz="2400" b="0" i="0" u="none" strike="noStrike" cap="none">
              <a:solidFill>
                <a:schemeClr val="lt1"/>
              </a:solidFill>
              <a:latin typeface="Arial"/>
              <a:ea typeface="Arial"/>
              <a:cs typeface="Arial"/>
              <a:sym typeface="Arial"/>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99"/>
        <p:cNvGrpSpPr/>
        <p:nvPr/>
      </p:nvGrpSpPr>
      <p:grpSpPr>
        <a:xfrm>
          <a:off x="0" y="0"/>
          <a:ext cx="0" cy="0"/>
          <a:chOff x="0" y="0"/>
          <a:chExt cx="0" cy="0"/>
        </a:xfrm>
      </p:grpSpPr>
      <p:sp>
        <p:nvSpPr>
          <p:cNvPr id="200" name="Google Shape;200;p14"/>
          <p:cNvSpPr txBox="1">
            <a:spLocks noGrp="1"/>
          </p:cNvSpPr>
          <p:nvPr>
            <p:ph type="title"/>
          </p:nvPr>
        </p:nvSpPr>
        <p:spPr>
          <a:xfrm>
            <a:off x="806896" y="591270"/>
            <a:ext cx="8229600" cy="821506"/>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dk1"/>
              </a:buClr>
              <a:buSzPts val="3600"/>
              <a:buFont typeface="Calibri"/>
              <a:buNone/>
            </a:pPr>
            <a:r>
              <a:rPr lang="en-GB" sz="3600" b="1" i="0" u="none" strike="noStrike" cap="none">
                <a:solidFill>
                  <a:schemeClr val="dk1"/>
                </a:solidFill>
                <a:latin typeface="Calibri"/>
                <a:ea typeface="Calibri"/>
                <a:cs typeface="Calibri"/>
                <a:sym typeface="Calibri"/>
              </a:rPr>
              <a:t>Captain’s Talk</a:t>
            </a:r>
            <a:endParaRPr/>
          </a:p>
        </p:txBody>
      </p:sp>
      <p:sp>
        <p:nvSpPr>
          <p:cNvPr id="201" name="Google Shape;201;p14"/>
          <p:cNvSpPr/>
          <p:nvPr/>
        </p:nvSpPr>
        <p:spPr>
          <a:xfrm>
            <a:off x="899592" y="1671099"/>
            <a:ext cx="7992888" cy="2092009"/>
          </a:xfrm>
          <a:prstGeom prst="rect">
            <a:avLst/>
          </a:prstGeom>
          <a:solidFill>
            <a:srgbClr val="17365D">
              <a:alpha val="35294"/>
            </a:srgbClr>
          </a:solidFill>
          <a:ln>
            <a:noFill/>
          </a:ln>
        </p:spPr>
        <p:txBody>
          <a:bodyPr spcFirstLastPara="1" wrap="square" lIns="91425" tIns="45700" rIns="91425" bIns="45700" anchor="t" anchorCtr="0">
            <a:noAutofit/>
          </a:bodyPr>
          <a:lstStyle/>
          <a:p>
            <a:pPr marL="457200" marR="0" lvl="0" indent="-457200" algn="l" rtl="0">
              <a:lnSpc>
                <a:spcPct val="100000"/>
              </a:lnSpc>
              <a:spcBef>
                <a:spcPts val="0"/>
              </a:spcBef>
              <a:spcAft>
                <a:spcPts val="0"/>
              </a:spcAft>
              <a:buClr>
                <a:schemeClr val="lt1"/>
              </a:buClr>
              <a:buSzPts val="2800"/>
              <a:buFont typeface="Arial"/>
              <a:buChar char="•"/>
            </a:pPr>
            <a:r>
              <a:rPr lang="en-GB" sz="2800" b="0" i="0" u="none" strike="noStrike" cap="none">
                <a:solidFill>
                  <a:schemeClr val="lt1"/>
                </a:solidFill>
                <a:latin typeface="Arial"/>
                <a:ea typeface="Arial"/>
                <a:cs typeface="Arial"/>
                <a:sym typeface="Arial"/>
              </a:rPr>
              <a:t>What does the captain’s talk (coin toss) provide an opportunity for?</a:t>
            </a:r>
            <a:endParaRPr sz="1400" b="0" i="0" u="none" strike="noStrike" cap="none">
              <a:solidFill>
                <a:srgbClr val="000000"/>
              </a:solidFill>
              <a:latin typeface="Arial"/>
              <a:ea typeface="Arial"/>
              <a:cs typeface="Arial"/>
              <a:sym typeface="Arial"/>
            </a:endParaRPr>
          </a:p>
          <a:p>
            <a:pPr marL="457200" marR="0" lvl="0" indent="-279400" algn="l" rtl="0">
              <a:lnSpc>
                <a:spcPct val="100000"/>
              </a:lnSpc>
              <a:spcBef>
                <a:spcPts val="0"/>
              </a:spcBef>
              <a:spcAft>
                <a:spcPts val="0"/>
              </a:spcAft>
              <a:buClr>
                <a:schemeClr val="dk1"/>
              </a:buClr>
              <a:buSzPts val="2800"/>
              <a:buFont typeface="Arial"/>
              <a:buNone/>
            </a:pPr>
            <a:endParaRPr sz="2800" b="0" i="0" u="none" strike="noStrike" cap="none">
              <a:solidFill>
                <a:schemeClr val="lt1"/>
              </a:solidFill>
              <a:latin typeface="Arial"/>
              <a:ea typeface="Arial"/>
              <a:cs typeface="Arial"/>
              <a:sym typeface="Arial"/>
            </a:endParaRPr>
          </a:p>
          <a:p>
            <a:pPr marL="457200" marR="0" lvl="0" indent="-457200" algn="l" rtl="0">
              <a:lnSpc>
                <a:spcPct val="100000"/>
              </a:lnSpc>
              <a:spcBef>
                <a:spcPts val="0"/>
              </a:spcBef>
              <a:spcAft>
                <a:spcPts val="0"/>
              </a:spcAft>
              <a:buClr>
                <a:schemeClr val="lt1"/>
              </a:buClr>
              <a:buSzPts val="2800"/>
              <a:buFont typeface="Arial"/>
              <a:buChar char="•"/>
            </a:pPr>
            <a:r>
              <a:rPr lang="en-GB" sz="2800" b="0" i="0" u="none" strike="noStrike" cap="none">
                <a:solidFill>
                  <a:schemeClr val="lt1"/>
                </a:solidFill>
                <a:latin typeface="Arial"/>
                <a:ea typeface="Arial"/>
                <a:cs typeface="Arial"/>
                <a:sym typeface="Arial"/>
              </a:rPr>
              <a:t>What does the winning captain get?</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lt1"/>
              </a:solidFill>
              <a:latin typeface="Arial"/>
              <a:ea typeface="Arial"/>
              <a:cs typeface="Arial"/>
              <a:sym typeface="Arial"/>
            </a:endParaRPr>
          </a:p>
        </p:txBody>
      </p:sp>
      <p:sp>
        <p:nvSpPr>
          <p:cNvPr id="202" name="Google Shape;202;p14"/>
          <p:cNvSpPr txBox="1"/>
          <p:nvPr/>
        </p:nvSpPr>
        <p:spPr>
          <a:xfrm>
            <a:off x="1185925" y="4139625"/>
            <a:ext cx="7302900" cy="1569600"/>
          </a:xfrm>
          <a:prstGeom prst="rect">
            <a:avLst/>
          </a:prstGeom>
          <a:noFill/>
          <a:ln>
            <a:noFill/>
          </a:ln>
        </p:spPr>
        <p:txBody>
          <a:bodyPr spcFirstLastPara="1" wrap="square" lIns="91425" tIns="45700" rIns="91425" bIns="45700" anchor="t" anchorCtr="0">
            <a:spAutoFit/>
          </a:bodyPr>
          <a:lstStyle/>
          <a:p>
            <a:pPr marL="285750" marR="0" lvl="3" indent="-285750" algn="l" rtl="0">
              <a:lnSpc>
                <a:spcPct val="100000"/>
              </a:lnSpc>
              <a:spcBef>
                <a:spcPts val="0"/>
              </a:spcBef>
              <a:spcAft>
                <a:spcPts val="0"/>
              </a:spcAft>
              <a:buClr>
                <a:srgbClr val="000000"/>
              </a:buClr>
              <a:buSzPts val="2400"/>
              <a:buFont typeface="Arial"/>
              <a:buChar char="•"/>
            </a:pPr>
            <a:r>
              <a:rPr lang="en-GB" sz="2400" b="0" i="0" u="none" strike="noStrike" cap="none">
                <a:solidFill>
                  <a:srgbClr val="000000"/>
                </a:solidFill>
                <a:latin typeface="Arial"/>
                <a:ea typeface="Arial"/>
                <a:cs typeface="Arial"/>
                <a:sym typeface="Arial"/>
              </a:rPr>
              <a:t>The choice of which team has initial tap-off</a:t>
            </a:r>
            <a:endParaRPr/>
          </a:p>
          <a:p>
            <a:pPr marL="285750" marR="0" lvl="3" indent="-285750" algn="l" rtl="0">
              <a:lnSpc>
                <a:spcPct val="100000"/>
              </a:lnSpc>
              <a:spcBef>
                <a:spcPts val="0"/>
              </a:spcBef>
              <a:spcAft>
                <a:spcPts val="0"/>
              </a:spcAft>
              <a:buClr>
                <a:srgbClr val="000000"/>
              </a:buClr>
              <a:buSzPts val="2400"/>
              <a:buFont typeface="Arial"/>
              <a:buChar char="•"/>
            </a:pPr>
            <a:r>
              <a:rPr lang="en-GB" sz="2400" b="0" i="0" u="none" strike="noStrike" cap="none">
                <a:solidFill>
                  <a:srgbClr val="000000"/>
                </a:solidFill>
                <a:latin typeface="Arial"/>
                <a:ea typeface="Arial"/>
                <a:cs typeface="Arial"/>
                <a:sym typeface="Arial"/>
              </a:rPr>
              <a:t>The choice of </a:t>
            </a:r>
            <a:r>
              <a:rPr lang="en-GB" sz="2400"/>
              <a:t>the </a:t>
            </a:r>
            <a:r>
              <a:rPr lang="en-GB" sz="2400" b="0" i="0" u="none" strike="noStrike" cap="none">
                <a:solidFill>
                  <a:srgbClr val="000000"/>
                </a:solidFill>
                <a:latin typeface="Arial"/>
                <a:ea typeface="Arial"/>
                <a:cs typeface="Arial"/>
                <a:sym typeface="Arial"/>
              </a:rPr>
              <a:t>sub-box for the game</a:t>
            </a:r>
            <a:endParaRPr sz="2400" b="0" i="0" u="none" strike="noStrike" cap="none">
              <a:solidFill>
                <a:srgbClr val="000000"/>
              </a:solidFill>
              <a:latin typeface="Arial"/>
              <a:ea typeface="Arial"/>
              <a:cs typeface="Arial"/>
              <a:sym typeface="Arial"/>
            </a:endParaRPr>
          </a:p>
          <a:p>
            <a:pPr marL="285750" marR="0" lvl="3" indent="-285750" algn="l" rtl="0">
              <a:lnSpc>
                <a:spcPct val="100000"/>
              </a:lnSpc>
              <a:spcBef>
                <a:spcPts val="0"/>
              </a:spcBef>
              <a:spcAft>
                <a:spcPts val="0"/>
              </a:spcAft>
              <a:buClr>
                <a:srgbClr val="000000"/>
              </a:buClr>
              <a:buSzPts val="2400"/>
              <a:buFont typeface="Arial"/>
              <a:buChar char="•"/>
            </a:pPr>
            <a:r>
              <a:rPr lang="en-GB" sz="2400" b="0" i="0" u="none" strike="noStrike" cap="none">
                <a:solidFill>
                  <a:srgbClr val="000000"/>
                </a:solidFill>
                <a:latin typeface="Arial"/>
                <a:ea typeface="Arial"/>
                <a:cs typeface="Arial"/>
                <a:sym typeface="Arial"/>
              </a:rPr>
              <a:t>The choic</a:t>
            </a:r>
            <a:r>
              <a:rPr lang="en-GB" sz="2400"/>
              <a:t>e of the </a:t>
            </a:r>
            <a:r>
              <a:rPr lang="en-GB" sz="2400" b="0" i="0" u="none" strike="noStrike" cap="none">
                <a:solidFill>
                  <a:srgbClr val="000000"/>
                </a:solidFill>
                <a:latin typeface="Arial"/>
                <a:ea typeface="Arial"/>
                <a:cs typeface="Arial"/>
                <a:sym typeface="Arial"/>
              </a:rPr>
              <a:t>direction of play for the first half</a:t>
            </a:r>
            <a:endParaRPr sz="2400" b="0" i="0" u="none" strike="noStrike" cap="none">
              <a:solidFill>
                <a:srgbClr val="000000"/>
              </a:solidFill>
              <a:latin typeface="Arial"/>
              <a:ea typeface="Arial"/>
              <a:cs typeface="Arial"/>
              <a:sym typeface="Arial"/>
            </a:endParaRPr>
          </a:p>
          <a:p>
            <a:pPr marL="285750" marR="0" lvl="0" indent="-133350" algn="l" rtl="0">
              <a:lnSpc>
                <a:spcPct val="100000"/>
              </a:lnSpc>
              <a:spcBef>
                <a:spcPts val="0"/>
              </a:spcBef>
              <a:spcAft>
                <a:spcPts val="0"/>
              </a:spcAft>
              <a:buClr>
                <a:srgbClr val="000000"/>
              </a:buClr>
              <a:buSzPts val="2400"/>
              <a:buFont typeface="Arial"/>
              <a:buNone/>
            </a:pPr>
            <a:endParaRPr sz="2400" b="0" i="0" u="none" strike="noStrike" cap="none">
              <a:solidFill>
                <a:srgbClr val="000000"/>
              </a:solidFill>
              <a:latin typeface="Arial"/>
              <a:ea typeface="Arial"/>
              <a:cs typeface="Arial"/>
              <a:sym typeface="Arial"/>
            </a:endParaRPr>
          </a:p>
        </p:txBody>
      </p:sp>
      <p:graphicFrame>
        <p:nvGraphicFramePr>
          <p:cNvPr id="203" name="Google Shape;203;p14"/>
          <p:cNvGraphicFramePr/>
          <p:nvPr/>
        </p:nvGraphicFramePr>
        <p:xfrm>
          <a:off x="7826792" y="1671099"/>
          <a:ext cx="1065688" cy="845068"/>
        </p:xfrm>
        <a:graphic>
          <a:graphicData uri="http://schemas.openxmlformats.org/presentationml/2006/ole">
            <mc:AlternateContent xmlns:mc="http://schemas.openxmlformats.org/markup-compatibility/2006">
              <mc:Choice xmlns:v="urn:schemas-microsoft-com:vml" Requires="v">
                <p:oleObj spid="_x0000_s1027" r:id="rId4" imgW="1065688" imgH="845068" progId="">
                  <p:embed/>
                </p:oleObj>
              </mc:Choice>
              <mc:Fallback>
                <p:oleObj r:id="rId4" imgW="1065688" imgH="845068" progId="">
                  <p:embed/>
                  <p:pic>
                    <p:nvPicPr>
                      <p:cNvPr id="203" name="Google Shape;203;p14"/>
                      <p:cNvPicPr preferRelativeResize="0"/>
                      <p:nvPr/>
                    </p:nvPicPr>
                    <p:blipFill rotWithShape="1">
                      <a:blip r:embed="rId5">
                        <a:alphaModFix/>
                      </a:blip>
                      <a:srcRect/>
                      <a:stretch/>
                    </p:blipFill>
                    <p:spPr>
                      <a:xfrm>
                        <a:off x="7826792" y="1671099"/>
                        <a:ext cx="1065688" cy="845068"/>
                      </a:xfrm>
                      <a:prstGeom prst="rect">
                        <a:avLst/>
                      </a:prstGeom>
                      <a:noFill/>
                      <a:ln>
                        <a:noFill/>
                      </a:ln>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0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07"/>
        <p:cNvGrpSpPr/>
        <p:nvPr/>
      </p:nvGrpSpPr>
      <p:grpSpPr>
        <a:xfrm>
          <a:off x="0" y="0"/>
          <a:ext cx="0" cy="0"/>
          <a:chOff x="0" y="0"/>
          <a:chExt cx="0" cy="0"/>
        </a:xfrm>
      </p:grpSpPr>
      <p:sp>
        <p:nvSpPr>
          <p:cNvPr id="208" name="Google Shape;208;p15"/>
          <p:cNvSpPr txBox="1">
            <a:spLocks noGrp="1"/>
          </p:cNvSpPr>
          <p:nvPr>
            <p:ph type="title"/>
          </p:nvPr>
        </p:nvSpPr>
        <p:spPr>
          <a:xfrm>
            <a:off x="924732" y="2069913"/>
            <a:ext cx="7128792" cy="1359087"/>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chemeClr val="dk1"/>
              </a:buClr>
              <a:buSzPts val="4410"/>
              <a:buFont typeface="Calibri"/>
              <a:buNone/>
            </a:pPr>
            <a:r>
              <a:rPr lang="en-GB" sz="4410" b="1" i="0" u="none" strike="noStrike" cap="none">
                <a:solidFill>
                  <a:schemeClr val="dk1"/>
                </a:solidFill>
                <a:latin typeface="Calibri"/>
                <a:ea typeface="Calibri"/>
                <a:cs typeface="Calibri"/>
                <a:sym typeface="Calibri"/>
              </a:rPr>
              <a:t>MODULE 3</a:t>
            </a:r>
            <a:br>
              <a:rPr lang="en-GB" sz="3600" b="1" i="0" u="none" strike="noStrike" cap="none">
                <a:solidFill>
                  <a:schemeClr val="dk1"/>
                </a:solidFill>
                <a:latin typeface="Arial"/>
                <a:ea typeface="Arial"/>
                <a:cs typeface="Arial"/>
                <a:sym typeface="Arial"/>
              </a:rPr>
            </a:br>
            <a:r>
              <a:rPr lang="en-GB" sz="3600" b="1" i="0" u="none" strike="noStrike" cap="none">
                <a:solidFill>
                  <a:schemeClr val="dk1"/>
                </a:solidFill>
                <a:latin typeface="Calibri"/>
                <a:ea typeface="Calibri"/>
                <a:cs typeface="Calibri"/>
                <a:sym typeface="Calibri"/>
              </a:rPr>
              <a:t>STARTING THE GAME</a:t>
            </a:r>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13"/>
        <p:cNvGrpSpPr/>
        <p:nvPr/>
      </p:nvGrpSpPr>
      <p:grpSpPr>
        <a:xfrm>
          <a:off x="0" y="0"/>
          <a:ext cx="0" cy="0"/>
          <a:chOff x="0" y="0"/>
          <a:chExt cx="0" cy="0"/>
        </a:xfrm>
      </p:grpSpPr>
      <p:sp>
        <p:nvSpPr>
          <p:cNvPr id="214" name="Google Shape;214;p16"/>
          <p:cNvSpPr txBox="1">
            <a:spLocks noGrp="1"/>
          </p:cNvSpPr>
          <p:nvPr>
            <p:ph type="title"/>
          </p:nvPr>
        </p:nvSpPr>
        <p:spPr>
          <a:xfrm>
            <a:off x="806896" y="591270"/>
            <a:ext cx="8229600" cy="821506"/>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dk1"/>
              </a:buClr>
              <a:buSzPts val="3600"/>
              <a:buFont typeface="Calibri"/>
              <a:buNone/>
            </a:pPr>
            <a:r>
              <a:rPr lang="en-GB" sz="3600" b="1" i="0" u="none" strike="noStrike" cap="none">
                <a:solidFill>
                  <a:schemeClr val="dk1"/>
                </a:solidFill>
                <a:latin typeface="Calibri"/>
                <a:ea typeface="Calibri"/>
                <a:cs typeface="Calibri"/>
                <a:sym typeface="Calibri"/>
              </a:rPr>
              <a:t>Starting the Game</a:t>
            </a:r>
            <a:endParaRPr/>
          </a:p>
        </p:txBody>
      </p:sp>
      <p:sp>
        <p:nvSpPr>
          <p:cNvPr id="215" name="Google Shape;215;p16"/>
          <p:cNvSpPr/>
          <p:nvPr/>
        </p:nvSpPr>
        <p:spPr>
          <a:xfrm>
            <a:off x="899592" y="1399848"/>
            <a:ext cx="7992888" cy="661000"/>
          </a:xfrm>
          <a:prstGeom prst="rect">
            <a:avLst/>
          </a:prstGeom>
          <a:solidFill>
            <a:srgbClr val="17365D">
              <a:alpha val="35294"/>
            </a:srgbClr>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r>
              <a:rPr lang="en-GB" sz="2800" b="0" i="0" u="none" strike="noStrike" cap="none">
                <a:solidFill>
                  <a:srgbClr val="000000"/>
                </a:solidFill>
                <a:latin typeface="Arial"/>
                <a:ea typeface="Arial"/>
                <a:cs typeface="Arial"/>
                <a:sym typeface="Arial"/>
              </a:rPr>
              <a:t>Who stands where?</a:t>
            </a:r>
            <a:endParaRPr sz="1400" b="0" i="0" u="none" strike="noStrike" cap="none">
              <a:solidFill>
                <a:srgbClr val="000000"/>
              </a:solidFill>
              <a:latin typeface="Arial"/>
              <a:ea typeface="Arial"/>
              <a:cs typeface="Arial"/>
              <a:sym typeface="Arial"/>
            </a:endParaRPr>
          </a:p>
        </p:txBody>
      </p:sp>
      <p:grpSp>
        <p:nvGrpSpPr>
          <p:cNvPr id="216" name="Google Shape;216;p16"/>
          <p:cNvGrpSpPr/>
          <p:nvPr/>
        </p:nvGrpSpPr>
        <p:grpSpPr>
          <a:xfrm>
            <a:off x="1854679" y="2622430"/>
            <a:ext cx="5003322" cy="3247457"/>
            <a:chOff x="1764248" y="2220297"/>
            <a:chExt cx="5760000" cy="4279570"/>
          </a:xfrm>
        </p:grpSpPr>
        <p:grpSp>
          <p:nvGrpSpPr>
            <p:cNvPr id="217" name="Google Shape;217;p16"/>
            <p:cNvGrpSpPr/>
            <p:nvPr/>
          </p:nvGrpSpPr>
          <p:grpSpPr>
            <a:xfrm>
              <a:off x="1764248" y="2564904"/>
              <a:ext cx="5760000" cy="3600000"/>
              <a:chOff x="1331913" y="2927349"/>
              <a:chExt cx="5760000" cy="3600000"/>
            </a:xfrm>
          </p:grpSpPr>
          <p:sp>
            <p:nvSpPr>
              <p:cNvPr id="218" name="Google Shape;218;p16"/>
              <p:cNvSpPr/>
              <p:nvPr/>
            </p:nvSpPr>
            <p:spPr>
              <a:xfrm>
                <a:off x="1331913" y="2927349"/>
                <a:ext cx="5760000" cy="3600000"/>
              </a:xfrm>
              <a:prstGeom prst="rect">
                <a:avLst/>
              </a:prstGeom>
              <a:solidFill>
                <a:srgbClr val="92D050"/>
              </a:solidFill>
              <a:ln w="28575" cap="flat" cmpd="sng">
                <a:solidFill>
                  <a:schemeClr val="dk1"/>
                </a:solidFill>
                <a:prstDash val="solid"/>
                <a:round/>
                <a:headEnd type="none" w="sm" len="sm"/>
                <a:tailEnd type="none" w="sm" len="sm"/>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219" name="Google Shape;219;p16"/>
              <p:cNvSpPr/>
              <p:nvPr/>
            </p:nvSpPr>
            <p:spPr>
              <a:xfrm>
                <a:off x="1691913" y="2927349"/>
                <a:ext cx="5040000" cy="3600000"/>
              </a:xfrm>
              <a:prstGeom prst="rect">
                <a:avLst/>
              </a:prstGeom>
              <a:noFill/>
              <a:ln w="28575" cap="flat" cmpd="sng">
                <a:solidFill>
                  <a:schemeClr val="dk1"/>
                </a:solidFill>
                <a:prstDash val="solid"/>
                <a:round/>
                <a:headEnd type="none" w="sm" len="sm"/>
                <a:tailEnd type="none" w="sm" len="sm"/>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220" name="Google Shape;220;p16"/>
              <p:cNvSpPr/>
              <p:nvPr/>
            </p:nvSpPr>
            <p:spPr>
              <a:xfrm>
                <a:off x="2051913" y="2927349"/>
                <a:ext cx="4320000" cy="3600000"/>
              </a:xfrm>
              <a:prstGeom prst="rect">
                <a:avLst/>
              </a:prstGeom>
              <a:noFill/>
              <a:ln w="28575" cap="flat" cmpd="sng">
                <a:solidFill>
                  <a:schemeClr val="dk1"/>
                </a:solidFill>
                <a:prstDash val="lgDash"/>
                <a:round/>
                <a:headEnd type="none" w="sm" len="sm"/>
                <a:tailEnd type="none" w="sm" len="sm"/>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221" name="Google Shape;221;p16"/>
              <p:cNvSpPr/>
              <p:nvPr/>
            </p:nvSpPr>
            <p:spPr>
              <a:xfrm>
                <a:off x="3491913" y="2927349"/>
                <a:ext cx="1440000" cy="3600000"/>
              </a:xfrm>
              <a:prstGeom prst="rect">
                <a:avLst/>
              </a:prstGeom>
              <a:noFill/>
              <a:ln w="28575" cap="flat" cmpd="sng">
                <a:solidFill>
                  <a:schemeClr val="dk1"/>
                </a:solidFill>
                <a:prstDash val="lgDash"/>
                <a:round/>
                <a:headEnd type="none" w="sm" len="sm"/>
                <a:tailEnd type="none" w="sm" len="sm"/>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222" name="Google Shape;222;p16"/>
              <p:cNvSpPr/>
              <p:nvPr/>
            </p:nvSpPr>
            <p:spPr>
              <a:xfrm>
                <a:off x="4211913" y="2927349"/>
                <a:ext cx="0" cy="3600000"/>
              </a:xfrm>
              <a:prstGeom prst="rect">
                <a:avLst/>
              </a:prstGeom>
              <a:noFill/>
              <a:ln w="28575" cap="flat" cmpd="sng">
                <a:solidFill>
                  <a:schemeClr val="dk1"/>
                </a:solidFill>
                <a:prstDash val="solid"/>
                <a:round/>
                <a:headEnd type="none" w="sm" len="sm"/>
                <a:tailEnd type="none" w="sm" len="sm"/>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grpSp>
        <p:sp>
          <p:nvSpPr>
            <p:cNvPr id="223" name="Google Shape;223;p16"/>
            <p:cNvSpPr/>
            <p:nvPr/>
          </p:nvSpPr>
          <p:spPr>
            <a:xfrm>
              <a:off x="3924247" y="6283867"/>
              <a:ext cx="1440000" cy="216000"/>
            </a:xfrm>
            <a:prstGeom prst="rect">
              <a:avLst/>
            </a:prstGeom>
            <a:noFill/>
            <a:ln w="9525" cap="flat" cmpd="sng">
              <a:solidFill>
                <a:schemeClr val="dk1"/>
              </a:solidFill>
              <a:prstDash val="solid"/>
              <a:round/>
              <a:headEnd type="none" w="sm" len="sm"/>
              <a:tailEnd type="none" w="sm" len="sm"/>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None/>
              </a:pPr>
              <a:endParaRPr sz="1100" b="0" i="0" u="none" strike="noStrike" cap="none">
                <a:solidFill>
                  <a:schemeClr val="dk1"/>
                </a:solidFill>
                <a:latin typeface="Arial"/>
                <a:ea typeface="Arial"/>
                <a:cs typeface="Arial"/>
                <a:sym typeface="Arial"/>
              </a:endParaRPr>
            </a:p>
          </p:txBody>
        </p:sp>
        <p:sp>
          <p:nvSpPr>
            <p:cNvPr id="224" name="Google Shape;224;p16"/>
            <p:cNvSpPr/>
            <p:nvPr/>
          </p:nvSpPr>
          <p:spPr>
            <a:xfrm>
              <a:off x="3924248" y="2220297"/>
              <a:ext cx="1440000" cy="216000"/>
            </a:xfrm>
            <a:prstGeom prst="rect">
              <a:avLst/>
            </a:prstGeom>
            <a:noFill/>
            <a:ln w="9525" cap="flat" cmpd="sng">
              <a:solidFill>
                <a:schemeClr val="dk1"/>
              </a:solidFill>
              <a:prstDash val="solid"/>
              <a:round/>
              <a:headEnd type="none" w="sm" len="sm"/>
              <a:tailEnd type="none" w="sm" len="sm"/>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None/>
              </a:pPr>
              <a:endParaRPr sz="1100" b="0" i="0" u="none" strike="noStrike" cap="none">
                <a:solidFill>
                  <a:schemeClr val="dk1"/>
                </a:solidFill>
                <a:latin typeface="Arial"/>
                <a:ea typeface="Arial"/>
                <a:cs typeface="Arial"/>
                <a:sym typeface="Arial"/>
              </a:endParaRPr>
            </a:p>
          </p:txBody>
        </p:sp>
      </p:grpSp>
      <p:grpSp>
        <p:nvGrpSpPr>
          <p:cNvPr id="225" name="Google Shape;225;p16"/>
          <p:cNvGrpSpPr/>
          <p:nvPr/>
        </p:nvGrpSpPr>
        <p:grpSpPr>
          <a:xfrm>
            <a:off x="4356340" y="3127995"/>
            <a:ext cx="517584" cy="2405156"/>
            <a:chOff x="4356340" y="3127995"/>
            <a:chExt cx="517584" cy="2405156"/>
          </a:xfrm>
        </p:grpSpPr>
        <p:sp>
          <p:nvSpPr>
            <p:cNvPr id="226" name="Google Shape;226;p16"/>
            <p:cNvSpPr/>
            <p:nvPr/>
          </p:nvSpPr>
          <p:spPr>
            <a:xfrm>
              <a:off x="4356340" y="4149306"/>
              <a:ext cx="172528" cy="172528"/>
            </a:xfrm>
            <a:prstGeom prst="ellipse">
              <a:avLst/>
            </a:prstGeom>
            <a:solidFill>
              <a:schemeClr val="accent1"/>
            </a:solidFill>
            <a:ln w="25400" cap="flat" cmpd="sng">
              <a:solidFill>
                <a:srgbClr val="395E89"/>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227" name="Google Shape;227;p16"/>
            <p:cNvSpPr/>
            <p:nvPr/>
          </p:nvSpPr>
          <p:spPr>
            <a:xfrm>
              <a:off x="4528868" y="4525992"/>
              <a:ext cx="172528" cy="172528"/>
            </a:xfrm>
            <a:prstGeom prst="ellipse">
              <a:avLst/>
            </a:prstGeom>
            <a:solidFill>
              <a:schemeClr val="accent1"/>
            </a:solidFill>
            <a:ln w="25400" cap="flat" cmpd="sng">
              <a:solidFill>
                <a:srgbClr val="395E89"/>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228" name="Google Shape;228;p16"/>
            <p:cNvSpPr/>
            <p:nvPr/>
          </p:nvSpPr>
          <p:spPr>
            <a:xfrm>
              <a:off x="4426430" y="3651503"/>
              <a:ext cx="172528" cy="172528"/>
            </a:xfrm>
            <a:prstGeom prst="ellipse">
              <a:avLst/>
            </a:prstGeom>
            <a:solidFill>
              <a:schemeClr val="accent1"/>
            </a:solidFill>
            <a:ln w="25400" cap="flat" cmpd="sng">
              <a:solidFill>
                <a:srgbClr val="395E89"/>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229" name="Google Shape;229;p16"/>
            <p:cNvSpPr/>
            <p:nvPr/>
          </p:nvSpPr>
          <p:spPr>
            <a:xfrm>
              <a:off x="4574158" y="3127995"/>
              <a:ext cx="172528" cy="172528"/>
            </a:xfrm>
            <a:prstGeom prst="ellipse">
              <a:avLst/>
            </a:prstGeom>
            <a:solidFill>
              <a:schemeClr val="accent1"/>
            </a:solidFill>
            <a:ln w="25400" cap="flat" cmpd="sng">
              <a:solidFill>
                <a:srgbClr val="395E89"/>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230" name="Google Shape;230;p16"/>
            <p:cNvSpPr/>
            <p:nvPr/>
          </p:nvSpPr>
          <p:spPr>
            <a:xfrm>
              <a:off x="4598958" y="4984585"/>
              <a:ext cx="172528" cy="172528"/>
            </a:xfrm>
            <a:prstGeom prst="ellipse">
              <a:avLst/>
            </a:prstGeom>
            <a:solidFill>
              <a:schemeClr val="accent1"/>
            </a:solidFill>
            <a:ln w="25400" cap="flat" cmpd="sng">
              <a:solidFill>
                <a:srgbClr val="395E89"/>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231" name="Google Shape;231;p16"/>
            <p:cNvSpPr/>
            <p:nvPr/>
          </p:nvSpPr>
          <p:spPr>
            <a:xfrm>
              <a:off x="4701396" y="5360623"/>
              <a:ext cx="172528" cy="172528"/>
            </a:xfrm>
            <a:prstGeom prst="ellipse">
              <a:avLst/>
            </a:prstGeom>
            <a:solidFill>
              <a:schemeClr val="accent1"/>
            </a:solidFill>
            <a:ln w="25400" cap="flat" cmpd="sng">
              <a:solidFill>
                <a:srgbClr val="395E89"/>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grpSp>
      <p:grpSp>
        <p:nvGrpSpPr>
          <p:cNvPr id="232" name="Google Shape;232;p16"/>
          <p:cNvGrpSpPr/>
          <p:nvPr/>
        </p:nvGrpSpPr>
        <p:grpSpPr>
          <a:xfrm>
            <a:off x="3535753" y="3127689"/>
            <a:ext cx="199484" cy="2439960"/>
            <a:chOff x="3535753" y="3127689"/>
            <a:chExt cx="199484" cy="2439960"/>
          </a:xfrm>
        </p:grpSpPr>
        <p:sp>
          <p:nvSpPr>
            <p:cNvPr id="233" name="Google Shape;233;p16"/>
            <p:cNvSpPr/>
            <p:nvPr/>
          </p:nvSpPr>
          <p:spPr>
            <a:xfrm>
              <a:off x="3558397" y="4163553"/>
              <a:ext cx="172528" cy="172528"/>
            </a:xfrm>
            <a:prstGeom prst="ellipse">
              <a:avLst/>
            </a:prstGeom>
            <a:solidFill>
              <a:schemeClr val="accent2"/>
            </a:solidFill>
            <a:ln w="25400" cap="flat" cmpd="sng">
              <a:solidFill>
                <a:srgbClr val="8C3A38"/>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234" name="Google Shape;234;p16"/>
            <p:cNvSpPr/>
            <p:nvPr/>
          </p:nvSpPr>
          <p:spPr>
            <a:xfrm>
              <a:off x="3558396" y="3666753"/>
              <a:ext cx="172528" cy="172528"/>
            </a:xfrm>
            <a:prstGeom prst="ellipse">
              <a:avLst/>
            </a:prstGeom>
            <a:solidFill>
              <a:schemeClr val="accent2"/>
            </a:solidFill>
            <a:ln w="25400" cap="flat" cmpd="sng">
              <a:solidFill>
                <a:srgbClr val="8C3A38"/>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235" name="Google Shape;235;p16"/>
            <p:cNvSpPr/>
            <p:nvPr/>
          </p:nvSpPr>
          <p:spPr>
            <a:xfrm>
              <a:off x="3535753" y="3127689"/>
              <a:ext cx="172528" cy="172528"/>
            </a:xfrm>
            <a:prstGeom prst="ellipse">
              <a:avLst/>
            </a:prstGeom>
            <a:solidFill>
              <a:schemeClr val="accent2"/>
            </a:solidFill>
            <a:ln w="25400" cap="flat" cmpd="sng">
              <a:solidFill>
                <a:srgbClr val="8C3A38"/>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236" name="Google Shape;236;p16"/>
            <p:cNvSpPr/>
            <p:nvPr/>
          </p:nvSpPr>
          <p:spPr>
            <a:xfrm>
              <a:off x="3562709" y="4535843"/>
              <a:ext cx="172528" cy="172528"/>
            </a:xfrm>
            <a:prstGeom prst="ellipse">
              <a:avLst/>
            </a:prstGeom>
            <a:solidFill>
              <a:schemeClr val="accent2"/>
            </a:solidFill>
            <a:ln w="25400" cap="flat" cmpd="sng">
              <a:solidFill>
                <a:srgbClr val="8C3A38"/>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237" name="Google Shape;237;p16"/>
            <p:cNvSpPr/>
            <p:nvPr/>
          </p:nvSpPr>
          <p:spPr>
            <a:xfrm>
              <a:off x="3558396" y="4984585"/>
              <a:ext cx="172528" cy="172528"/>
            </a:xfrm>
            <a:prstGeom prst="ellipse">
              <a:avLst/>
            </a:prstGeom>
            <a:solidFill>
              <a:schemeClr val="accent2"/>
            </a:solidFill>
            <a:ln w="25400" cap="flat" cmpd="sng">
              <a:solidFill>
                <a:srgbClr val="8C3A38"/>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238" name="Google Shape;238;p16"/>
            <p:cNvSpPr/>
            <p:nvPr/>
          </p:nvSpPr>
          <p:spPr>
            <a:xfrm>
              <a:off x="3535753" y="5395121"/>
              <a:ext cx="172528" cy="172528"/>
            </a:xfrm>
            <a:prstGeom prst="ellipse">
              <a:avLst/>
            </a:prstGeom>
            <a:solidFill>
              <a:schemeClr val="accent2"/>
            </a:solidFill>
            <a:ln w="25400" cap="flat" cmpd="sng">
              <a:solidFill>
                <a:srgbClr val="8C3A38"/>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grpSp>
      <p:sp>
        <p:nvSpPr>
          <p:cNvPr id="239" name="Google Shape;239;p16"/>
          <p:cNvSpPr/>
          <p:nvPr/>
        </p:nvSpPr>
        <p:spPr>
          <a:xfrm>
            <a:off x="3957367" y="3659417"/>
            <a:ext cx="172528" cy="172528"/>
          </a:xfrm>
          <a:prstGeom prst="ellipse">
            <a:avLst/>
          </a:prstGeom>
          <a:solidFill>
            <a:srgbClr val="FFFF00"/>
          </a:solidFill>
          <a:ln w="25400" cap="flat" cmpd="sng">
            <a:solidFill>
              <a:srgbClr val="F5F53D"/>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grpSp>
        <p:nvGrpSpPr>
          <p:cNvPr id="240" name="Google Shape;240;p16"/>
          <p:cNvGrpSpPr/>
          <p:nvPr/>
        </p:nvGrpSpPr>
        <p:grpSpPr>
          <a:xfrm>
            <a:off x="3612313" y="2707390"/>
            <a:ext cx="172528" cy="3113905"/>
            <a:chOff x="3612313" y="2707390"/>
            <a:chExt cx="172528" cy="3113905"/>
          </a:xfrm>
        </p:grpSpPr>
        <p:sp>
          <p:nvSpPr>
            <p:cNvPr id="241" name="Google Shape;241;p16"/>
            <p:cNvSpPr/>
            <p:nvPr/>
          </p:nvSpPr>
          <p:spPr>
            <a:xfrm>
              <a:off x="3612313" y="2707390"/>
              <a:ext cx="172528" cy="172528"/>
            </a:xfrm>
            <a:prstGeom prst="ellipse">
              <a:avLst/>
            </a:prstGeom>
            <a:solidFill>
              <a:srgbClr val="FFFF00"/>
            </a:solidFill>
            <a:ln w="25400" cap="flat" cmpd="sng">
              <a:solidFill>
                <a:srgbClr val="F5F53D"/>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242" name="Google Shape;242;p16"/>
            <p:cNvSpPr/>
            <p:nvPr/>
          </p:nvSpPr>
          <p:spPr>
            <a:xfrm>
              <a:off x="3612313" y="5648767"/>
              <a:ext cx="172528" cy="172528"/>
            </a:xfrm>
            <a:prstGeom prst="ellipse">
              <a:avLst/>
            </a:prstGeom>
            <a:solidFill>
              <a:srgbClr val="FFFF00"/>
            </a:solidFill>
            <a:ln w="25400" cap="flat" cmpd="sng">
              <a:solidFill>
                <a:srgbClr val="F5F53D"/>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grpSp>
      <p:sp>
        <p:nvSpPr>
          <p:cNvPr id="243" name="Google Shape;243;p16"/>
          <p:cNvSpPr/>
          <p:nvPr/>
        </p:nvSpPr>
        <p:spPr>
          <a:xfrm>
            <a:off x="7366241" y="2385428"/>
            <a:ext cx="172528" cy="172528"/>
          </a:xfrm>
          <a:prstGeom prst="ellipse">
            <a:avLst/>
          </a:prstGeom>
          <a:solidFill>
            <a:schemeClr val="accent1"/>
          </a:solidFill>
          <a:ln w="25400" cap="flat" cmpd="sng">
            <a:solidFill>
              <a:srgbClr val="395E89"/>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244" name="Google Shape;244;p16"/>
          <p:cNvSpPr txBox="1"/>
          <p:nvPr/>
        </p:nvSpPr>
        <p:spPr>
          <a:xfrm>
            <a:off x="7538769" y="2317803"/>
            <a:ext cx="811601" cy="30777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GB" sz="1400" b="0" i="0" u="none" strike="noStrike" cap="none">
                <a:solidFill>
                  <a:srgbClr val="000000"/>
                </a:solidFill>
                <a:latin typeface="Arial"/>
                <a:ea typeface="Arial"/>
                <a:cs typeface="Arial"/>
                <a:sym typeface="Arial"/>
              </a:rPr>
              <a:t>Attack</a:t>
            </a:r>
            <a:endParaRPr/>
          </a:p>
        </p:txBody>
      </p:sp>
      <p:sp>
        <p:nvSpPr>
          <p:cNvPr id="245" name="Google Shape;245;p16"/>
          <p:cNvSpPr txBox="1"/>
          <p:nvPr/>
        </p:nvSpPr>
        <p:spPr>
          <a:xfrm>
            <a:off x="7538769" y="2613809"/>
            <a:ext cx="882770" cy="30777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GB" sz="1400" b="0" i="0" u="none" strike="noStrike" cap="none">
                <a:solidFill>
                  <a:srgbClr val="000000"/>
                </a:solidFill>
                <a:latin typeface="Arial"/>
                <a:ea typeface="Arial"/>
                <a:cs typeface="Arial"/>
                <a:sym typeface="Arial"/>
              </a:rPr>
              <a:t>Defence</a:t>
            </a:r>
            <a:endParaRPr sz="1400" b="0" i="0" u="none" strike="noStrike" cap="none">
              <a:solidFill>
                <a:srgbClr val="000000"/>
              </a:solidFill>
              <a:latin typeface="Arial"/>
              <a:ea typeface="Arial"/>
              <a:cs typeface="Arial"/>
              <a:sym typeface="Arial"/>
            </a:endParaRPr>
          </a:p>
        </p:txBody>
      </p:sp>
      <p:sp>
        <p:nvSpPr>
          <p:cNvPr id="246" name="Google Shape;246;p16"/>
          <p:cNvSpPr txBox="1"/>
          <p:nvPr/>
        </p:nvSpPr>
        <p:spPr>
          <a:xfrm>
            <a:off x="7538769" y="2909815"/>
            <a:ext cx="958250" cy="30777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GB" sz="1400" b="0" i="0" u="none" strike="noStrike" cap="none">
                <a:solidFill>
                  <a:srgbClr val="000000"/>
                </a:solidFill>
                <a:latin typeface="Arial"/>
                <a:ea typeface="Arial"/>
                <a:cs typeface="Arial"/>
                <a:sym typeface="Arial"/>
              </a:rPr>
              <a:t>Referees</a:t>
            </a:r>
            <a:endParaRPr/>
          </a:p>
        </p:txBody>
      </p:sp>
      <p:sp>
        <p:nvSpPr>
          <p:cNvPr id="247" name="Google Shape;247;p16"/>
          <p:cNvSpPr/>
          <p:nvPr/>
        </p:nvSpPr>
        <p:spPr>
          <a:xfrm>
            <a:off x="7366241" y="2971342"/>
            <a:ext cx="172528" cy="172528"/>
          </a:xfrm>
          <a:prstGeom prst="ellipse">
            <a:avLst/>
          </a:prstGeom>
          <a:solidFill>
            <a:srgbClr val="FFFF00"/>
          </a:solidFill>
          <a:ln w="25400" cap="flat" cmpd="sng">
            <a:solidFill>
              <a:srgbClr val="F5F53D"/>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248" name="Google Shape;248;p16"/>
          <p:cNvSpPr/>
          <p:nvPr/>
        </p:nvSpPr>
        <p:spPr>
          <a:xfrm>
            <a:off x="7366241" y="2663565"/>
            <a:ext cx="172528" cy="172528"/>
          </a:xfrm>
          <a:prstGeom prst="ellipse">
            <a:avLst/>
          </a:prstGeom>
          <a:solidFill>
            <a:schemeClr val="accent2"/>
          </a:solidFill>
          <a:ln w="25400" cap="flat" cmpd="sng">
            <a:solidFill>
              <a:srgbClr val="8C3A38"/>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249" name="Google Shape;249;p16"/>
          <p:cNvSpPr/>
          <p:nvPr/>
        </p:nvSpPr>
        <p:spPr>
          <a:xfrm>
            <a:off x="1659147" y="2907896"/>
            <a:ext cx="173868" cy="686117"/>
          </a:xfrm>
          <a:prstGeom prst="rect">
            <a:avLst/>
          </a:prstGeom>
          <a:noFill/>
          <a:ln w="9525" cap="flat" cmpd="sng">
            <a:solidFill>
              <a:schemeClr val="dk1"/>
            </a:solidFill>
            <a:prstDash val="solid"/>
            <a:round/>
            <a:headEnd type="none" w="sm" len="sm"/>
            <a:tailEnd type="none" w="sm" len="sm"/>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None/>
            </a:pPr>
            <a:endParaRPr sz="1100" b="0" i="0" u="none" strike="noStrike" cap="none">
              <a:solidFill>
                <a:schemeClr val="dk1"/>
              </a:solidFill>
              <a:latin typeface="Arial"/>
              <a:ea typeface="Arial"/>
              <a:cs typeface="Arial"/>
              <a:sym typeface="Arial"/>
            </a:endParaRPr>
          </a:p>
        </p:txBody>
      </p:sp>
      <p:sp>
        <p:nvSpPr>
          <p:cNvPr id="250" name="Google Shape;250;p16"/>
          <p:cNvSpPr/>
          <p:nvPr/>
        </p:nvSpPr>
        <p:spPr>
          <a:xfrm>
            <a:off x="1674137" y="4921230"/>
            <a:ext cx="173868" cy="686117"/>
          </a:xfrm>
          <a:prstGeom prst="rect">
            <a:avLst/>
          </a:prstGeom>
          <a:noFill/>
          <a:ln w="9525" cap="flat" cmpd="sng">
            <a:solidFill>
              <a:schemeClr val="dk1"/>
            </a:solidFill>
            <a:prstDash val="solid"/>
            <a:round/>
            <a:headEnd type="none" w="sm" len="sm"/>
            <a:tailEnd type="none" w="sm" len="sm"/>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None/>
            </a:pPr>
            <a:endParaRPr sz="1100" b="0" i="0" u="none" strike="noStrike" cap="none">
              <a:solidFill>
                <a:schemeClr val="dk1"/>
              </a:solidFill>
              <a:latin typeface="Arial"/>
              <a:ea typeface="Arial"/>
              <a:cs typeface="Arial"/>
              <a:sym typeface="Arial"/>
            </a:endParaRPr>
          </a:p>
        </p:txBody>
      </p:sp>
      <p:sp>
        <p:nvSpPr>
          <p:cNvPr id="251" name="Google Shape;251;p16"/>
          <p:cNvSpPr/>
          <p:nvPr/>
        </p:nvSpPr>
        <p:spPr>
          <a:xfrm>
            <a:off x="6870619" y="2897138"/>
            <a:ext cx="173868" cy="686117"/>
          </a:xfrm>
          <a:prstGeom prst="rect">
            <a:avLst/>
          </a:prstGeom>
          <a:noFill/>
          <a:ln w="9525" cap="flat" cmpd="sng">
            <a:solidFill>
              <a:schemeClr val="dk1"/>
            </a:solidFill>
            <a:prstDash val="solid"/>
            <a:round/>
            <a:headEnd type="none" w="sm" len="sm"/>
            <a:tailEnd type="none" w="sm" len="sm"/>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None/>
            </a:pPr>
            <a:endParaRPr sz="1100" b="0" i="0" u="none" strike="noStrike" cap="none">
              <a:solidFill>
                <a:schemeClr val="dk1"/>
              </a:solidFill>
              <a:latin typeface="Arial"/>
              <a:ea typeface="Arial"/>
              <a:cs typeface="Arial"/>
              <a:sym typeface="Arial"/>
            </a:endParaRPr>
          </a:p>
        </p:txBody>
      </p:sp>
      <p:sp>
        <p:nvSpPr>
          <p:cNvPr id="252" name="Google Shape;252;p16"/>
          <p:cNvSpPr/>
          <p:nvPr/>
        </p:nvSpPr>
        <p:spPr>
          <a:xfrm>
            <a:off x="6885609" y="4921234"/>
            <a:ext cx="173868" cy="686117"/>
          </a:xfrm>
          <a:prstGeom prst="rect">
            <a:avLst/>
          </a:prstGeom>
          <a:noFill/>
          <a:ln w="9525" cap="flat" cmpd="sng">
            <a:solidFill>
              <a:schemeClr val="dk1"/>
            </a:solidFill>
            <a:prstDash val="solid"/>
            <a:round/>
            <a:headEnd type="none" w="sm" len="sm"/>
            <a:tailEnd type="none" w="sm" len="sm"/>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None/>
            </a:pPr>
            <a:endParaRPr sz="1100" b="0" i="0" u="none" strike="noStrike" cap="none">
              <a:solidFill>
                <a:schemeClr val="dk1"/>
              </a:solidFill>
              <a:latin typeface="Arial"/>
              <a:ea typeface="Arial"/>
              <a:cs typeface="Arial"/>
              <a:sym typeface="Aria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2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3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3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4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57"/>
        <p:cNvGrpSpPr/>
        <p:nvPr/>
      </p:nvGrpSpPr>
      <p:grpSpPr>
        <a:xfrm>
          <a:off x="0" y="0"/>
          <a:ext cx="0" cy="0"/>
          <a:chOff x="0" y="0"/>
          <a:chExt cx="0" cy="0"/>
        </a:xfrm>
      </p:grpSpPr>
      <p:pic>
        <p:nvPicPr>
          <p:cNvPr id="258" name="Google Shape;258;p17"/>
          <p:cNvPicPr preferRelativeResize="0"/>
          <p:nvPr/>
        </p:nvPicPr>
        <p:blipFill>
          <a:blip r:embed="rId3">
            <a:alphaModFix/>
          </a:blip>
          <a:stretch>
            <a:fillRect/>
          </a:stretch>
        </p:blipFill>
        <p:spPr>
          <a:xfrm>
            <a:off x="152400" y="1565174"/>
            <a:ext cx="8618726" cy="4144475"/>
          </a:xfrm>
          <a:prstGeom prst="rect">
            <a:avLst/>
          </a:prstGeom>
          <a:noFill/>
          <a:ln>
            <a:noFill/>
          </a:ln>
        </p:spPr>
      </p:pic>
      <p:sp>
        <p:nvSpPr>
          <p:cNvPr id="259" name="Google Shape;259;p17"/>
          <p:cNvSpPr txBox="1">
            <a:spLocks noGrp="1"/>
          </p:cNvSpPr>
          <p:nvPr>
            <p:ph type="title"/>
          </p:nvPr>
        </p:nvSpPr>
        <p:spPr>
          <a:xfrm>
            <a:off x="806896" y="591270"/>
            <a:ext cx="8229600" cy="821506"/>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dk1"/>
              </a:buClr>
              <a:buSzPts val="3600"/>
              <a:buFont typeface="Calibri"/>
              <a:buNone/>
            </a:pPr>
            <a:r>
              <a:rPr lang="en-GB" sz="3600" b="1" i="0" u="none" strike="noStrike" cap="none">
                <a:solidFill>
                  <a:schemeClr val="dk1"/>
                </a:solidFill>
                <a:latin typeface="Calibri"/>
                <a:ea typeface="Calibri"/>
                <a:cs typeface="Calibri"/>
                <a:sym typeface="Calibri"/>
              </a:rPr>
              <a:t>Starting the Game</a:t>
            </a:r>
            <a:endParaRPr/>
          </a:p>
        </p:txBody>
      </p:sp>
      <p:sp>
        <p:nvSpPr>
          <p:cNvPr id="260" name="Google Shape;260;p17"/>
          <p:cNvSpPr/>
          <p:nvPr/>
        </p:nvSpPr>
        <p:spPr>
          <a:xfrm>
            <a:off x="152400" y="1565175"/>
            <a:ext cx="8618700" cy="4144500"/>
          </a:xfrm>
          <a:prstGeom prst="rect">
            <a:avLst/>
          </a:prstGeom>
          <a:solidFill>
            <a:srgbClr val="FFFFFF">
              <a:alpha val="529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1" name="Google Shape;261;p17"/>
          <p:cNvSpPr/>
          <p:nvPr/>
        </p:nvSpPr>
        <p:spPr>
          <a:xfrm>
            <a:off x="825299" y="4962467"/>
            <a:ext cx="7272900" cy="1215000"/>
          </a:xfrm>
          <a:prstGeom prst="rect">
            <a:avLst/>
          </a:prstGeom>
          <a:solidFill>
            <a:srgbClr val="17365D">
              <a:alpha val="53333"/>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800"/>
              <a:buFont typeface="Arial"/>
              <a:buNone/>
            </a:pPr>
            <a:r>
              <a:rPr lang="en-GB" sz="2800" b="0" i="0" u="none" strike="noStrike" cap="none">
                <a:solidFill>
                  <a:srgbClr val="000000"/>
                </a:solidFill>
                <a:latin typeface="Arial"/>
                <a:ea typeface="Arial"/>
                <a:cs typeface="Arial"/>
                <a:sym typeface="Arial"/>
              </a:rPr>
              <a:t>The referee’s shadow</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65"/>
        <p:cNvGrpSpPr/>
        <p:nvPr/>
      </p:nvGrpSpPr>
      <p:grpSpPr>
        <a:xfrm>
          <a:off x="0" y="0"/>
          <a:ext cx="0" cy="0"/>
          <a:chOff x="0" y="0"/>
          <a:chExt cx="0" cy="0"/>
        </a:xfrm>
      </p:grpSpPr>
      <p:sp>
        <p:nvSpPr>
          <p:cNvPr id="266" name="Google Shape;266;p18"/>
          <p:cNvSpPr txBox="1">
            <a:spLocks noGrp="1"/>
          </p:cNvSpPr>
          <p:nvPr>
            <p:ph type="title"/>
          </p:nvPr>
        </p:nvSpPr>
        <p:spPr>
          <a:xfrm>
            <a:off x="917746" y="274638"/>
            <a:ext cx="6534573" cy="1095375"/>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dk1"/>
              </a:buClr>
              <a:buSzPts val="4400"/>
              <a:buFont typeface="Arial"/>
              <a:buNone/>
            </a:pPr>
            <a:r>
              <a:rPr lang="en-GB" sz="4400" b="0" i="0" u="none" strike="noStrike" cap="none">
                <a:solidFill>
                  <a:schemeClr val="dk1"/>
                </a:solidFill>
                <a:latin typeface="Arial"/>
                <a:ea typeface="Arial"/>
                <a:cs typeface="Arial"/>
                <a:sym typeface="Arial"/>
              </a:rPr>
              <a:t>Taking the Tap</a:t>
            </a:r>
            <a:endParaRPr/>
          </a:p>
        </p:txBody>
      </p:sp>
      <p:grpSp>
        <p:nvGrpSpPr>
          <p:cNvPr id="267" name="Google Shape;267;p18"/>
          <p:cNvGrpSpPr/>
          <p:nvPr/>
        </p:nvGrpSpPr>
        <p:grpSpPr>
          <a:xfrm>
            <a:off x="269488" y="1733436"/>
            <a:ext cx="1810003" cy="2594250"/>
            <a:chOff x="269488" y="1733436"/>
            <a:chExt cx="1810003" cy="2594250"/>
          </a:xfrm>
        </p:grpSpPr>
        <p:sp>
          <p:nvSpPr>
            <p:cNvPr id="268" name="Google Shape;268;p18"/>
            <p:cNvSpPr txBox="1"/>
            <p:nvPr/>
          </p:nvSpPr>
          <p:spPr>
            <a:xfrm>
              <a:off x="398524" y="4019909"/>
              <a:ext cx="1266374" cy="307777"/>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en-GB" sz="1400" b="0" i="0" u="none" strike="noStrike" cap="none">
                  <a:solidFill>
                    <a:srgbClr val="000000"/>
                  </a:solidFill>
                  <a:latin typeface="Arial"/>
                  <a:ea typeface="Arial"/>
                  <a:cs typeface="Arial"/>
                  <a:sym typeface="Arial"/>
                </a:rPr>
                <a:t>1- Place</a:t>
              </a:r>
              <a:endParaRPr/>
            </a:p>
          </p:txBody>
        </p:sp>
        <p:pic>
          <p:nvPicPr>
            <p:cNvPr id="269" name="Google Shape;269;p18"/>
            <p:cNvPicPr preferRelativeResize="0"/>
            <p:nvPr/>
          </p:nvPicPr>
          <p:blipFill rotWithShape="1">
            <a:blip r:embed="rId3">
              <a:alphaModFix/>
            </a:blip>
            <a:srcRect/>
            <a:stretch/>
          </p:blipFill>
          <p:spPr>
            <a:xfrm>
              <a:off x="269488" y="1733436"/>
              <a:ext cx="1810003" cy="2286319"/>
            </a:xfrm>
            <a:prstGeom prst="rect">
              <a:avLst/>
            </a:prstGeom>
            <a:noFill/>
            <a:ln>
              <a:noFill/>
            </a:ln>
          </p:spPr>
        </p:pic>
      </p:grpSp>
      <p:grpSp>
        <p:nvGrpSpPr>
          <p:cNvPr id="270" name="Google Shape;270;p18"/>
          <p:cNvGrpSpPr/>
          <p:nvPr/>
        </p:nvGrpSpPr>
        <p:grpSpPr>
          <a:xfrm>
            <a:off x="2390033" y="1790594"/>
            <a:ext cx="1800476" cy="2536939"/>
            <a:chOff x="2390033" y="1790594"/>
            <a:chExt cx="1800476" cy="2536939"/>
          </a:xfrm>
        </p:grpSpPr>
        <p:sp>
          <p:nvSpPr>
            <p:cNvPr id="271" name="Google Shape;271;p18"/>
            <p:cNvSpPr txBox="1"/>
            <p:nvPr/>
          </p:nvSpPr>
          <p:spPr>
            <a:xfrm>
              <a:off x="2559111" y="4019756"/>
              <a:ext cx="1266374" cy="307777"/>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en-GB" sz="1400" b="0" i="0" u="none" strike="noStrike" cap="none">
                  <a:solidFill>
                    <a:srgbClr val="000000"/>
                  </a:solidFill>
                  <a:latin typeface="Arial"/>
                  <a:ea typeface="Arial"/>
                  <a:cs typeface="Arial"/>
                  <a:sym typeface="Arial"/>
                </a:rPr>
                <a:t>2 - Release</a:t>
              </a:r>
              <a:endParaRPr/>
            </a:p>
          </p:txBody>
        </p:sp>
        <p:pic>
          <p:nvPicPr>
            <p:cNvPr id="272" name="Google Shape;272;p18"/>
            <p:cNvPicPr preferRelativeResize="0"/>
            <p:nvPr/>
          </p:nvPicPr>
          <p:blipFill rotWithShape="1">
            <a:blip r:embed="rId4">
              <a:alphaModFix/>
            </a:blip>
            <a:srcRect/>
            <a:stretch/>
          </p:blipFill>
          <p:spPr>
            <a:xfrm>
              <a:off x="2390033" y="1790594"/>
              <a:ext cx="1800476" cy="2229161"/>
            </a:xfrm>
            <a:prstGeom prst="rect">
              <a:avLst/>
            </a:prstGeom>
            <a:noFill/>
            <a:ln>
              <a:noFill/>
            </a:ln>
          </p:spPr>
        </p:pic>
      </p:grpSp>
      <p:grpSp>
        <p:nvGrpSpPr>
          <p:cNvPr id="273" name="Google Shape;273;p18"/>
          <p:cNvGrpSpPr/>
          <p:nvPr/>
        </p:nvGrpSpPr>
        <p:grpSpPr>
          <a:xfrm>
            <a:off x="4999739" y="1809647"/>
            <a:ext cx="1428949" cy="2517886"/>
            <a:chOff x="4999739" y="1809647"/>
            <a:chExt cx="1428949" cy="2517886"/>
          </a:xfrm>
        </p:grpSpPr>
        <p:sp>
          <p:nvSpPr>
            <p:cNvPr id="274" name="Google Shape;274;p18"/>
            <p:cNvSpPr txBox="1"/>
            <p:nvPr/>
          </p:nvSpPr>
          <p:spPr>
            <a:xfrm>
              <a:off x="5079793" y="4019756"/>
              <a:ext cx="1266374" cy="307777"/>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en-GB" sz="1400" b="0" i="0" u="none" strike="noStrike" cap="none">
                  <a:solidFill>
                    <a:srgbClr val="000000"/>
                  </a:solidFill>
                  <a:latin typeface="Arial"/>
                  <a:ea typeface="Arial"/>
                  <a:cs typeface="Arial"/>
                  <a:sym typeface="Arial"/>
                </a:rPr>
                <a:t>3 - Tap</a:t>
              </a:r>
              <a:endParaRPr sz="1400" b="0" i="0" u="none" strike="noStrike" cap="none">
                <a:solidFill>
                  <a:srgbClr val="000000"/>
                </a:solidFill>
                <a:latin typeface="Arial"/>
                <a:ea typeface="Arial"/>
                <a:cs typeface="Arial"/>
                <a:sym typeface="Arial"/>
              </a:endParaRPr>
            </a:p>
          </p:txBody>
        </p:sp>
        <p:pic>
          <p:nvPicPr>
            <p:cNvPr id="275" name="Google Shape;275;p18"/>
            <p:cNvPicPr preferRelativeResize="0"/>
            <p:nvPr/>
          </p:nvPicPr>
          <p:blipFill rotWithShape="1">
            <a:blip r:embed="rId5">
              <a:alphaModFix/>
            </a:blip>
            <a:srcRect/>
            <a:stretch/>
          </p:blipFill>
          <p:spPr>
            <a:xfrm>
              <a:off x="4999739" y="1809647"/>
              <a:ext cx="1428949" cy="2210108"/>
            </a:xfrm>
            <a:prstGeom prst="rect">
              <a:avLst/>
            </a:prstGeom>
            <a:noFill/>
            <a:ln>
              <a:noFill/>
            </a:ln>
          </p:spPr>
        </p:pic>
      </p:grpSp>
      <p:grpSp>
        <p:nvGrpSpPr>
          <p:cNvPr id="276" name="Google Shape;276;p18"/>
          <p:cNvGrpSpPr/>
          <p:nvPr/>
        </p:nvGrpSpPr>
        <p:grpSpPr>
          <a:xfrm>
            <a:off x="7000429" y="1660125"/>
            <a:ext cx="1806220" cy="2667408"/>
            <a:chOff x="7000429" y="2047805"/>
            <a:chExt cx="1590897" cy="2279727"/>
          </a:xfrm>
        </p:grpSpPr>
        <p:sp>
          <p:nvSpPr>
            <p:cNvPr id="277" name="Google Shape;277;p18"/>
            <p:cNvSpPr txBox="1"/>
            <p:nvPr/>
          </p:nvSpPr>
          <p:spPr>
            <a:xfrm>
              <a:off x="7305407" y="4019755"/>
              <a:ext cx="1266374" cy="307777"/>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en-GB" sz="1400" b="0" i="0" u="none" strike="noStrike" cap="none">
                  <a:solidFill>
                    <a:srgbClr val="000000"/>
                  </a:solidFill>
                  <a:latin typeface="Arial"/>
                  <a:ea typeface="Arial"/>
                  <a:cs typeface="Arial"/>
                  <a:sym typeface="Arial"/>
                </a:rPr>
                <a:t>4 - Pick up</a:t>
              </a:r>
              <a:endParaRPr/>
            </a:p>
          </p:txBody>
        </p:sp>
        <p:pic>
          <p:nvPicPr>
            <p:cNvPr id="278" name="Google Shape;278;p18"/>
            <p:cNvPicPr preferRelativeResize="0"/>
            <p:nvPr/>
          </p:nvPicPr>
          <p:blipFill rotWithShape="1">
            <a:blip r:embed="rId6">
              <a:alphaModFix/>
            </a:blip>
            <a:srcRect/>
            <a:stretch/>
          </p:blipFill>
          <p:spPr>
            <a:xfrm>
              <a:off x="7000429" y="2047805"/>
              <a:ext cx="1590897" cy="1971950"/>
            </a:xfrm>
            <a:prstGeom prst="rect">
              <a:avLst/>
            </a:prstGeom>
            <a:noFill/>
            <a:ln>
              <a:noFill/>
            </a:ln>
          </p:spPr>
        </p:pic>
      </p:grpSp>
      <p:sp>
        <p:nvSpPr>
          <p:cNvPr id="279" name="Google Shape;279;p18"/>
          <p:cNvSpPr txBox="1"/>
          <p:nvPr/>
        </p:nvSpPr>
        <p:spPr>
          <a:xfrm>
            <a:off x="4777867" y="4611283"/>
            <a:ext cx="2131891" cy="1169551"/>
          </a:xfrm>
          <a:prstGeom prst="rect">
            <a:avLst/>
          </a:prstGeom>
          <a:noFill/>
          <a:ln>
            <a:noFill/>
          </a:ln>
        </p:spPr>
        <p:txBody>
          <a:bodyPr spcFirstLastPara="1" wrap="square" lIns="91425" tIns="45700" rIns="91425" bIns="45700" anchor="t" anchorCtr="0">
            <a:spAutoFit/>
          </a:bodyPr>
          <a:lstStyle/>
          <a:p>
            <a:pPr marL="285750" marR="0" lvl="0" indent="-285750" algn="l" rtl="0">
              <a:lnSpc>
                <a:spcPct val="100000"/>
              </a:lnSpc>
              <a:spcBef>
                <a:spcPts val="0"/>
              </a:spcBef>
              <a:spcAft>
                <a:spcPts val="0"/>
              </a:spcAft>
              <a:buClr>
                <a:srgbClr val="000000"/>
              </a:buClr>
              <a:buSzPts val="1400"/>
              <a:buFont typeface="Arial"/>
              <a:buChar char="•"/>
            </a:pPr>
            <a:r>
              <a:rPr lang="en-GB" sz="1400" b="0" i="0" u="none" strike="noStrike" cap="none">
                <a:solidFill>
                  <a:srgbClr val="000000"/>
                </a:solidFill>
                <a:latin typeface="Arial"/>
                <a:ea typeface="Arial"/>
                <a:cs typeface="Arial"/>
                <a:sym typeface="Arial"/>
              </a:rPr>
              <a:t>Wait for the Whistle</a:t>
            </a:r>
            <a:endParaRPr sz="1400" b="0" i="0" u="none" strike="noStrike" cap="none">
              <a:solidFill>
                <a:srgbClr val="000000"/>
              </a:solidFill>
              <a:latin typeface="Arial"/>
              <a:ea typeface="Arial"/>
              <a:cs typeface="Arial"/>
              <a:sym typeface="Arial"/>
            </a:endParaRPr>
          </a:p>
          <a:p>
            <a:pPr marL="285750" marR="0" lvl="0" indent="-285750" algn="l" rtl="0">
              <a:lnSpc>
                <a:spcPct val="100000"/>
              </a:lnSpc>
              <a:spcBef>
                <a:spcPts val="0"/>
              </a:spcBef>
              <a:spcAft>
                <a:spcPts val="0"/>
              </a:spcAft>
              <a:buClr>
                <a:srgbClr val="000000"/>
              </a:buClr>
              <a:buSzPts val="1400"/>
              <a:buFont typeface="Arial"/>
              <a:buChar char="•"/>
            </a:pPr>
            <a:r>
              <a:rPr lang="en-GB" sz="1400" b="0" i="0" u="none" strike="noStrike" cap="none">
                <a:solidFill>
                  <a:srgbClr val="000000"/>
                </a:solidFill>
                <a:latin typeface="Arial"/>
                <a:ea typeface="Arial"/>
                <a:cs typeface="Arial"/>
                <a:sym typeface="Arial"/>
              </a:rPr>
              <a:t>Any direction</a:t>
            </a:r>
            <a:endParaRPr/>
          </a:p>
          <a:p>
            <a:pPr marL="285750" marR="0" lvl="0" indent="-285750" algn="l" rtl="0">
              <a:lnSpc>
                <a:spcPct val="100000"/>
              </a:lnSpc>
              <a:spcBef>
                <a:spcPts val="0"/>
              </a:spcBef>
              <a:spcAft>
                <a:spcPts val="0"/>
              </a:spcAft>
              <a:buClr>
                <a:srgbClr val="000000"/>
              </a:buClr>
              <a:buSzPts val="1400"/>
              <a:buFont typeface="Arial"/>
              <a:buChar char="•"/>
            </a:pPr>
            <a:r>
              <a:rPr lang="en-GB" sz="1400" b="0" i="0" u="none" strike="noStrike" cap="none">
                <a:solidFill>
                  <a:srgbClr val="000000"/>
                </a:solidFill>
                <a:latin typeface="Arial"/>
                <a:ea typeface="Arial"/>
                <a:cs typeface="Arial"/>
                <a:sym typeface="Arial"/>
              </a:rPr>
              <a:t>No more than 1m</a:t>
            </a:r>
            <a:endParaRPr/>
          </a:p>
          <a:p>
            <a:pPr marL="285750" marR="0" lvl="0" indent="-285750" algn="l" rtl="0">
              <a:lnSpc>
                <a:spcPct val="100000"/>
              </a:lnSpc>
              <a:spcBef>
                <a:spcPts val="0"/>
              </a:spcBef>
              <a:spcAft>
                <a:spcPts val="0"/>
              </a:spcAft>
              <a:buClr>
                <a:srgbClr val="000000"/>
              </a:buClr>
              <a:buSzPts val="1400"/>
              <a:buFont typeface="Arial"/>
              <a:buChar char="•"/>
            </a:pPr>
            <a:r>
              <a:rPr lang="en-GB" sz="1400" b="0" i="0" u="none" strike="noStrike" cap="none">
                <a:solidFill>
                  <a:srgbClr val="000000"/>
                </a:solidFill>
                <a:latin typeface="Arial"/>
                <a:ea typeface="Arial"/>
                <a:cs typeface="Arial"/>
                <a:sym typeface="Arial"/>
              </a:rPr>
              <a:t>Defence can now move forward</a:t>
            </a:r>
            <a:endParaRPr sz="1400" b="0" i="0" u="none" strike="noStrike" cap="none">
              <a:solidFill>
                <a:srgbClr val="000000"/>
              </a:solidFill>
              <a:latin typeface="Arial"/>
              <a:ea typeface="Arial"/>
              <a:cs typeface="Arial"/>
              <a:sym typeface="Aria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6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7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7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7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7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83"/>
        <p:cNvGrpSpPr/>
        <p:nvPr/>
      </p:nvGrpSpPr>
      <p:grpSpPr>
        <a:xfrm>
          <a:off x="0" y="0"/>
          <a:ext cx="0" cy="0"/>
          <a:chOff x="0" y="0"/>
          <a:chExt cx="0" cy="0"/>
        </a:xfrm>
      </p:grpSpPr>
      <p:sp>
        <p:nvSpPr>
          <p:cNvPr id="284" name="Google Shape;284;p19"/>
          <p:cNvSpPr txBox="1">
            <a:spLocks noGrp="1"/>
          </p:cNvSpPr>
          <p:nvPr>
            <p:ph type="title"/>
          </p:nvPr>
        </p:nvSpPr>
        <p:spPr>
          <a:xfrm>
            <a:off x="924732" y="2069913"/>
            <a:ext cx="7128792" cy="1359087"/>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chemeClr val="dk1"/>
              </a:buClr>
              <a:buSzPts val="4410"/>
              <a:buFont typeface="Calibri"/>
              <a:buNone/>
            </a:pPr>
            <a:r>
              <a:rPr lang="en-GB" sz="4410" b="1" i="0" u="none" strike="noStrike" cap="none">
                <a:solidFill>
                  <a:schemeClr val="dk1"/>
                </a:solidFill>
                <a:latin typeface="Calibri"/>
                <a:ea typeface="Calibri"/>
                <a:cs typeface="Calibri"/>
                <a:sym typeface="Calibri"/>
              </a:rPr>
              <a:t>MODULE 4</a:t>
            </a:r>
            <a:br>
              <a:rPr lang="en-GB" sz="3600" b="1" i="0" u="none" strike="noStrike" cap="none">
                <a:solidFill>
                  <a:schemeClr val="dk1"/>
                </a:solidFill>
                <a:latin typeface="Arial"/>
                <a:ea typeface="Arial"/>
                <a:cs typeface="Arial"/>
                <a:sym typeface="Arial"/>
              </a:rPr>
            </a:br>
            <a:r>
              <a:rPr lang="en-GB" sz="3600" b="1" i="0" u="none" strike="noStrike" cap="none">
                <a:solidFill>
                  <a:schemeClr val="dk1"/>
                </a:solidFill>
                <a:latin typeface="Calibri"/>
                <a:ea typeface="Calibri"/>
                <a:cs typeface="Calibri"/>
                <a:sym typeface="Calibri"/>
              </a:rPr>
              <a:t>THE TOUCH</a:t>
            </a:r>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96"/>
        <p:cNvGrpSpPr/>
        <p:nvPr/>
      </p:nvGrpSpPr>
      <p:grpSpPr>
        <a:xfrm>
          <a:off x="0" y="0"/>
          <a:ext cx="0" cy="0"/>
          <a:chOff x="0" y="0"/>
          <a:chExt cx="0" cy="0"/>
        </a:xfrm>
      </p:grpSpPr>
      <p:sp>
        <p:nvSpPr>
          <p:cNvPr id="97" name="Google Shape;97;p2"/>
          <p:cNvSpPr txBox="1">
            <a:spLocks noGrp="1"/>
          </p:cNvSpPr>
          <p:nvPr>
            <p:ph type="title"/>
          </p:nvPr>
        </p:nvSpPr>
        <p:spPr>
          <a:xfrm>
            <a:off x="917746" y="274638"/>
            <a:ext cx="6534573" cy="1095375"/>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dk1"/>
              </a:buClr>
              <a:buSzPts val="4400"/>
              <a:buFont typeface="Arial"/>
              <a:buNone/>
            </a:pPr>
            <a:r>
              <a:rPr lang="en-GB" sz="4400" b="0" i="0" u="none" strike="noStrike" cap="none">
                <a:solidFill>
                  <a:schemeClr val="dk1"/>
                </a:solidFill>
                <a:latin typeface="Arial"/>
                <a:ea typeface="Arial"/>
                <a:cs typeface="Arial"/>
                <a:sym typeface="Arial"/>
              </a:rPr>
              <a:t>Agenda</a:t>
            </a:r>
            <a:endParaRPr/>
          </a:p>
        </p:txBody>
      </p:sp>
      <p:sp>
        <p:nvSpPr>
          <p:cNvPr id="98" name="Google Shape;98;p2"/>
          <p:cNvSpPr txBox="1">
            <a:spLocks noGrp="1"/>
          </p:cNvSpPr>
          <p:nvPr>
            <p:ph type="body" idx="1"/>
          </p:nvPr>
        </p:nvSpPr>
        <p:spPr>
          <a:xfrm>
            <a:off x="457200" y="1600200"/>
            <a:ext cx="8229600" cy="4525963"/>
          </a:xfrm>
          <a:prstGeom prst="rect">
            <a:avLst/>
          </a:prstGeom>
          <a:noFill/>
          <a:ln>
            <a:noFill/>
          </a:ln>
        </p:spPr>
        <p:txBody>
          <a:bodyPr spcFirstLastPara="1" wrap="square" lIns="91425" tIns="45700" rIns="91425" bIns="45700" anchor="t" anchorCtr="0">
            <a:noAutofit/>
          </a:bodyPr>
          <a:lstStyle/>
          <a:p>
            <a:pPr marL="342900" marR="0" lvl="0" indent="-342900" algn="l" rtl="0">
              <a:lnSpc>
                <a:spcPct val="80000"/>
              </a:lnSpc>
              <a:spcBef>
                <a:spcPts val="0"/>
              </a:spcBef>
              <a:spcAft>
                <a:spcPts val="0"/>
              </a:spcAft>
              <a:buClr>
                <a:schemeClr val="dk1"/>
              </a:buClr>
              <a:buSzPts val="1850"/>
              <a:buFont typeface="Arial"/>
              <a:buChar char="•"/>
            </a:pPr>
            <a:r>
              <a:rPr lang="en-GB" sz="1850" b="0" i="0" u="none" strike="noStrike" cap="none">
                <a:solidFill>
                  <a:schemeClr val="dk1"/>
                </a:solidFill>
                <a:latin typeface="Arial"/>
                <a:ea typeface="Arial"/>
                <a:cs typeface="Arial"/>
                <a:sym typeface="Arial"/>
              </a:rPr>
              <a:t>Why become a referee</a:t>
            </a:r>
            <a:endParaRPr/>
          </a:p>
          <a:p>
            <a:pPr marL="342900" marR="0" lvl="0" indent="-342900" algn="l" rtl="0">
              <a:lnSpc>
                <a:spcPct val="80000"/>
              </a:lnSpc>
              <a:spcBef>
                <a:spcPts val="370"/>
              </a:spcBef>
              <a:spcAft>
                <a:spcPts val="0"/>
              </a:spcAft>
              <a:buClr>
                <a:schemeClr val="dk1"/>
              </a:buClr>
              <a:buSzPts val="1850"/>
              <a:buFont typeface="Arial"/>
              <a:buChar char="•"/>
            </a:pPr>
            <a:r>
              <a:rPr lang="en-GB" sz="1850"/>
              <a:t>Game overview</a:t>
            </a:r>
            <a:endParaRPr/>
          </a:p>
          <a:p>
            <a:pPr marL="342900" marR="0" lvl="0" indent="-342900" algn="l" rtl="0">
              <a:lnSpc>
                <a:spcPct val="80000"/>
              </a:lnSpc>
              <a:spcBef>
                <a:spcPts val="370"/>
              </a:spcBef>
              <a:spcAft>
                <a:spcPts val="0"/>
              </a:spcAft>
              <a:buClr>
                <a:schemeClr val="dk1"/>
              </a:buClr>
              <a:buSzPts val="1850"/>
              <a:buFont typeface="Arial"/>
              <a:buChar char="•"/>
            </a:pPr>
            <a:r>
              <a:rPr lang="en-GB" sz="1850" b="0" i="0" u="none" strike="noStrike" cap="none">
                <a:solidFill>
                  <a:schemeClr val="dk1"/>
                </a:solidFill>
                <a:latin typeface="Arial"/>
                <a:ea typeface="Arial"/>
                <a:cs typeface="Arial"/>
                <a:sym typeface="Arial"/>
              </a:rPr>
              <a:t>Pre-Game</a:t>
            </a:r>
            <a:endParaRPr/>
          </a:p>
          <a:p>
            <a:pPr marL="342900" marR="0" lvl="0" indent="-342900" algn="l" rtl="0">
              <a:lnSpc>
                <a:spcPct val="80000"/>
              </a:lnSpc>
              <a:spcBef>
                <a:spcPts val="370"/>
              </a:spcBef>
              <a:spcAft>
                <a:spcPts val="0"/>
              </a:spcAft>
              <a:buClr>
                <a:schemeClr val="dk1"/>
              </a:buClr>
              <a:buSzPts val="1850"/>
              <a:buFont typeface="Arial"/>
              <a:buChar char="•"/>
            </a:pPr>
            <a:r>
              <a:rPr lang="en-GB" sz="1850" b="0" i="0" u="none" strike="noStrike" cap="none">
                <a:solidFill>
                  <a:schemeClr val="dk1"/>
                </a:solidFill>
                <a:latin typeface="Arial"/>
                <a:ea typeface="Arial"/>
                <a:cs typeface="Arial"/>
                <a:sym typeface="Arial"/>
              </a:rPr>
              <a:t>Starting the Game</a:t>
            </a:r>
            <a:endParaRPr/>
          </a:p>
          <a:p>
            <a:pPr marL="342900" marR="0" lvl="0" indent="-342900" algn="l" rtl="0">
              <a:lnSpc>
                <a:spcPct val="80000"/>
              </a:lnSpc>
              <a:spcBef>
                <a:spcPts val="370"/>
              </a:spcBef>
              <a:spcAft>
                <a:spcPts val="0"/>
              </a:spcAft>
              <a:buClr>
                <a:schemeClr val="dk1"/>
              </a:buClr>
              <a:buSzPts val="1850"/>
              <a:buFont typeface="Arial"/>
              <a:buChar char="•"/>
            </a:pPr>
            <a:r>
              <a:rPr lang="en-GB" sz="1850" b="0" i="0" u="none" strike="noStrike" cap="none">
                <a:solidFill>
                  <a:schemeClr val="dk1"/>
                </a:solidFill>
                <a:latin typeface="Arial"/>
                <a:ea typeface="Arial"/>
                <a:cs typeface="Arial"/>
                <a:sym typeface="Arial"/>
              </a:rPr>
              <a:t>The Touch</a:t>
            </a:r>
            <a:endParaRPr/>
          </a:p>
          <a:p>
            <a:pPr marL="342900" marR="0" lvl="0" indent="-342900" algn="l" rtl="0">
              <a:lnSpc>
                <a:spcPct val="80000"/>
              </a:lnSpc>
              <a:spcBef>
                <a:spcPts val="370"/>
              </a:spcBef>
              <a:spcAft>
                <a:spcPts val="0"/>
              </a:spcAft>
              <a:buClr>
                <a:schemeClr val="dk1"/>
              </a:buClr>
              <a:buSzPts val="1850"/>
              <a:buFont typeface="Arial"/>
              <a:buChar char="•"/>
            </a:pPr>
            <a:r>
              <a:rPr lang="en-GB" sz="1850" b="0" i="0" u="none" strike="noStrike" cap="none">
                <a:solidFill>
                  <a:schemeClr val="dk1"/>
                </a:solidFill>
                <a:latin typeface="Arial"/>
                <a:ea typeface="Arial"/>
                <a:cs typeface="Arial"/>
                <a:sym typeface="Arial"/>
              </a:rPr>
              <a:t>Change of Possession</a:t>
            </a:r>
            <a:endParaRPr/>
          </a:p>
          <a:p>
            <a:pPr marL="342900" marR="0" lvl="0" indent="-342900" algn="l" rtl="0">
              <a:lnSpc>
                <a:spcPct val="80000"/>
              </a:lnSpc>
              <a:spcBef>
                <a:spcPts val="370"/>
              </a:spcBef>
              <a:spcAft>
                <a:spcPts val="0"/>
              </a:spcAft>
              <a:buClr>
                <a:schemeClr val="dk1"/>
              </a:buClr>
              <a:buSzPts val="1850"/>
              <a:buFont typeface="Arial"/>
              <a:buChar char="•"/>
            </a:pPr>
            <a:r>
              <a:rPr lang="en-GB" sz="1850" b="0" i="0" u="none" strike="noStrike" cap="none">
                <a:solidFill>
                  <a:schemeClr val="dk1"/>
                </a:solidFill>
                <a:latin typeface="Arial"/>
                <a:ea typeface="Arial"/>
                <a:cs typeface="Arial"/>
                <a:sym typeface="Arial"/>
              </a:rPr>
              <a:t>Penalties</a:t>
            </a:r>
            <a:endParaRPr/>
          </a:p>
          <a:p>
            <a:pPr marL="342900" marR="0" lvl="0" indent="-342900" algn="l" rtl="0">
              <a:lnSpc>
                <a:spcPct val="80000"/>
              </a:lnSpc>
              <a:spcBef>
                <a:spcPts val="370"/>
              </a:spcBef>
              <a:spcAft>
                <a:spcPts val="0"/>
              </a:spcAft>
              <a:buClr>
                <a:schemeClr val="dk1"/>
              </a:buClr>
              <a:buSzPts val="1850"/>
              <a:buFont typeface="Arial"/>
              <a:buChar char="•"/>
            </a:pPr>
            <a:r>
              <a:rPr lang="en-GB" sz="1850" b="0" i="0" u="none" strike="noStrike" cap="none">
                <a:solidFill>
                  <a:schemeClr val="dk1"/>
                </a:solidFill>
                <a:latin typeface="Arial"/>
                <a:ea typeface="Arial"/>
                <a:cs typeface="Arial"/>
                <a:sym typeface="Arial"/>
              </a:rPr>
              <a:t>Interchanges</a:t>
            </a:r>
            <a:endParaRPr/>
          </a:p>
          <a:p>
            <a:pPr marL="342900" marR="0" lvl="0" indent="-342900" algn="l" rtl="0">
              <a:lnSpc>
                <a:spcPct val="80000"/>
              </a:lnSpc>
              <a:spcBef>
                <a:spcPts val="370"/>
              </a:spcBef>
              <a:spcAft>
                <a:spcPts val="0"/>
              </a:spcAft>
              <a:buClr>
                <a:schemeClr val="dk1"/>
              </a:buClr>
              <a:buSzPts val="1850"/>
              <a:buFont typeface="Arial"/>
              <a:buChar char="•"/>
            </a:pPr>
            <a:r>
              <a:rPr lang="en-GB" sz="1850" b="0" i="0" u="none" strike="noStrike" cap="none">
                <a:solidFill>
                  <a:schemeClr val="dk1"/>
                </a:solidFill>
                <a:latin typeface="Arial"/>
                <a:ea typeface="Arial"/>
                <a:cs typeface="Arial"/>
                <a:sym typeface="Arial"/>
              </a:rPr>
              <a:t>Scoring</a:t>
            </a:r>
            <a:endParaRPr/>
          </a:p>
          <a:p>
            <a:pPr marL="342900" marR="0" lvl="0" indent="-342900" algn="l" rtl="0">
              <a:lnSpc>
                <a:spcPct val="80000"/>
              </a:lnSpc>
              <a:spcBef>
                <a:spcPts val="370"/>
              </a:spcBef>
              <a:spcAft>
                <a:spcPts val="0"/>
              </a:spcAft>
              <a:buClr>
                <a:schemeClr val="dk1"/>
              </a:buClr>
              <a:buSzPts val="1850"/>
              <a:buFont typeface="Arial"/>
              <a:buChar char="•"/>
            </a:pPr>
            <a:r>
              <a:rPr lang="en-GB" sz="1850" b="0" i="0" u="none" strike="noStrike" cap="none">
                <a:solidFill>
                  <a:schemeClr val="dk1"/>
                </a:solidFill>
                <a:latin typeface="Arial"/>
                <a:ea typeface="Arial"/>
                <a:cs typeface="Arial"/>
                <a:sym typeface="Arial"/>
              </a:rPr>
              <a:t>Referee Positioning</a:t>
            </a:r>
            <a:endParaRPr/>
          </a:p>
          <a:p>
            <a:pPr marL="342900" marR="0" lvl="0" indent="-342900" algn="l" rtl="0">
              <a:lnSpc>
                <a:spcPct val="80000"/>
              </a:lnSpc>
              <a:spcBef>
                <a:spcPts val="370"/>
              </a:spcBef>
              <a:spcAft>
                <a:spcPts val="0"/>
              </a:spcAft>
              <a:buClr>
                <a:schemeClr val="dk1"/>
              </a:buClr>
              <a:buSzPts val="1850"/>
              <a:buFont typeface="Arial"/>
              <a:buChar char="•"/>
            </a:pPr>
            <a:r>
              <a:rPr lang="en-GB" sz="1850" b="0" i="0" u="none" strike="noStrike" cap="none">
                <a:solidFill>
                  <a:schemeClr val="dk1"/>
                </a:solidFill>
                <a:latin typeface="Arial"/>
                <a:ea typeface="Arial"/>
                <a:cs typeface="Arial"/>
                <a:sym typeface="Arial"/>
              </a:rPr>
              <a:t>Communication</a:t>
            </a:r>
            <a:endParaRPr/>
          </a:p>
          <a:p>
            <a:pPr marL="342900" marR="0" lvl="0" indent="-342900" algn="l" rtl="0">
              <a:lnSpc>
                <a:spcPct val="80000"/>
              </a:lnSpc>
              <a:spcBef>
                <a:spcPts val="370"/>
              </a:spcBef>
              <a:spcAft>
                <a:spcPts val="0"/>
              </a:spcAft>
              <a:buClr>
                <a:schemeClr val="dk1"/>
              </a:buClr>
              <a:buSzPts val="1850"/>
              <a:buFont typeface="Arial"/>
              <a:buChar char="•"/>
            </a:pPr>
            <a:r>
              <a:rPr lang="en-GB" sz="1850" b="0" i="0" u="none" strike="noStrike" cap="none">
                <a:solidFill>
                  <a:schemeClr val="dk1"/>
                </a:solidFill>
                <a:latin typeface="Arial"/>
                <a:ea typeface="Arial"/>
                <a:cs typeface="Arial"/>
                <a:sym typeface="Arial"/>
              </a:rPr>
              <a:t>Conflict Management</a:t>
            </a:r>
            <a:endParaRPr/>
          </a:p>
          <a:p>
            <a:pPr marL="342900" marR="0" lvl="0" indent="-342900" algn="l" rtl="0">
              <a:lnSpc>
                <a:spcPct val="80000"/>
              </a:lnSpc>
              <a:spcBef>
                <a:spcPts val="370"/>
              </a:spcBef>
              <a:spcAft>
                <a:spcPts val="0"/>
              </a:spcAft>
              <a:buClr>
                <a:schemeClr val="dk1"/>
              </a:buClr>
              <a:buSzPts val="1850"/>
              <a:buFont typeface="Arial"/>
              <a:buChar char="•"/>
            </a:pPr>
            <a:r>
              <a:rPr lang="en-GB" sz="1850" b="0" i="0" u="none" strike="noStrike" cap="none">
                <a:solidFill>
                  <a:schemeClr val="dk1"/>
                </a:solidFill>
                <a:latin typeface="Arial"/>
                <a:ea typeface="Arial"/>
                <a:cs typeface="Arial"/>
                <a:sym typeface="Arial"/>
              </a:rPr>
              <a:t>End of the Game</a:t>
            </a:r>
            <a:endParaRPr/>
          </a:p>
          <a:p>
            <a:pPr marL="342900" marR="0" lvl="0" indent="-342900" algn="l" rtl="0">
              <a:lnSpc>
                <a:spcPct val="80000"/>
              </a:lnSpc>
              <a:spcBef>
                <a:spcPts val="370"/>
              </a:spcBef>
              <a:spcAft>
                <a:spcPts val="0"/>
              </a:spcAft>
              <a:buClr>
                <a:schemeClr val="dk1"/>
              </a:buClr>
              <a:buSzPts val="1850"/>
              <a:buFont typeface="Arial"/>
              <a:buChar char="•"/>
            </a:pPr>
            <a:r>
              <a:rPr lang="en-GB" sz="1850" b="0" i="0" u="none" strike="noStrike" cap="none">
                <a:solidFill>
                  <a:schemeClr val="dk1"/>
                </a:solidFill>
                <a:latin typeface="Arial"/>
                <a:ea typeface="Arial"/>
                <a:cs typeface="Arial"/>
                <a:sym typeface="Arial"/>
              </a:rPr>
              <a:t>Sports Officials’ Responsibilities</a:t>
            </a:r>
            <a:endParaRPr/>
          </a:p>
          <a:p>
            <a:pPr marL="342900" marR="0" lvl="0" indent="-342900" algn="l" rtl="0">
              <a:lnSpc>
                <a:spcPct val="80000"/>
              </a:lnSpc>
              <a:spcBef>
                <a:spcPts val="370"/>
              </a:spcBef>
              <a:spcAft>
                <a:spcPts val="0"/>
              </a:spcAft>
              <a:buClr>
                <a:schemeClr val="dk1"/>
              </a:buClr>
              <a:buSzPts val="1850"/>
              <a:buFont typeface="Arial"/>
              <a:buChar char="•"/>
            </a:pPr>
            <a:r>
              <a:rPr lang="en-GB" sz="1850" b="0" i="0" u="none" strike="noStrike" cap="none">
                <a:solidFill>
                  <a:schemeClr val="dk1"/>
                </a:solidFill>
                <a:latin typeface="Arial"/>
                <a:ea typeface="Arial"/>
                <a:cs typeface="Arial"/>
                <a:sym typeface="Arial"/>
              </a:rPr>
              <a:t>Referee Opportunities</a:t>
            </a:r>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89"/>
        <p:cNvGrpSpPr/>
        <p:nvPr/>
      </p:nvGrpSpPr>
      <p:grpSpPr>
        <a:xfrm>
          <a:off x="0" y="0"/>
          <a:ext cx="0" cy="0"/>
          <a:chOff x="0" y="0"/>
          <a:chExt cx="0" cy="0"/>
        </a:xfrm>
      </p:grpSpPr>
      <p:sp>
        <p:nvSpPr>
          <p:cNvPr id="290" name="Google Shape;290;p20"/>
          <p:cNvSpPr txBox="1">
            <a:spLocks noGrp="1"/>
          </p:cNvSpPr>
          <p:nvPr>
            <p:ph type="title"/>
          </p:nvPr>
        </p:nvSpPr>
        <p:spPr>
          <a:xfrm>
            <a:off x="806896" y="591270"/>
            <a:ext cx="8229600" cy="821506"/>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dk1"/>
              </a:buClr>
              <a:buSzPts val="3600"/>
              <a:buFont typeface="Calibri"/>
              <a:buNone/>
            </a:pPr>
            <a:r>
              <a:rPr lang="en-GB" sz="3600" b="1" i="0" u="none" strike="noStrike" cap="none">
                <a:solidFill>
                  <a:schemeClr val="dk1"/>
                </a:solidFill>
                <a:latin typeface="Calibri"/>
                <a:ea typeface="Calibri"/>
                <a:cs typeface="Calibri"/>
                <a:sym typeface="Calibri"/>
              </a:rPr>
              <a:t>THE TOUCH</a:t>
            </a:r>
            <a:endParaRPr/>
          </a:p>
        </p:txBody>
      </p:sp>
      <p:sp>
        <p:nvSpPr>
          <p:cNvPr id="291" name="Google Shape;291;p20"/>
          <p:cNvSpPr/>
          <p:nvPr/>
        </p:nvSpPr>
        <p:spPr>
          <a:xfrm>
            <a:off x="2051720" y="1399848"/>
            <a:ext cx="6120680" cy="936104"/>
          </a:xfrm>
          <a:prstGeom prst="rect">
            <a:avLst/>
          </a:prstGeom>
          <a:solidFill>
            <a:srgbClr val="17365D">
              <a:alpha val="53333"/>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800"/>
              <a:buFont typeface="Arial"/>
              <a:buNone/>
            </a:pPr>
            <a:r>
              <a:rPr lang="en-GB" sz="2800" b="0" i="0" u="none" strike="noStrike" cap="none">
                <a:solidFill>
                  <a:srgbClr val="000000"/>
                </a:solidFill>
                <a:latin typeface="Arial"/>
                <a:ea typeface="Arial"/>
                <a:cs typeface="Arial"/>
                <a:sym typeface="Arial"/>
              </a:rPr>
              <a:t>Who can make the touch?</a:t>
            </a:r>
            <a:endParaRPr sz="1400" b="0" i="0" u="none" strike="noStrike" cap="none">
              <a:solidFill>
                <a:srgbClr val="000000"/>
              </a:solidFill>
              <a:latin typeface="Arial"/>
              <a:ea typeface="Arial"/>
              <a:cs typeface="Arial"/>
              <a:sym typeface="Arial"/>
            </a:endParaRPr>
          </a:p>
        </p:txBody>
      </p:sp>
      <p:sp>
        <p:nvSpPr>
          <p:cNvPr id="292" name="Google Shape;292;p20"/>
          <p:cNvSpPr/>
          <p:nvPr/>
        </p:nvSpPr>
        <p:spPr>
          <a:xfrm>
            <a:off x="2051720" y="3140968"/>
            <a:ext cx="6120680" cy="936104"/>
          </a:xfrm>
          <a:prstGeom prst="rect">
            <a:avLst/>
          </a:prstGeom>
          <a:solidFill>
            <a:srgbClr val="17365D">
              <a:alpha val="53333"/>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800"/>
              <a:buFont typeface="Arial"/>
              <a:buNone/>
            </a:pPr>
            <a:r>
              <a:rPr lang="en-GB" sz="2800" b="0" i="0" u="none" strike="noStrike" cap="none">
                <a:solidFill>
                  <a:srgbClr val="000000"/>
                </a:solidFill>
                <a:latin typeface="Arial"/>
                <a:ea typeface="Arial"/>
                <a:cs typeface="Arial"/>
                <a:sym typeface="Arial"/>
              </a:rPr>
              <a:t>What counts as a touch?</a:t>
            </a:r>
            <a:endParaRPr sz="1400" b="0" i="0" u="none" strike="noStrike" cap="none">
              <a:solidFill>
                <a:srgbClr val="000000"/>
              </a:solidFill>
              <a:latin typeface="Arial"/>
              <a:ea typeface="Arial"/>
              <a:cs typeface="Arial"/>
              <a:sym typeface="Arial"/>
            </a:endParaRPr>
          </a:p>
        </p:txBody>
      </p:sp>
      <p:sp>
        <p:nvSpPr>
          <p:cNvPr id="293" name="Google Shape;293;p20"/>
          <p:cNvSpPr txBox="1"/>
          <p:nvPr/>
        </p:nvSpPr>
        <p:spPr>
          <a:xfrm>
            <a:off x="2195736" y="2564904"/>
            <a:ext cx="5832648" cy="461665"/>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17365D"/>
              </a:buClr>
              <a:buSzPts val="2400"/>
              <a:buFont typeface="Arial"/>
              <a:buNone/>
            </a:pPr>
            <a:r>
              <a:rPr lang="en-GB" sz="2400" b="0" i="0" u="none" strike="noStrike" cap="none">
                <a:solidFill>
                  <a:srgbClr val="17365D"/>
                </a:solidFill>
                <a:latin typeface="Arial"/>
                <a:ea typeface="Arial"/>
                <a:cs typeface="Arial"/>
                <a:sym typeface="Arial"/>
              </a:rPr>
              <a:t>Both the defender and the attacker</a:t>
            </a:r>
            <a:endParaRPr sz="1400" b="0" i="0" u="none" strike="noStrike" cap="none">
              <a:solidFill>
                <a:srgbClr val="000000"/>
              </a:solidFill>
              <a:latin typeface="Arial"/>
              <a:ea typeface="Arial"/>
              <a:cs typeface="Arial"/>
              <a:sym typeface="Arial"/>
            </a:endParaRPr>
          </a:p>
        </p:txBody>
      </p:sp>
      <p:pic>
        <p:nvPicPr>
          <p:cNvPr id="294" name="Google Shape;294;p20" descr="Image result for touch"/>
          <p:cNvPicPr preferRelativeResize="0"/>
          <p:nvPr/>
        </p:nvPicPr>
        <p:blipFill rotWithShape="1">
          <a:blip r:embed="rId3">
            <a:alphaModFix/>
          </a:blip>
          <a:srcRect/>
          <a:stretch/>
        </p:blipFill>
        <p:spPr>
          <a:xfrm>
            <a:off x="2051724" y="4251000"/>
            <a:ext cx="1978575" cy="1847850"/>
          </a:xfrm>
          <a:prstGeom prst="rect">
            <a:avLst/>
          </a:prstGeom>
          <a:noFill/>
          <a:ln>
            <a:noFill/>
          </a:ln>
        </p:spPr>
      </p:pic>
      <p:pic>
        <p:nvPicPr>
          <p:cNvPr id="295" name="Google Shape;295;p20"/>
          <p:cNvPicPr preferRelativeResize="0"/>
          <p:nvPr/>
        </p:nvPicPr>
        <p:blipFill rotWithShape="1">
          <a:blip r:embed="rId4">
            <a:alphaModFix/>
          </a:blip>
          <a:srcRect/>
          <a:stretch/>
        </p:blipFill>
        <p:spPr>
          <a:xfrm>
            <a:off x="6372200" y="4289141"/>
            <a:ext cx="986315" cy="1588131"/>
          </a:xfrm>
          <a:prstGeom prst="rect">
            <a:avLst/>
          </a:prstGeom>
          <a:noFill/>
          <a:ln>
            <a:noFill/>
          </a:ln>
        </p:spPr>
      </p:pic>
      <p:pic>
        <p:nvPicPr>
          <p:cNvPr id="296" name="Google Shape;296;p20" descr="http://www-static2.spulsecdn.net/pics/00/01/11/48/1114878_1_O.jpg"/>
          <p:cNvPicPr preferRelativeResize="0"/>
          <p:nvPr/>
        </p:nvPicPr>
        <p:blipFill rotWithShape="1">
          <a:blip r:embed="rId5">
            <a:alphaModFix/>
          </a:blip>
          <a:srcRect/>
          <a:stretch/>
        </p:blipFill>
        <p:spPr>
          <a:xfrm>
            <a:off x="7433894" y="3898718"/>
            <a:ext cx="1386578" cy="1906546"/>
          </a:xfrm>
          <a:prstGeom prst="rect">
            <a:avLst/>
          </a:prstGeom>
          <a:noFill/>
          <a:ln>
            <a:noFill/>
          </a:ln>
        </p:spPr>
      </p:pic>
      <p:pic>
        <p:nvPicPr>
          <p:cNvPr id="297" name="Google Shape;297;p20"/>
          <p:cNvPicPr preferRelativeResize="0"/>
          <p:nvPr/>
        </p:nvPicPr>
        <p:blipFill>
          <a:blip r:embed="rId6">
            <a:alphaModFix/>
          </a:blip>
          <a:stretch>
            <a:fillRect/>
          </a:stretch>
        </p:blipFill>
        <p:spPr>
          <a:xfrm>
            <a:off x="4427023" y="4442278"/>
            <a:ext cx="1548450" cy="1281875"/>
          </a:xfrm>
          <a:prstGeom prst="rect">
            <a:avLst/>
          </a:prstGeom>
          <a:noFill/>
          <a:ln>
            <a:noFill/>
          </a:ln>
        </p:spPr>
      </p:pic>
      <p:pic>
        <p:nvPicPr>
          <p:cNvPr id="298" name="Google Shape;298;p20"/>
          <p:cNvPicPr preferRelativeResize="0"/>
          <p:nvPr/>
        </p:nvPicPr>
        <p:blipFill>
          <a:blip r:embed="rId7">
            <a:alphaModFix/>
          </a:blip>
          <a:stretch>
            <a:fillRect/>
          </a:stretch>
        </p:blipFill>
        <p:spPr>
          <a:xfrm>
            <a:off x="403300" y="1399850"/>
            <a:ext cx="1039386" cy="2677224"/>
          </a:xfrm>
          <a:prstGeom prst="rect">
            <a:avLst/>
          </a:prstGeom>
          <a:noFill/>
          <a:ln>
            <a:noFill/>
          </a:ln>
        </p:spPr>
      </p:pic>
      <p:sp>
        <p:nvSpPr>
          <p:cNvPr id="299" name="Google Shape;299;p20"/>
          <p:cNvSpPr/>
          <p:nvPr/>
        </p:nvSpPr>
        <p:spPr>
          <a:xfrm>
            <a:off x="156825" y="1317250"/>
            <a:ext cx="1609800" cy="2958600"/>
          </a:xfrm>
          <a:prstGeom prst="rect">
            <a:avLst/>
          </a:prstGeom>
          <a:solidFill>
            <a:srgbClr val="FFFFFF">
              <a:alpha val="529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9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9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94"/>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95"/>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96"/>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9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304"/>
        <p:cNvGrpSpPr/>
        <p:nvPr/>
      </p:nvGrpSpPr>
      <p:grpSpPr>
        <a:xfrm>
          <a:off x="0" y="0"/>
          <a:ext cx="0" cy="0"/>
          <a:chOff x="0" y="0"/>
          <a:chExt cx="0" cy="0"/>
        </a:xfrm>
      </p:grpSpPr>
      <p:sp>
        <p:nvSpPr>
          <p:cNvPr id="305" name="Google Shape;305;p21"/>
          <p:cNvSpPr txBox="1">
            <a:spLocks noGrp="1"/>
          </p:cNvSpPr>
          <p:nvPr>
            <p:ph type="title"/>
          </p:nvPr>
        </p:nvSpPr>
        <p:spPr>
          <a:xfrm>
            <a:off x="806896" y="591270"/>
            <a:ext cx="8229600" cy="821506"/>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dk1"/>
              </a:buClr>
              <a:buSzPts val="3600"/>
              <a:buFont typeface="Calibri"/>
              <a:buNone/>
            </a:pPr>
            <a:r>
              <a:rPr lang="en-GB" sz="3600" b="1" i="0" u="none" strike="noStrike" cap="none">
                <a:solidFill>
                  <a:schemeClr val="dk1"/>
                </a:solidFill>
                <a:latin typeface="Calibri"/>
                <a:ea typeface="Calibri"/>
                <a:cs typeface="Calibri"/>
                <a:sym typeface="Calibri"/>
              </a:rPr>
              <a:t>THE TOUCH</a:t>
            </a:r>
            <a:endParaRPr/>
          </a:p>
        </p:txBody>
      </p:sp>
      <p:sp>
        <p:nvSpPr>
          <p:cNvPr id="306" name="Google Shape;306;p21"/>
          <p:cNvSpPr txBox="1">
            <a:spLocks noGrp="1"/>
          </p:cNvSpPr>
          <p:nvPr>
            <p:ph type="body" idx="1"/>
          </p:nvPr>
        </p:nvSpPr>
        <p:spPr>
          <a:xfrm>
            <a:off x="3249373" y="4734748"/>
            <a:ext cx="5571099" cy="108012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440"/>
              <a:buFont typeface="Arial"/>
              <a:buNone/>
            </a:pPr>
            <a:r>
              <a:rPr lang="en-GB" sz="2400" b="0" i="0" u="none" strike="noStrike" cap="none">
                <a:solidFill>
                  <a:schemeClr val="dk1"/>
                </a:solidFill>
                <a:latin typeface="Arial"/>
                <a:ea typeface="Arial"/>
                <a:cs typeface="Arial"/>
                <a:sym typeface="Arial"/>
              </a:rPr>
              <a:t>If the Touch count reaches 6, a change of possession occurs</a:t>
            </a:r>
            <a:endParaRPr/>
          </a:p>
        </p:txBody>
      </p:sp>
      <p:sp>
        <p:nvSpPr>
          <p:cNvPr id="307" name="Google Shape;307;p21"/>
          <p:cNvSpPr/>
          <p:nvPr/>
        </p:nvSpPr>
        <p:spPr>
          <a:xfrm>
            <a:off x="899600" y="1628800"/>
            <a:ext cx="3422400" cy="2724600"/>
          </a:xfrm>
          <a:prstGeom prst="rect">
            <a:avLst/>
          </a:prstGeom>
          <a:solidFill>
            <a:srgbClr val="17365D">
              <a:alpha val="53333"/>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2200"/>
              <a:buFont typeface="Arial"/>
              <a:buNone/>
            </a:pPr>
            <a:r>
              <a:rPr lang="en-GB" sz="2200" b="0" i="0" u="none" strike="noStrike" cap="none">
                <a:solidFill>
                  <a:schemeClr val="lt1"/>
                </a:solidFill>
                <a:latin typeface="Arial"/>
                <a:ea typeface="Arial"/>
                <a:cs typeface="Arial"/>
                <a:sym typeface="Arial"/>
              </a:rPr>
              <a:t>Following a touch, the attacker must roll the ball at the </a:t>
            </a:r>
            <a:r>
              <a:rPr lang="en-GB" sz="2200" b="1" i="0" u="none" strike="noStrike" cap="none">
                <a:solidFill>
                  <a:schemeClr val="lt1"/>
                </a:solidFill>
                <a:latin typeface="Arial"/>
                <a:ea typeface="Arial"/>
                <a:cs typeface="Arial"/>
                <a:sym typeface="Arial"/>
              </a:rPr>
              <a:t>mark</a:t>
            </a:r>
            <a:r>
              <a:rPr lang="en-GB" sz="2200" b="0" i="0" u="none" strike="noStrike" cap="none">
                <a:solidFill>
                  <a:schemeClr val="lt1"/>
                </a:solidFill>
                <a:latin typeface="Arial"/>
                <a:ea typeface="Arial"/>
                <a:cs typeface="Arial"/>
                <a:sym typeface="Arial"/>
              </a:rPr>
              <a:t>.</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chemeClr val="lt1"/>
              </a:buClr>
              <a:buSzPts val="2200"/>
              <a:buFont typeface="Arial"/>
              <a:buNone/>
            </a:pPr>
            <a:r>
              <a:rPr lang="en-GB" sz="2200" b="0" i="0" u="none" strike="noStrike" cap="none">
                <a:solidFill>
                  <a:schemeClr val="lt1"/>
                </a:solidFill>
                <a:latin typeface="Arial"/>
                <a:ea typeface="Arial"/>
                <a:cs typeface="Arial"/>
                <a:sym typeface="Arial"/>
              </a:rPr>
              <a:t>The </a:t>
            </a:r>
            <a:r>
              <a:rPr lang="en-GB" sz="2200" b="1" i="0" u="none" strike="noStrike" cap="none">
                <a:solidFill>
                  <a:schemeClr val="lt1"/>
                </a:solidFill>
                <a:latin typeface="Arial"/>
                <a:ea typeface="Arial"/>
                <a:cs typeface="Arial"/>
                <a:sym typeface="Arial"/>
              </a:rPr>
              <a:t>mark</a:t>
            </a:r>
            <a:r>
              <a:rPr lang="en-GB" sz="2200" b="0" i="0" u="none" strike="noStrike" cap="none">
                <a:solidFill>
                  <a:schemeClr val="lt1"/>
                </a:solidFill>
                <a:latin typeface="Arial"/>
                <a:ea typeface="Arial"/>
                <a:cs typeface="Arial"/>
                <a:sym typeface="Arial"/>
              </a:rPr>
              <a:t> is where the touch occurred.</a:t>
            </a:r>
            <a:endParaRPr sz="1400" b="0" i="0" u="none" strike="noStrike" cap="none">
              <a:solidFill>
                <a:srgbClr val="000000"/>
              </a:solidFill>
              <a:latin typeface="Arial"/>
              <a:ea typeface="Arial"/>
              <a:cs typeface="Arial"/>
              <a:sym typeface="Arial"/>
            </a:endParaRPr>
          </a:p>
        </p:txBody>
      </p:sp>
      <p:pic>
        <p:nvPicPr>
          <p:cNvPr id="308" name="Google Shape;308;p21"/>
          <p:cNvPicPr preferRelativeResize="0"/>
          <p:nvPr/>
        </p:nvPicPr>
        <p:blipFill>
          <a:blip r:embed="rId3">
            <a:alphaModFix/>
          </a:blip>
          <a:stretch>
            <a:fillRect/>
          </a:stretch>
        </p:blipFill>
        <p:spPr>
          <a:xfrm>
            <a:off x="152400" y="4733523"/>
            <a:ext cx="2876950" cy="1947475"/>
          </a:xfrm>
          <a:prstGeom prst="rect">
            <a:avLst/>
          </a:prstGeom>
          <a:noFill/>
          <a:ln>
            <a:noFill/>
          </a:ln>
        </p:spPr>
      </p:pic>
      <p:pic>
        <p:nvPicPr>
          <p:cNvPr id="309" name="Google Shape;309;p21"/>
          <p:cNvPicPr preferRelativeResize="0"/>
          <p:nvPr/>
        </p:nvPicPr>
        <p:blipFill>
          <a:blip r:embed="rId4">
            <a:alphaModFix/>
          </a:blip>
          <a:stretch>
            <a:fillRect/>
          </a:stretch>
        </p:blipFill>
        <p:spPr>
          <a:xfrm>
            <a:off x="5012750" y="1628800"/>
            <a:ext cx="2803501" cy="2724649"/>
          </a:xfrm>
          <a:prstGeom prst="rect">
            <a:avLst/>
          </a:prstGeom>
          <a:noFill/>
          <a:ln>
            <a:noFill/>
          </a:ln>
        </p:spPr>
      </p:pic>
      <p:sp>
        <p:nvSpPr>
          <p:cNvPr id="310" name="Google Shape;310;p21"/>
          <p:cNvSpPr/>
          <p:nvPr/>
        </p:nvSpPr>
        <p:spPr>
          <a:xfrm>
            <a:off x="5012750" y="1412775"/>
            <a:ext cx="2803500" cy="2958600"/>
          </a:xfrm>
          <a:prstGeom prst="rect">
            <a:avLst/>
          </a:prstGeom>
          <a:solidFill>
            <a:srgbClr val="FFFFFF">
              <a:alpha val="529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315"/>
        <p:cNvGrpSpPr/>
        <p:nvPr/>
      </p:nvGrpSpPr>
      <p:grpSpPr>
        <a:xfrm>
          <a:off x="0" y="0"/>
          <a:ext cx="0" cy="0"/>
          <a:chOff x="0" y="0"/>
          <a:chExt cx="0" cy="0"/>
        </a:xfrm>
      </p:grpSpPr>
      <p:sp>
        <p:nvSpPr>
          <p:cNvPr id="316" name="Google Shape;316;p22"/>
          <p:cNvSpPr/>
          <p:nvPr/>
        </p:nvSpPr>
        <p:spPr>
          <a:xfrm>
            <a:off x="103300" y="1404400"/>
            <a:ext cx="4593600" cy="3854100"/>
          </a:xfrm>
          <a:prstGeom prst="rect">
            <a:avLst/>
          </a:prstGeom>
          <a:solidFill>
            <a:srgbClr val="17365D">
              <a:alpha val="53333"/>
            </a:srgbClr>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lt1"/>
              </a:buClr>
              <a:buSzPts val="2200"/>
              <a:buFont typeface="Arial"/>
              <a:buNone/>
            </a:pPr>
            <a:r>
              <a:rPr lang="en-GB" sz="2200" b="0" i="0" u="none" strike="noStrike" cap="none" dirty="0">
                <a:solidFill>
                  <a:schemeClr val="lt1"/>
                </a:solidFill>
                <a:latin typeface="Arial"/>
                <a:ea typeface="Arial"/>
                <a:cs typeface="Arial"/>
                <a:sym typeface="Arial"/>
              </a:rPr>
              <a:t>A </a:t>
            </a:r>
            <a:r>
              <a:rPr lang="en-GB" sz="2200" b="1" i="0" u="none" strike="noStrike" cap="none" dirty="0">
                <a:solidFill>
                  <a:schemeClr val="lt1"/>
                </a:solidFill>
                <a:latin typeface="Arial"/>
                <a:ea typeface="Arial"/>
                <a:cs typeface="Arial"/>
                <a:sym typeface="Arial"/>
              </a:rPr>
              <a:t>roll ball</a:t>
            </a:r>
            <a:r>
              <a:rPr lang="en-GB" sz="2200" b="0" i="0" u="none" strike="noStrike" cap="none" dirty="0">
                <a:solidFill>
                  <a:schemeClr val="lt1"/>
                </a:solidFill>
                <a:latin typeface="Arial"/>
                <a:ea typeface="Arial"/>
                <a:cs typeface="Arial"/>
                <a:sym typeface="Arial"/>
              </a:rPr>
              <a:t> must be </a:t>
            </a:r>
            <a:r>
              <a:rPr lang="en-GB" sz="2200" b="1" i="0" u="none" strike="noStrike" cap="none" dirty="0">
                <a:solidFill>
                  <a:schemeClr val="lt1"/>
                </a:solidFill>
                <a:latin typeface="Arial"/>
                <a:ea typeface="Arial"/>
                <a:cs typeface="Arial"/>
                <a:sym typeface="Arial"/>
              </a:rPr>
              <a:t>controlled.</a:t>
            </a:r>
            <a:endParaRPr sz="1400" b="0" i="0" u="none" strike="noStrike" cap="none" dirty="0">
              <a:solidFill>
                <a:srgbClr val="000000"/>
              </a:solidFill>
              <a:latin typeface="Arial"/>
              <a:ea typeface="Arial"/>
              <a:cs typeface="Arial"/>
              <a:sym typeface="Arial"/>
            </a:endParaRPr>
          </a:p>
          <a:p>
            <a:pPr marL="0" marR="0" lvl="0" indent="0" algn="l" rtl="0">
              <a:lnSpc>
                <a:spcPct val="100000"/>
              </a:lnSpc>
              <a:spcBef>
                <a:spcPts val="0"/>
              </a:spcBef>
              <a:spcAft>
                <a:spcPts val="0"/>
              </a:spcAft>
              <a:buClr>
                <a:schemeClr val="lt1"/>
              </a:buClr>
              <a:buSzPts val="2200"/>
              <a:buFont typeface="Arial"/>
              <a:buNone/>
            </a:pPr>
            <a:endParaRPr sz="2200" b="1" i="0" u="none" strike="noStrike" cap="none" dirty="0">
              <a:solidFill>
                <a:schemeClr val="lt1"/>
              </a:solidFill>
              <a:latin typeface="Arial"/>
              <a:ea typeface="Arial"/>
              <a:cs typeface="Arial"/>
              <a:sym typeface="Arial"/>
            </a:endParaRPr>
          </a:p>
          <a:p>
            <a:pPr marL="0" marR="0" lvl="0" indent="0" algn="l" rtl="0">
              <a:lnSpc>
                <a:spcPct val="100000"/>
              </a:lnSpc>
              <a:spcBef>
                <a:spcPts val="0"/>
              </a:spcBef>
              <a:spcAft>
                <a:spcPts val="0"/>
              </a:spcAft>
              <a:buClr>
                <a:schemeClr val="lt1"/>
              </a:buClr>
              <a:buSzPts val="2200"/>
              <a:buFont typeface="Arial"/>
              <a:buNone/>
            </a:pPr>
            <a:r>
              <a:rPr lang="en-GB" sz="2200" b="0" i="0" u="none" strike="noStrike" cap="none" dirty="0">
                <a:solidFill>
                  <a:schemeClr val="lt1"/>
                </a:solidFill>
                <a:latin typeface="Arial"/>
                <a:ea typeface="Arial"/>
                <a:cs typeface="Arial"/>
                <a:sym typeface="Arial"/>
              </a:rPr>
              <a:t>Correct Procedure: </a:t>
            </a:r>
            <a:endParaRPr sz="1400" b="0" i="0" u="none" strike="noStrike" cap="none" dirty="0">
              <a:solidFill>
                <a:srgbClr val="000000"/>
              </a:solidFill>
              <a:latin typeface="Arial"/>
              <a:ea typeface="Arial"/>
              <a:cs typeface="Arial"/>
              <a:sym typeface="Arial"/>
            </a:endParaRPr>
          </a:p>
          <a:p>
            <a:pPr marL="342900" marR="0" lvl="0" indent="-342900" algn="l" rtl="0">
              <a:lnSpc>
                <a:spcPct val="100000"/>
              </a:lnSpc>
              <a:spcBef>
                <a:spcPts val="0"/>
              </a:spcBef>
              <a:spcAft>
                <a:spcPts val="0"/>
              </a:spcAft>
              <a:buClr>
                <a:schemeClr val="lt1"/>
              </a:buClr>
              <a:buSzPts val="2200"/>
              <a:buFont typeface="Arial"/>
              <a:buChar char="-"/>
            </a:pPr>
            <a:r>
              <a:rPr lang="en-GB" sz="2200" b="1" i="0" u="none" strike="noStrike" cap="none" dirty="0">
                <a:solidFill>
                  <a:schemeClr val="lt1"/>
                </a:solidFill>
                <a:latin typeface="Arial"/>
                <a:ea typeface="Arial"/>
                <a:cs typeface="Arial"/>
                <a:sym typeface="Arial"/>
              </a:rPr>
              <a:t>Ball placed</a:t>
            </a:r>
            <a:r>
              <a:rPr lang="en-GB" sz="2200" b="0" i="0" u="none" strike="noStrike" cap="none" dirty="0">
                <a:solidFill>
                  <a:schemeClr val="lt1"/>
                </a:solidFill>
                <a:latin typeface="Arial"/>
                <a:ea typeface="Arial"/>
                <a:cs typeface="Arial"/>
                <a:sym typeface="Arial"/>
              </a:rPr>
              <a:t> on the ground</a:t>
            </a:r>
            <a:endParaRPr sz="1400" b="0" i="0" u="none" strike="noStrike" cap="none" dirty="0">
              <a:solidFill>
                <a:srgbClr val="000000"/>
              </a:solidFill>
              <a:latin typeface="Arial"/>
              <a:ea typeface="Arial"/>
              <a:cs typeface="Arial"/>
              <a:sym typeface="Arial"/>
            </a:endParaRPr>
          </a:p>
          <a:p>
            <a:pPr marL="342900" marR="0" lvl="0" indent="-342900" algn="l" rtl="0">
              <a:lnSpc>
                <a:spcPct val="100000"/>
              </a:lnSpc>
              <a:spcBef>
                <a:spcPts val="0"/>
              </a:spcBef>
              <a:spcAft>
                <a:spcPts val="0"/>
              </a:spcAft>
              <a:buClr>
                <a:schemeClr val="lt1"/>
              </a:buClr>
              <a:buSzPts val="2200"/>
              <a:buFont typeface="Arial"/>
              <a:buChar char="-"/>
            </a:pPr>
            <a:r>
              <a:rPr lang="en-GB" sz="2200" b="1" i="0" u="none" strike="noStrike" cap="none" dirty="0">
                <a:solidFill>
                  <a:schemeClr val="lt1"/>
                </a:solidFill>
                <a:latin typeface="Arial"/>
                <a:ea typeface="Arial"/>
                <a:cs typeface="Arial"/>
                <a:sym typeface="Arial"/>
              </a:rPr>
              <a:t>Minimum</a:t>
            </a:r>
            <a:r>
              <a:rPr lang="en-GB" sz="2200" b="0" i="0" u="none" strike="noStrike" cap="none" dirty="0">
                <a:solidFill>
                  <a:schemeClr val="lt1"/>
                </a:solidFill>
                <a:latin typeface="Arial"/>
                <a:ea typeface="Arial"/>
                <a:cs typeface="Arial"/>
                <a:sym typeface="Arial"/>
              </a:rPr>
              <a:t> of a </a:t>
            </a:r>
            <a:r>
              <a:rPr lang="en-GB" sz="2200" b="1" i="0" u="none" strike="noStrike" cap="none" dirty="0">
                <a:solidFill>
                  <a:schemeClr val="lt1"/>
                </a:solidFill>
                <a:latin typeface="Arial"/>
                <a:ea typeface="Arial"/>
                <a:cs typeface="Arial"/>
                <a:sym typeface="Arial"/>
              </a:rPr>
              <a:t>foot passing over</a:t>
            </a:r>
            <a:endParaRPr sz="2200" b="0" i="0" u="none" strike="noStrike" cap="none" dirty="0">
              <a:solidFill>
                <a:schemeClr val="lt1"/>
              </a:solidFill>
              <a:latin typeface="Arial"/>
              <a:ea typeface="Arial"/>
              <a:cs typeface="Arial"/>
              <a:sym typeface="Arial"/>
            </a:endParaRPr>
          </a:p>
          <a:p>
            <a:pPr marL="342900" marR="0" lvl="0" indent="-342900" algn="l" rtl="0">
              <a:lnSpc>
                <a:spcPct val="100000"/>
              </a:lnSpc>
              <a:spcBef>
                <a:spcPts val="0"/>
              </a:spcBef>
              <a:spcAft>
                <a:spcPts val="0"/>
              </a:spcAft>
              <a:buClr>
                <a:schemeClr val="lt1"/>
              </a:buClr>
              <a:buSzPts val="2200"/>
              <a:buFont typeface="Arial"/>
              <a:buChar char="-"/>
            </a:pPr>
            <a:r>
              <a:rPr lang="en-GB" sz="2200" b="1" i="0" u="none" strike="noStrike" cap="none" dirty="0">
                <a:solidFill>
                  <a:schemeClr val="lt1"/>
                </a:solidFill>
                <a:latin typeface="Arial"/>
                <a:ea typeface="Arial"/>
                <a:cs typeface="Arial"/>
                <a:sym typeface="Arial"/>
              </a:rPr>
              <a:t>Make every effort to be parallel </a:t>
            </a:r>
            <a:r>
              <a:rPr lang="en-GB" sz="2200" b="0" i="0" u="none" strike="noStrike" cap="none" dirty="0">
                <a:solidFill>
                  <a:schemeClr val="lt1"/>
                </a:solidFill>
                <a:latin typeface="Arial"/>
                <a:ea typeface="Arial"/>
                <a:cs typeface="Arial"/>
                <a:sym typeface="Arial"/>
              </a:rPr>
              <a:t>to the </a:t>
            </a:r>
            <a:r>
              <a:rPr lang="en-GB" sz="2200" b="1" i="0" u="none" strike="noStrike" cap="none" dirty="0">
                <a:solidFill>
                  <a:schemeClr val="lt1"/>
                </a:solidFill>
                <a:latin typeface="Arial"/>
                <a:ea typeface="Arial"/>
                <a:cs typeface="Arial"/>
                <a:sym typeface="Arial"/>
              </a:rPr>
              <a:t>side-lines</a:t>
            </a:r>
            <a:endParaRPr sz="1400" b="0" i="0" u="none" strike="noStrike" cap="none" dirty="0">
              <a:solidFill>
                <a:srgbClr val="000000"/>
              </a:solidFill>
              <a:latin typeface="Arial"/>
              <a:ea typeface="Arial"/>
              <a:cs typeface="Arial"/>
              <a:sym typeface="Arial"/>
            </a:endParaRPr>
          </a:p>
          <a:p>
            <a:pPr marL="0" marR="0" lvl="0" indent="0" algn="l" rtl="0">
              <a:lnSpc>
                <a:spcPct val="100000"/>
              </a:lnSpc>
              <a:spcBef>
                <a:spcPts val="0"/>
              </a:spcBef>
              <a:spcAft>
                <a:spcPts val="0"/>
              </a:spcAft>
              <a:buClr>
                <a:schemeClr val="lt1"/>
              </a:buClr>
              <a:buSzPts val="2200"/>
              <a:buFont typeface="Arial"/>
              <a:buNone/>
            </a:pPr>
            <a:endParaRPr sz="2200" b="1" i="0" u="none" strike="noStrike" cap="none" dirty="0">
              <a:solidFill>
                <a:schemeClr val="lt1"/>
              </a:solidFill>
              <a:latin typeface="Arial"/>
              <a:ea typeface="Arial"/>
              <a:cs typeface="Arial"/>
              <a:sym typeface="Arial"/>
            </a:endParaRPr>
          </a:p>
          <a:p>
            <a:pPr marL="0" marR="0" lvl="0" indent="0" algn="l" rtl="0">
              <a:lnSpc>
                <a:spcPct val="100000"/>
              </a:lnSpc>
              <a:spcBef>
                <a:spcPts val="0"/>
              </a:spcBef>
              <a:spcAft>
                <a:spcPts val="0"/>
              </a:spcAft>
              <a:buClr>
                <a:schemeClr val="lt1"/>
              </a:buClr>
              <a:buSzPts val="2200"/>
              <a:buFont typeface="Arial"/>
              <a:buNone/>
            </a:pPr>
            <a:r>
              <a:rPr lang="en-GB" sz="2200" b="0" i="0" u="none" strike="noStrike" cap="none" dirty="0">
                <a:solidFill>
                  <a:schemeClr val="lt1"/>
                </a:solidFill>
                <a:latin typeface="Arial"/>
                <a:ea typeface="Arial"/>
                <a:cs typeface="Arial"/>
                <a:sym typeface="Arial"/>
              </a:rPr>
              <a:t>**The ball </a:t>
            </a:r>
            <a:r>
              <a:rPr lang="en-GB" sz="2200" b="1" i="0" u="none" strike="noStrike" cap="none" dirty="0">
                <a:solidFill>
                  <a:schemeClr val="lt1"/>
                </a:solidFill>
                <a:latin typeface="Arial"/>
                <a:ea typeface="Arial"/>
                <a:cs typeface="Arial"/>
                <a:sym typeface="Arial"/>
              </a:rPr>
              <a:t>must not</a:t>
            </a:r>
            <a:r>
              <a:rPr lang="en-GB" sz="2200" b="0" i="0" u="none" strike="noStrike" cap="none" dirty="0">
                <a:solidFill>
                  <a:schemeClr val="lt1"/>
                </a:solidFill>
                <a:latin typeface="Arial"/>
                <a:ea typeface="Arial"/>
                <a:cs typeface="Arial"/>
                <a:sym typeface="Arial"/>
              </a:rPr>
              <a:t> be rolled more than </a:t>
            </a:r>
            <a:r>
              <a:rPr lang="en-GB" sz="2200" b="1" i="0" u="none" strike="noStrike" cap="none" dirty="0">
                <a:solidFill>
                  <a:schemeClr val="lt1"/>
                </a:solidFill>
                <a:latin typeface="Arial"/>
                <a:ea typeface="Arial"/>
                <a:cs typeface="Arial"/>
                <a:sym typeface="Arial"/>
              </a:rPr>
              <a:t>1m</a:t>
            </a:r>
            <a:endParaRPr sz="1400" b="0" i="0" u="none" strike="noStrike" cap="none" dirty="0">
              <a:solidFill>
                <a:srgbClr val="000000"/>
              </a:solidFill>
              <a:latin typeface="Arial"/>
              <a:ea typeface="Arial"/>
              <a:cs typeface="Arial"/>
              <a:sym typeface="Arial"/>
            </a:endParaRPr>
          </a:p>
        </p:txBody>
      </p:sp>
      <p:sp>
        <p:nvSpPr>
          <p:cNvPr id="317" name="Google Shape;317;p22"/>
          <p:cNvSpPr txBox="1">
            <a:spLocks noGrp="1"/>
          </p:cNvSpPr>
          <p:nvPr>
            <p:ph type="title"/>
          </p:nvPr>
        </p:nvSpPr>
        <p:spPr>
          <a:xfrm>
            <a:off x="730696" y="591270"/>
            <a:ext cx="8229600" cy="821400"/>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dk1"/>
              </a:buClr>
              <a:buSzPts val="3600"/>
              <a:buFont typeface="Calibri"/>
              <a:buNone/>
            </a:pPr>
            <a:r>
              <a:rPr lang="en-GB" sz="3600" b="1" i="0" u="none" strike="noStrike" cap="none">
                <a:solidFill>
                  <a:schemeClr val="dk1"/>
                </a:solidFill>
                <a:latin typeface="Calibri"/>
                <a:ea typeface="Calibri"/>
                <a:cs typeface="Calibri"/>
                <a:sym typeface="Calibri"/>
              </a:rPr>
              <a:t>THE TOUCH</a:t>
            </a:r>
            <a:endParaRPr/>
          </a:p>
        </p:txBody>
      </p:sp>
      <p:pic>
        <p:nvPicPr>
          <p:cNvPr id="318" name="Google Shape;318;p22"/>
          <p:cNvPicPr preferRelativeResize="0"/>
          <p:nvPr/>
        </p:nvPicPr>
        <p:blipFill>
          <a:blip r:embed="rId3">
            <a:alphaModFix/>
          </a:blip>
          <a:stretch>
            <a:fillRect/>
          </a:stretch>
        </p:blipFill>
        <p:spPr>
          <a:xfrm>
            <a:off x="4696975" y="1412775"/>
            <a:ext cx="3976320" cy="3845726"/>
          </a:xfrm>
          <a:prstGeom prst="rect">
            <a:avLst/>
          </a:prstGeom>
          <a:noFill/>
          <a:ln>
            <a:noFill/>
          </a:ln>
        </p:spPr>
      </p:pic>
      <p:sp>
        <p:nvSpPr>
          <p:cNvPr id="319" name="Google Shape;319;p22"/>
          <p:cNvSpPr/>
          <p:nvPr/>
        </p:nvSpPr>
        <p:spPr>
          <a:xfrm>
            <a:off x="4696975" y="1404400"/>
            <a:ext cx="3976200" cy="3854100"/>
          </a:xfrm>
          <a:prstGeom prst="rect">
            <a:avLst/>
          </a:prstGeom>
          <a:solidFill>
            <a:srgbClr val="FFFFFF">
              <a:alpha val="529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324"/>
        <p:cNvGrpSpPr/>
        <p:nvPr/>
      </p:nvGrpSpPr>
      <p:grpSpPr>
        <a:xfrm>
          <a:off x="0" y="0"/>
          <a:ext cx="0" cy="0"/>
          <a:chOff x="0" y="0"/>
          <a:chExt cx="0" cy="0"/>
        </a:xfrm>
      </p:grpSpPr>
      <p:sp>
        <p:nvSpPr>
          <p:cNvPr id="325" name="Google Shape;325;p23"/>
          <p:cNvSpPr txBox="1">
            <a:spLocks noGrp="1"/>
          </p:cNvSpPr>
          <p:nvPr>
            <p:ph type="title"/>
          </p:nvPr>
        </p:nvSpPr>
        <p:spPr>
          <a:xfrm>
            <a:off x="806896" y="591270"/>
            <a:ext cx="8229600" cy="821506"/>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dk1"/>
              </a:buClr>
              <a:buSzPts val="3600"/>
              <a:buFont typeface="Calibri"/>
              <a:buNone/>
            </a:pPr>
            <a:r>
              <a:rPr lang="en-GB" sz="3600" b="1" i="0" u="none" strike="noStrike" cap="none">
                <a:solidFill>
                  <a:schemeClr val="dk1"/>
                </a:solidFill>
                <a:latin typeface="Calibri"/>
                <a:ea typeface="Calibri"/>
                <a:cs typeface="Calibri"/>
                <a:sym typeface="Calibri"/>
              </a:rPr>
              <a:t>ONSIDE</a:t>
            </a:r>
            <a:endParaRPr/>
          </a:p>
        </p:txBody>
      </p:sp>
      <p:pic>
        <p:nvPicPr>
          <p:cNvPr id="326" name="Google Shape;326;p23" descr="http://www.google.co.uk/url?sa=i&amp;source=images&amp;cd=&amp;ved=0CAUQjBw&amp;url=http%3A%2F%2Fwww.energyimagesaustralia.com%2Fwp-content%2Fuploads%2F2013%2F03%2FElite_8_Touch_Football_Australia_NTL_2013_18272340_LAW.jpg&amp;ei=0x_8VI70BMfwUMW3glA&amp;psig=AFQjCNGurIom8CdZS6_nyx1lLwFdaiAJDg&amp;ust=1425895763187755"/>
          <p:cNvPicPr preferRelativeResize="0"/>
          <p:nvPr/>
        </p:nvPicPr>
        <p:blipFill rotWithShape="1">
          <a:blip r:embed="rId3">
            <a:alphaModFix/>
          </a:blip>
          <a:srcRect/>
          <a:stretch/>
        </p:blipFill>
        <p:spPr>
          <a:xfrm>
            <a:off x="251519" y="1340767"/>
            <a:ext cx="6984777" cy="4653995"/>
          </a:xfrm>
          <a:prstGeom prst="rect">
            <a:avLst/>
          </a:prstGeom>
          <a:noFill/>
          <a:ln>
            <a:noFill/>
          </a:ln>
        </p:spPr>
      </p:pic>
      <p:sp>
        <p:nvSpPr>
          <p:cNvPr id="327" name="Google Shape;327;p23"/>
          <p:cNvSpPr/>
          <p:nvPr/>
        </p:nvSpPr>
        <p:spPr>
          <a:xfrm>
            <a:off x="251519" y="2852936"/>
            <a:ext cx="8617273" cy="2232248"/>
          </a:xfrm>
          <a:prstGeom prst="rect">
            <a:avLst/>
          </a:prstGeom>
          <a:solidFill>
            <a:srgbClr val="17375E">
              <a:alpha val="83529"/>
            </a:srgbClr>
          </a:solid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chemeClr val="lt1"/>
              </a:buClr>
              <a:buSzPts val="2200"/>
              <a:buFont typeface="Arial"/>
              <a:buNone/>
            </a:pPr>
            <a:r>
              <a:rPr lang="en-GB" sz="2200" b="0" i="0" u="none" strike="noStrike" cap="none">
                <a:solidFill>
                  <a:schemeClr val="lt1"/>
                </a:solidFill>
                <a:latin typeface="Arial"/>
                <a:ea typeface="Arial"/>
                <a:cs typeface="Arial"/>
                <a:sym typeface="Arial"/>
              </a:rPr>
              <a:t>Once the touch occurs, the </a:t>
            </a:r>
            <a:r>
              <a:rPr lang="en-GB" sz="2200" b="1" i="0" u="none" strike="noStrike" cap="none">
                <a:solidFill>
                  <a:schemeClr val="lt1"/>
                </a:solidFill>
                <a:latin typeface="Arial"/>
                <a:ea typeface="Arial"/>
                <a:cs typeface="Arial"/>
                <a:sym typeface="Arial"/>
              </a:rPr>
              <a:t>defence</a:t>
            </a:r>
            <a:r>
              <a:rPr lang="en-GB" sz="2200" b="0" i="0" u="none" strike="noStrike" cap="none">
                <a:solidFill>
                  <a:schemeClr val="lt1"/>
                </a:solidFill>
                <a:latin typeface="Arial"/>
                <a:ea typeface="Arial"/>
                <a:cs typeface="Arial"/>
                <a:sym typeface="Arial"/>
              </a:rPr>
              <a:t> must retreat </a:t>
            </a:r>
            <a:r>
              <a:rPr lang="en-GB" sz="2200" b="1" i="0" u="none" strike="noStrike" cap="none">
                <a:solidFill>
                  <a:schemeClr val="lt1"/>
                </a:solidFill>
                <a:latin typeface="Arial"/>
                <a:ea typeface="Arial"/>
                <a:cs typeface="Arial"/>
                <a:sym typeface="Arial"/>
              </a:rPr>
              <a:t>7m</a:t>
            </a:r>
            <a:r>
              <a:rPr lang="en-GB" sz="2200" b="0" i="0" u="none" strike="noStrike" cap="none">
                <a:solidFill>
                  <a:schemeClr val="lt1"/>
                </a:solidFill>
                <a:latin typeface="Arial"/>
                <a:ea typeface="Arial"/>
                <a:cs typeface="Arial"/>
                <a:sym typeface="Arial"/>
              </a:rPr>
              <a:t>.</a:t>
            </a:r>
            <a:endParaRPr sz="1400" b="0" i="0" u="none" strike="noStrike" cap="none">
              <a:solidFill>
                <a:srgbClr val="000000"/>
              </a:solidFill>
              <a:latin typeface="Arial"/>
              <a:ea typeface="Arial"/>
              <a:cs typeface="Arial"/>
              <a:sym typeface="Arial"/>
            </a:endParaRPr>
          </a:p>
          <a:p>
            <a:pPr marL="0" marR="0" lvl="0" indent="0" algn="r" rtl="0">
              <a:lnSpc>
                <a:spcPct val="100000"/>
              </a:lnSpc>
              <a:spcBef>
                <a:spcPts val="0"/>
              </a:spcBef>
              <a:spcAft>
                <a:spcPts val="0"/>
              </a:spcAft>
              <a:buClr>
                <a:schemeClr val="lt1"/>
              </a:buClr>
              <a:buSzPts val="2200"/>
              <a:buFont typeface="Arial"/>
              <a:buNone/>
            </a:pPr>
            <a:endParaRPr sz="2200" b="0" i="0" u="none" strike="noStrike" cap="none">
              <a:solidFill>
                <a:schemeClr val="lt1"/>
              </a:solidFill>
              <a:latin typeface="Arial"/>
              <a:ea typeface="Arial"/>
              <a:cs typeface="Arial"/>
              <a:sym typeface="Arial"/>
            </a:endParaRPr>
          </a:p>
          <a:p>
            <a:pPr marL="0" marR="0" lvl="0" indent="0" algn="r" rtl="0">
              <a:lnSpc>
                <a:spcPct val="100000"/>
              </a:lnSpc>
              <a:spcBef>
                <a:spcPts val="0"/>
              </a:spcBef>
              <a:spcAft>
                <a:spcPts val="0"/>
              </a:spcAft>
              <a:buClr>
                <a:schemeClr val="lt1"/>
              </a:buClr>
              <a:buSzPts val="2200"/>
              <a:buFont typeface="Arial"/>
              <a:buNone/>
            </a:pPr>
            <a:r>
              <a:rPr lang="en-GB" sz="2200" b="0" i="0" u="none" strike="noStrike" cap="none">
                <a:solidFill>
                  <a:schemeClr val="lt1"/>
                </a:solidFill>
                <a:latin typeface="Arial"/>
                <a:ea typeface="Arial"/>
                <a:cs typeface="Arial"/>
                <a:sym typeface="Arial"/>
              </a:rPr>
              <a:t>The </a:t>
            </a:r>
            <a:r>
              <a:rPr lang="en-GB" sz="2200" b="1" i="0" u="none" strike="noStrike" cap="none">
                <a:solidFill>
                  <a:schemeClr val="lt1"/>
                </a:solidFill>
                <a:latin typeface="Arial"/>
                <a:ea typeface="Arial"/>
                <a:cs typeface="Arial"/>
                <a:sym typeface="Arial"/>
              </a:rPr>
              <a:t>defence</a:t>
            </a:r>
            <a:r>
              <a:rPr lang="en-GB" sz="2200" b="0" i="0" u="none" strike="noStrike" cap="none">
                <a:solidFill>
                  <a:schemeClr val="lt1"/>
                </a:solidFill>
                <a:latin typeface="Arial"/>
                <a:ea typeface="Arial"/>
                <a:cs typeface="Arial"/>
                <a:sym typeface="Arial"/>
              </a:rPr>
              <a:t> may only advance once they reach this </a:t>
            </a:r>
            <a:r>
              <a:rPr lang="en-GB" sz="2200" b="1" i="0" u="none" strike="noStrike" cap="none">
                <a:solidFill>
                  <a:schemeClr val="lt1"/>
                </a:solidFill>
                <a:latin typeface="Arial"/>
                <a:ea typeface="Arial"/>
                <a:cs typeface="Arial"/>
                <a:sym typeface="Arial"/>
              </a:rPr>
              <a:t>onside</a:t>
            </a:r>
            <a:r>
              <a:rPr lang="en-GB" sz="2200" b="0" i="0" u="none" strike="noStrike" cap="none">
                <a:solidFill>
                  <a:schemeClr val="lt1"/>
                </a:solidFill>
                <a:latin typeface="Arial"/>
                <a:ea typeface="Arial"/>
                <a:cs typeface="Arial"/>
                <a:sym typeface="Arial"/>
              </a:rPr>
              <a:t> line, or their try line with both feet.</a:t>
            </a:r>
            <a:endParaRPr sz="2200" b="0" i="0" u="none" strike="noStrike" cap="none">
              <a:solidFill>
                <a:schemeClr val="lt1"/>
              </a:solidFill>
              <a:latin typeface="Arial"/>
              <a:ea typeface="Arial"/>
              <a:cs typeface="Arial"/>
              <a:sym typeface="Arial"/>
            </a:endParaRPr>
          </a:p>
          <a:p>
            <a:pPr marL="0" marR="0" lvl="0" indent="0" algn="r" rtl="0">
              <a:lnSpc>
                <a:spcPct val="100000"/>
              </a:lnSpc>
              <a:spcBef>
                <a:spcPts val="0"/>
              </a:spcBef>
              <a:spcAft>
                <a:spcPts val="0"/>
              </a:spcAft>
              <a:buClr>
                <a:schemeClr val="lt1"/>
              </a:buClr>
              <a:buSzPts val="2200"/>
              <a:buFont typeface="Arial"/>
              <a:buNone/>
            </a:pPr>
            <a:endParaRPr sz="2200" b="0" i="0" u="none" strike="noStrike" cap="none">
              <a:solidFill>
                <a:srgbClr val="000000"/>
              </a:solidFill>
              <a:latin typeface="Arial"/>
              <a:ea typeface="Arial"/>
              <a:cs typeface="Arial"/>
              <a:sym typeface="Arial"/>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331"/>
        <p:cNvGrpSpPr/>
        <p:nvPr/>
      </p:nvGrpSpPr>
      <p:grpSpPr>
        <a:xfrm>
          <a:off x="0" y="0"/>
          <a:ext cx="0" cy="0"/>
          <a:chOff x="0" y="0"/>
          <a:chExt cx="0" cy="0"/>
        </a:xfrm>
      </p:grpSpPr>
      <p:sp>
        <p:nvSpPr>
          <p:cNvPr id="332" name="Google Shape;332;p24"/>
          <p:cNvSpPr txBox="1">
            <a:spLocks noGrp="1"/>
          </p:cNvSpPr>
          <p:nvPr>
            <p:ph type="title"/>
          </p:nvPr>
        </p:nvSpPr>
        <p:spPr>
          <a:xfrm>
            <a:off x="924732" y="2069913"/>
            <a:ext cx="7128792" cy="711015"/>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chemeClr val="dk1"/>
              </a:buClr>
              <a:buSzPts val="4410"/>
              <a:buFont typeface="Calibri"/>
              <a:buNone/>
            </a:pPr>
            <a:r>
              <a:rPr lang="en-GB" sz="4410" b="1" i="0" u="none" strike="noStrike" cap="none">
                <a:solidFill>
                  <a:schemeClr val="dk1"/>
                </a:solidFill>
                <a:latin typeface="Calibri"/>
                <a:ea typeface="Calibri"/>
                <a:cs typeface="Calibri"/>
                <a:sym typeface="Calibri"/>
              </a:rPr>
              <a:t>MODULE 5</a:t>
            </a:r>
            <a:br>
              <a:rPr lang="en-GB" sz="4410" b="1" i="0" u="none" strike="noStrike" cap="none">
                <a:solidFill>
                  <a:schemeClr val="dk1"/>
                </a:solidFill>
                <a:latin typeface="Arial"/>
                <a:ea typeface="Arial"/>
                <a:cs typeface="Arial"/>
                <a:sym typeface="Arial"/>
              </a:rPr>
            </a:br>
            <a:br>
              <a:rPr lang="en-GB" sz="3600" b="1" i="0" u="none" strike="noStrike" cap="none">
                <a:solidFill>
                  <a:schemeClr val="dk1"/>
                </a:solidFill>
                <a:latin typeface="Arial"/>
                <a:ea typeface="Arial"/>
                <a:cs typeface="Arial"/>
                <a:sym typeface="Arial"/>
              </a:rPr>
            </a:br>
            <a:r>
              <a:rPr lang="en-GB" sz="3600" b="1" i="0" u="none" strike="noStrike" cap="none">
                <a:solidFill>
                  <a:schemeClr val="dk1"/>
                </a:solidFill>
                <a:latin typeface="Calibri"/>
                <a:ea typeface="Calibri"/>
                <a:cs typeface="Calibri"/>
                <a:sym typeface="Calibri"/>
              </a:rPr>
              <a:t>CHANGE OF POSSESSION</a:t>
            </a:r>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336"/>
        <p:cNvGrpSpPr/>
        <p:nvPr/>
      </p:nvGrpSpPr>
      <p:grpSpPr>
        <a:xfrm>
          <a:off x="0" y="0"/>
          <a:ext cx="0" cy="0"/>
          <a:chOff x="0" y="0"/>
          <a:chExt cx="0" cy="0"/>
        </a:xfrm>
      </p:grpSpPr>
      <p:sp>
        <p:nvSpPr>
          <p:cNvPr id="337" name="Google Shape;337;p25"/>
          <p:cNvSpPr txBox="1">
            <a:spLocks noGrp="1"/>
          </p:cNvSpPr>
          <p:nvPr>
            <p:ph type="title"/>
          </p:nvPr>
        </p:nvSpPr>
        <p:spPr>
          <a:xfrm>
            <a:off x="806896" y="591270"/>
            <a:ext cx="8229600" cy="821506"/>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dk1"/>
              </a:buClr>
              <a:buSzPts val="3600"/>
              <a:buFont typeface="Calibri"/>
              <a:buNone/>
            </a:pPr>
            <a:r>
              <a:rPr lang="en-GB" sz="3600" b="1" i="0" u="none" strike="noStrike" cap="none">
                <a:solidFill>
                  <a:schemeClr val="dk1"/>
                </a:solidFill>
                <a:latin typeface="Calibri"/>
                <a:ea typeface="Calibri"/>
                <a:cs typeface="Calibri"/>
                <a:sym typeface="Calibri"/>
              </a:rPr>
              <a:t>When “things” go wrong</a:t>
            </a:r>
            <a:endParaRPr/>
          </a:p>
        </p:txBody>
      </p:sp>
      <p:graphicFrame>
        <p:nvGraphicFramePr>
          <p:cNvPr id="338" name="Google Shape;338;p25"/>
          <p:cNvGraphicFramePr/>
          <p:nvPr/>
        </p:nvGraphicFramePr>
        <p:xfrm>
          <a:off x="683568" y="2095276"/>
          <a:ext cx="7812000" cy="2413840"/>
        </p:xfrm>
        <a:graphic>
          <a:graphicData uri="http://schemas.openxmlformats.org/drawingml/2006/table">
            <a:tbl>
              <a:tblPr firstRow="1" bandRow="1">
                <a:noFill/>
                <a:tableStyleId>{EFFA682A-1C74-4D20-A83D-F6C47C3E58EE}</a:tableStyleId>
              </a:tblPr>
              <a:tblGrid>
                <a:gridCol w="3600000">
                  <a:extLst>
                    <a:ext uri="{9D8B030D-6E8A-4147-A177-3AD203B41FA5}">
                      <a16:colId xmlns:a16="http://schemas.microsoft.com/office/drawing/2014/main" val="20000"/>
                    </a:ext>
                  </a:extLst>
                </a:gridCol>
                <a:gridCol w="612000">
                  <a:extLst>
                    <a:ext uri="{9D8B030D-6E8A-4147-A177-3AD203B41FA5}">
                      <a16:colId xmlns:a16="http://schemas.microsoft.com/office/drawing/2014/main" val="20001"/>
                    </a:ext>
                  </a:extLst>
                </a:gridCol>
                <a:gridCol w="3600000">
                  <a:extLst>
                    <a:ext uri="{9D8B030D-6E8A-4147-A177-3AD203B41FA5}">
                      <a16:colId xmlns:a16="http://schemas.microsoft.com/office/drawing/2014/main" val="20002"/>
                    </a:ext>
                  </a:extLst>
                </a:gridCol>
              </a:tblGrid>
              <a:tr h="936000">
                <a:tc>
                  <a:txBody>
                    <a:bodyPr/>
                    <a:lstStyle/>
                    <a:p>
                      <a:pPr marL="0" marR="0" lvl="0" indent="0" algn="ctr" rtl="0">
                        <a:lnSpc>
                          <a:spcPct val="100000"/>
                        </a:lnSpc>
                        <a:spcBef>
                          <a:spcPts val="0"/>
                        </a:spcBef>
                        <a:spcAft>
                          <a:spcPts val="0"/>
                        </a:spcAft>
                        <a:buClr>
                          <a:srgbClr val="000000"/>
                        </a:buClr>
                        <a:buSzPts val="2800"/>
                        <a:buFont typeface="Arial"/>
                        <a:buNone/>
                      </a:pPr>
                      <a:r>
                        <a:rPr lang="en-GB" sz="2800" b="0" u="none" strike="noStrike" cap="none">
                          <a:latin typeface="Calibri"/>
                          <a:ea typeface="Calibri"/>
                          <a:cs typeface="Calibri"/>
                          <a:sym typeface="Calibri"/>
                        </a:rPr>
                        <a:t>mistakes / technical errors</a:t>
                      </a:r>
                      <a:endParaRPr sz="2800" b="0" u="none" strike="noStrike" cap="none">
                        <a:latin typeface="Calibri"/>
                        <a:ea typeface="Calibri"/>
                        <a:cs typeface="Calibri"/>
                        <a:sym typeface="Calibri"/>
                      </a:endParaRPr>
                    </a:p>
                  </a:txBody>
                  <a:tcPr marL="91450" marR="91450" marT="45725" marB="45725" anchor="ctr">
                    <a:lnL w="12700" cap="flat" cmpd="sng">
                      <a:solidFill>
                        <a:schemeClr val="dk1"/>
                      </a:solidFill>
                      <a:prstDash val="solid"/>
                      <a:round/>
                      <a:headEnd type="none" w="sm" len="sm"/>
                      <a:tailEnd type="none" w="sm" len="sm"/>
                    </a:lnL>
                    <a:lnT w="12700" cap="flat" cmpd="sng">
                      <a:solidFill>
                        <a:schemeClr val="dk1"/>
                      </a:solidFill>
                      <a:prstDash val="solid"/>
                      <a:round/>
                      <a:headEnd type="none" w="sm" len="sm"/>
                      <a:tailEnd type="none" w="sm" len="sm"/>
                    </a:lnT>
                    <a:solidFill>
                      <a:srgbClr val="1B305B"/>
                    </a:solidFill>
                  </a:tcPr>
                </a:tc>
                <a:tc>
                  <a:txBody>
                    <a:bodyPr/>
                    <a:lstStyle/>
                    <a:p>
                      <a:pPr marL="0" marR="0" lvl="0" indent="0" algn="ctr" rtl="0">
                        <a:lnSpc>
                          <a:spcPct val="100000"/>
                        </a:lnSpc>
                        <a:spcBef>
                          <a:spcPts val="0"/>
                        </a:spcBef>
                        <a:spcAft>
                          <a:spcPts val="0"/>
                        </a:spcAft>
                        <a:buClr>
                          <a:srgbClr val="000000"/>
                        </a:buClr>
                        <a:buSzPts val="2800"/>
                        <a:buFont typeface="Arial"/>
                        <a:buNone/>
                      </a:pPr>
                      <a:endParaRPr sz="2800" b="0" u="none" strike="noStrike" cap="none">
                        <a:latin typeface="Calibri"/>
                        <a:ea typeface="Calibri"/>
                        <a:cs typeface="Calibri"/>
                        <a:sym typeface="Calibri"/>
                      </a:endParaRPr>
                    </a:p>
                  </a:txBody>
                  <a:tcPr marL="91450" marR="91450" marT="45725" marB="45725" anchor="ctr">
                    <a:lnT w="12700" cap="flat" cmpd="sng">
                      <a:solidFill>
                        <a:schemeClr val="dk1"/>
                      </a:solidFill>
                      <a:prstDash val="solid"/>
                      <a:round/>
                      <a:headEnd type="none" w="sm" len="sm"/>
                      <a:tailEnd type="none" w="sm" len="sm"/>
                    </a:lnT>
                  </a:tcPr>
                </a:tc>
                <a:tc>
                  <a:txBody>
                    <a:bodyPr/>
                    <a:lstStyle/>
                    <a:p>
                      <a:pPr marL="0" marR="0" lvl="0" indent="0" algn="ctr" rtl="0">
                        <a:lnSpc>
                          <a:spcPct val="100000"/>
                        </a:lnSpc>
                        <a:spcBef>
                          <a:spcPts val="0"/>
                        </a:spcBef>
                        <a:spcAft>
                          <a:spcPts val="0"/>
                        </a:spcAft>
                        <a:buClr>
                          <a:srgbClr val="000000"/>
                        </a:buClr>
                        <a:buSzPts val="2800"/>
                        <a:buFont typeface="Arial"/>
                        <a:buNone/>
                      </a:pPr>
                      <a:r>
                        <a:rPr lang="en-GB" sz="2800" b="0" u="none" strike="noStrike" cap="none">
                          <a:latin typeface="Calibri"/>
                          <a:ea typeface="Calibri"/>
                          <a:cs typeface="Calibri"/>
                          <a:sym typeface="Calibri"/>
                        </a:rPr>
                        <a:t>rule infringement</a:t>
                      </a:r>
                      <a:endParaRPr sz="2800" b="0" u="none" strike="noStrike" cap="none">
                        <a:latin typeface="Calibri"/>
                        <a:ea typeface="Calibri"/>
                        <a:cs typeface="Calibri"/>
                        <a:sym typeface="Calibri"/>
                      </a:endParaRPr>
                    </a:p>
                  </a:txBody>
                  <a:tcPr marL="91450" marR="91450" marT="45725" marB="45725" anchor="ctr">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solidFill>
                      <a:srgbClr val="1B305B"/>
                    </a:solidFill>
                  </a:tcPr>
                </a:tc>
                <a:extLst>
                  <a:ext uri="{0D108BD9-81ED-4DB2-BD59-A6C34878D82A}">
                    <a16:rowId xmlns:a16="http://schemas.microsoft.com/office/drawing/2014/main" val="10000"/>
                  </a:ext>
                </a:extLst>
              </a:tr>
              <a:tr h="734475">
                <a:tc>
                  <a:txBody>
                    <a:bodyPr/>
                    <a:lstStyle/>
                    <a:p>
                      <a:pPr marL="0" marR="0" lvl="0" indent="0" algn="ctr" rtl="0">
                        <a:lnSpc>
                          <a:spcPct val="100000"/>
                        </a:lnSpc>
                        <a:spcBef>
                          <a:spcPts val="0"/>
                        </a:spcBef>
                        <a:spcAft>
                          <a:spcPts val="0"/>
                        </a:spcAft>
                        <a:buClr>
                          <a:srgbClr val="000000"/>
                        </a:buClr>
                        <a:buSzPts val="2800"/>
                        <a:buFont typeface="Arial"/>
                        <a:buNone/>
                      </a:pPr>
                      <a:r>
                        <a:rPr lang="en-GB" sz="2800" b="0" u="none" strike="noStrike" cap="none">
                          <a:solidFill>
                            <a:srgbClr val="1B305B"/>
                          </a:solidFill>
                          <a:latin typeface="Calibri"/>
                          <a:ea typeface="Calibri"/>
                          <a:cs typeface="Calibri"/>
                          <a:sym typeface="Calibri"/>
                        </a:rPr>
                        <a:t>↓</a:t>
                      </a:r>
                      <a:endParaRPr sz="2800" b="0" u="none" strike="noStrike" cap="none">
                        <a:solidFill>
                          <a:srgbClr val="1B305B"/>
                        </a:solidFill>
                        <a:latin typeface="Calibri"/>
                        <a:ea typeface="Calibri"/>
                        <a:cs typeface="Calibri"/>
                        <a:sym typeface="Calibri"/>
                      </a:endParaRPr>
                    </a:p>
                  </a:txBody>
                  <a:tcPr marL="91450" marR="91450" marT="45725" marB="45725" anchor="ctr">
                    <a:lnL w="12700" cap="flat" cmpd="sng">
                      <a:solidFill>
                        <a:schemeClr val="dk1"/>
                      </a:solidFill>
                      <a:prstDash val="solid"/>
                      <a:round/>
                      <a:headEnd type="none" w="sm" len="sm"/>
                      <a:tailEnd type="none" w="sm" len="sm"/>
                    </a:lnL>
                  </a:tcPr>
                </a:tc>
                <a:tc>
                  <a:txBody>
                    <a:bodyPr/>
                    <a:lstStyle/>
                    <a:p>
                      <a:pPr marL="0" marR="0" lvl="0" indent="0" algn="ctr" rtl="0">
                        <a:lnSpc>
                          <a:spcPct val="100000"/>
                        </a:lnSpc>
                        <a:spcBef>
                          <a:spcPts val="0"/>
                        </a:spcBef>
                        <a:spcAft>
                          <a:spcPts val="0"/>
                        </a:spcAft>
                        <a:buClr>
                          <a:srgbClr val="000000"/>
                        </a:buClr>
                        <a:buSzPts val="2800"/>
                        <a:buFont typeface="Arial"/>
                        <a:buNone/>
                      </a:pPr>
                      <a:endParaRPr sz="2800" b="0" u="none" strike="noStrike" cap="none">
                        <a:latin typeface="Calibri"/>
                        <a:ea typeface="Calibri"/>
                        <a:cs typeface="Calibri"/>
                        <a:sym typeface="Calibri"/>
                      </a:endParaRPr>
                    </a:p>
                  </a:txBody>
                  <a:tcPr marL="91450" marR="91450" marT="45725" marB="45725" anchor="ctr"/>
                </a:tc>
                <a:tc>
                  <a:txBody>
                    <a:bodyPr/>
                    <a:lstStyle/>
                    <a:p>
                      <a:pPr marL="0" marR="0" lvl="0" indent="0" algn="ctr" rtl="0">
                        <a:lnSpc>
                          <a:spcPct val="100000"/>
                        </a:lnSpc>
                        <a:spcBef>
                          <a:spcPts val="0"/>
                        </a:spcBef>
                        <a:spcAft>
                          <a:spcPts val="0"/>
                        </a:spcAft>
                        <a:buClr>
                          <a:srgbClr val="000000"/>
                        </a:buClr>
                        <a:buSzPts val="2800"/>
                        <a:buFont typeface="Arial"/>
                        <a:buNone/>
                      </a:pPr>
                      <a:r>
                        <a:rPr lang="en-GB" sz="2800" b="0" u="none" strike="noStrike" cap="none">
                          <a:solidFill>
                            <a:srgbClr val="1B305B"/>
                          </a:solidFill>
                          <a:latin typeface="Calibri"/>
                          <a:ea typeface="Calibri"/>
                          <a:cs typeface="Calibri"/>
                          <a:sym typeface="Calibri"/>
                        </a:rPr>
                        <a:t>↓</a:t>
                      </a:r>
                      <a:endParaRPr sz="2800" b="0" u="none" strike="noStrike" cap="none">
                        <a:solidFill>
                          <a:srgbClr val="1B305B"/>
                        </a:solidFill>
                        <a:latin typeface="Calibri"/>
                        <a:ea typeface="Calibri"/>
                        <a:cs typeface="Calibri"/>
                        <a:sym typeface="Calibri"/>
                      </a:endParaRPr>
                    </a:p>
                  </a:txBody>
                  <a:tcPr marL="91450" marR="91450" marT="45725" marB="45725" anchor="ctr">
                    <a:lnR w="12700" cap="flat" cmpd="sng">
                      <a:solidFill>
                        <a:schemeClr val="dk1"/>
                      </a:solidFill>
                      <a:prstDash val="solid"/>
                      <a:round/>
                      <a:headEnd type="none" w="sm" len="sm"/>
                      <a:tailEnd type="none" w="sm" len="sm"/>
                    </a:lnR>
                  </a:tcPr>
                </a:tc>
                <a:extLst>
                  <a:ext uri="{0D108BD9-81ED-4DB2-BD59-A6C34878D82A}">
                    <a16:rowId xmlns:a16="http://schemas.microsoft.com/office/drawing/2014/main" val="10001"/>
                  </a:ext>
                </a:extLst>
              </a:tr>
              <a:tr h="734475">
                <a:tc>
                  <a:txBody>
                    <a:bodyPr/>
                    <a:lstStyle/>
                    <a:p>
                      <a:pPr marL="0" marR="0" lvl="0" indent="0" algn="ctr" rtl="0">
                        <a:lnSpc>
                          <a:spcPct val="100000"/>
                        </a:lnSpc>
                        <a:spcBef>
                          <a:spcPts val="0"/>
                        </a:spcBef>
                        <a:spcAft>
                          <a:spcPts val="0"/>
                        </a:spcAft>
                        <a:buClr>
                          <a:srgbClr val="000000"/>
                        </a:buClr>
                        <a:buSzPts val="2800"/>
                        <a:buFont typeface="Arial"/>
                        <a:buNone/>
                      </a:pPr>
                      <a:r>
                        <a:rPr lang="en-GB" sz="2800" b="0" u="none" strike="noStrike" cap="none">
                          <a:latin typeface="Calibri"/>
                          <a:ea typeface="Calibri"/>
                          <a:cs typeface="Calibri"/>
                          <a:sym typeface="Calibri"/>
                        </a:rPr>
                        <a:t>change of possession</a:t>
                      </a:r>
                      <a:endParaRPr sz="1400" u="none" strike="noStrike" cap="none"/>
                    </a:p>
                  </a:txBody>
                  <a:tcPr marL="91450" marR="91450" marT="45725" marB="45725" anchor="ctr">
                    <a:lnL w="12700" cap="flat" cmpd="sng">
                      <a:solidFill>
                        <a:schemeClr val="dk1"/>
                      </a:solidFill>
                      <a:prstDash val="solid"/>
                      <a:round/>
                      <a:headEnd type="none" w="sm" len="sm"/>
                      <a:tailEnd type="none" w="sm" len="sm"/>
                    </a:lnL>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2800"/>
                        <a:buFont typeface="Arial"/>
                        <a:buNone/>
                      </a:pPr>
                      <a:endParaRPr sz="2800" b="0" u="none" strike="noStrike" cap="none">
                        <a:latin typeface="Calibri"/>
                        <a:ea typeface="Calibri"/>
                        <a:cs typeface="Calibri"/>
                        <a:sym typeface="Calibri"/>
                      </a:endParaRPr>
                    </a:p>
                  </a:txBody>
                  <a:tcPr marL="91450" marR="91450" marT="45725" marB="45725" anchor="ctr">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2800"/>
                        <a:buFont typeface="Arial"/>
                        <a:buNone/>
                      </a:pPr>
                      <a:r>
                        <a:rPr lang="en-GB" sz="2800" b="0" u="none" strike="noStrike" cap="none">
                          <a:latin typeface="Calibri"/>
                          <a:ea typeface="Calibri"/>
                          <a:cs typeface="Calibri"/>
                          <a:sym typeface="Calibri"/>
                        </a:rPr>
                        <a:t>penalty</a:t>
                      </a:r>
                      <a:endParaRPr sz="2800" b="0" u="none" strike="noStrike" cap="none">
                        <a:latin typeface="Calibri"/>
                        <a:ea typeface="Calibri"/>
                        <a:cs typeface="Calibri"/>
                        <a:sym typeface="Calibri"/>
                      </a:endParaRPr>
                    </a:p>
                  </a:txBody>
                  <a:tcPr marL="91450" marR="91450" marT="45725" marB="45725" anchor="ctr">
                    <a:lnR w="12700" cap="flat" cmpd="sng">
                      <a:solidFill>
                        <a:schemeClr val="dk1"/>
                      </a:solidFill>
                      <a:prstDash val="solid"/>
                      <a:round/>
                      <a:headEnd type="none" w="sm" len="sm"/>
                      <a:tailEnd type="none" w="sm" len="sm"/>
                    </a:lnR>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2"/>
                  </a:ext>
                </a:extLst>
              </a:tr>
            </a:tbl>
          </a:graphicData>
        </a:graphic>
      </p:graphicFrame>
      <p:sp>
        <p:nvSpPr>
          <p:cNvPr id="339" name="Google Shape;339;p25"/>
          <p:cNvSpPr txBox="1">
            <a:spLocks noGrp="1"/>
          </p:cNvSpPr>
          <p:nvPr>
            <p:ph type="body" idx="1"/>
          </p:nvPr>
        </p:nvSpPr>
        <p:spPr>
          <a:xfrm>
            <a:off x="806896" y="5733256"/>
            <a:ext cx="3261048" cy="576064"/>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2800"/>
              <a:buFont typeface="Arial"/>
              <a:buNone/>
            </a:pPr>
            <a:r>
              <a:rPr lang="en-GB" sz="2800" b="0" i="1" u="none" strike="noStrike" cap="none">
                <a:solidFill>
                  <a:schemeClr val="dk1"/>
                </a:solidFill>
                <a:latin typeface="Calibri"/>
                <a:ea typeface="Calibri"/>
                <a:cs typeface="Calibri"/>
                <a:sym typeface="Calibri"/>
              </a:rPr>
              <a:t>(rule of thumb only)</a:t>
            </a:r>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344"/>
        <p:cNvGrpSpPr/>
        <p:nvPr/>
      </p:nvGrpSpPr>
      <p:grpSpPr>
        <a:xfrm>
          <a:off x="0" y="0"/>
          <a:ext cx="0" cy="0"/>
          <a:chOff x="0" y="0"/>
          <a:chExt cx="0" cy="0"/>
        </a:xfrm>
      </p:grpSpPr>
      <p:sp>
        <p:nvSpPr>
          <p:cNvPr id="345" name="Google Shape;345;p26"/>
          <p:cNvSpPr txBox="1">
            <a:spLocks noGrp="1"/>
          </p:cNvSpPr>
          <p:nvPr>
            <p:ph type="title"/>
          </p:nvPr>
        </p:nvSpPr>
        <p:spPr>
          <a:xfrm>
            <a:off x="806896" y="591270"/>
            <a:ext cx="8229600" cy="821506"/>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dk1"/>
              </a:buClr>
              <a:buSzPts val="3600"/>
              <a:buFont typeface="Calibri"/>
              <a:buNone/>
            </a:pPr>
            <a:r>
              <a:rPr lang="en-GB" sz="3600" b="1" i="0" u="none" strike="noStrike" cap="none">
                <a:solidFill>
                  <a:schemeClr val="dk1"/>
                </a:solidFill>
                <a:latin typeface="Calibri"/>
                <a:ea typeface="Calibri"/>
                <a:cs typeface="Calibri"/>
                <a:sym typeface="Calibri"/>
              </a:rPr>
              <a:t>Change of possession: triggers</a:t>
            </a:r>
            <a:endParaRPr/>
          </a:p>
        </p:txBody>
      </p:sp>
      <p:sp>
        <p:nvSpPr>
          <p:cNvPr id="346" name="Google Shape;346;p26"/>
          <p:cNvSpPr/>
          <p:nvPr/>
        </p:nvSpPr>
        <p:spPr>
          <a:xfrm>
            <a:off x="755576" y="1723620"/>
            <a:ext cx="7272808" cy="3682394"/>
          </a:xfrm>
          <a:prstGeom prst="rect">
            <a:avLst/>
          </a:prstGeom>
          <a:solidFill>
            <a:srgbClr val="17365D">
              <a:alpha val="53333"/>
            </a:srgbClr>
          </a:solidFill>
          <a:ln>
            <a:noFill/>
          </a:ln>
        </p:spPr>
        <p:txBody>
          <a:bodyPr spcFirstLastPara="1" wrap="square" lIns="91425" tIns="45700" rIns="91425" bIns="45700" anchor="ctr" anchorCtr="0">
            <a:noAutofit/>
          </a:bodyPr>
          <a:lstStyle/>
          <a:p>
            <a:pPr marL="457200" marR="0" lvl="0" indent="-457200" algn="l" rtl="0">
              <a:lnSpc>
                <a:spcPct val="100000"/>
              </a:lnSpc>
              <a:spcBef>
                <a:spcPts val="0"/>
              </a:spcBef>
              <a:spcAft>
                <a:spcPts val="0"/>
              </a:spcAft>
              <a:buClr>
                <a:srgbClr val="000000"/>
              </a:buClr>
              <a:buSzPts val="2800"/>
              <a:buFont typeface="Arial"/>
              <a:buChar char="•"/>
            </a:pPr>
            <a:r>
              <a:rPr lang="en-GB" sz="2800" b="0" i="0" u="none" strike="noStrike" cap="none">
                <a:solidFill>
                  <a:srgbClr val="000000"/>
                </a:solidFill>
                <a:latin typeface="Calibri"/>
                <a:ea typeface="Calibri"/>
                <a:cs typeface="Calibri"/>
                <a:sym typeface="Calibri"/>
              </a:rPr>
              <a:t>6th touch</a:t>
            </a:r>
            <a:endParaRPr sz="1400" b="0" i="0" u="none" strike="noStrike" cap="none">
              <a:solidFill>
                <a:srgbClr val="000000"/>
              </a:solidFill>
              <a:latin typeface="Arial"/>
              <a:ea typeface="Arial"/>
              <a:cs typeface="Arial"/>
              <a:sym typeface="Arial"/>
            </a:endParaRPr>
          </a:p>
          <a:p>
            <a:pPr marL="457200" marR="0" lvl="0" indent="-457200" algn="l" rtl="0">
              <a:lnSpc>
                <a:spcPct val="100000"/>
              </a:lnSpc>
              <a:spcBef>
                <a:spcPts val="0"/>
              </a:spcBef>
              <a:spcAft>
                <a:spcPts val="0"/>
              </a:spcAft>
              <a:buClr>
                <a:srgbClr val="000000"/>
              </a:buClr>
              <a:buSzPts val="2800"/>
              <a:buFont typeface="Arial"/>
              <a:buChar char="•"/>
            </a:pPr>
            <a:r>
              <a:rPr lang="en-GB" sz="2800" b="0" i="0" u="none" strike="noStrike" cap="none">
                <a:solidFill>
                  <a:srgbClr val="000000"/>
                </a:solidFill>
                <a:latin typeface="Calibri"/>
                <a:ea typeface="Calibri"/>
                <a:cs typeface="Calibri"/>
                <a:sym typeface="Calibri"/>
              </a:rPr>
              <a:t>out of play</a:t>
            </a:r>
            <a:endParaRPr sz="1400" b="0" i="0" u="none" strike="noStrike" cap="none">
              <a:solidFill>
                <a:srgbClr val="000000"/>
              </a:solidFill>
              <a:latin typeface="Arial"/>
              <a:ea typeface="Arial"/>
              <a:cs typeface="Arial"/>
              <a:sym typeface="Arial"/>
            </a:endParaRPr>
          </a:p>
          <a:p>
            <a:pPr marL="457200" marR="0" lvl="0" indent="-457200" algn="l" rtl="0">
              <a:lnSpc>
                <a:spcPct val="100000"/>
              </a:lnSpc>
              <a:spcBef>
                <a:spcPts val="0"/>
              </a:spcBef>
              <a:spcAft>
                <a:spcPts val="0"/>
              </a:spcAft>
              <a:buClr>
                <a:srgbClr val="000000"/>
              </a:buClr>
              <a:buSzPts val="2800"/>
              <a:buFont typeface="Arial"/>
              <a:buChar char="•"/>
            </a:pPr>
            <a:r>
              <a:rPr lang="en-GB" sz="2800" b="0" i="0" u="none" strike="noStrike" cap="none">
                <a:solidFill>
                  <a:srgbClr val="000000"/>
                </a:solidFill>
                <a:latin typeface="Calibri"/>
                <a:ea typeface="Calibri"/>
                <a:cs typeface="Calibri"/>
                <a:sym typeface="Calibri"/>
              </a:rPr>
              <a:t>ball to ground</a:t>
            </a:r>
            <a:endParaRPr sz="1400" b="0" i="0" u="none" strike="noStrike" cap="none">
              <a:solidFill>
                <a:srgbClr val="000000"/>
              </a:solidFill>
              <a:latin typeface="Arial"/>
              <a:ea typeface="Arial"/>
              <a:cs typeface="Arial"/>
              <a:sym typeface="Arial"/>
            </a:endParaRPr>
          </a:p>
          <a:p>
            <a:pPr marL="457200" marR="0" lvl="0" indent="-457200" algn="l" rtl="0">
              <a:lnSpc>
                <a:spcPct val="100000"/>
              </a:lnSpc>
              <a:spcBef>
                <a:spcPts val="0"/>
              </a:spcBef>
              <a:spcAft>
                <a:spcPts val="0"/>
              </a:spcAft>
              <a:buClr>
                <a:srgbClr val="000000"/>
              </a:buClr>
              <a:buSzPts val="2800"/>
              <a:buFont typeface="Arial"/>
              <a:buChar char="•"/>
            </a:pPr>
            <a:r>
              <a:rPr lang="en-GB" sz="2800" b="0" i="0" u="none" strike="noStrike" cap="none">
                <a:solidFill>
                  <a:srgbClr val="000000"/>
                </a:solidFill>
                <a:latin typeface="Calibri"/>
                <a:ea typeface="Calibri"/>
                <a:cs typeface="Calibri"/>
                <a:sym typeface="Calibri"/>
              </a:rPr>
              <a:t>incorrect rollball</a:t>
            </a:r>
            <a:endParaRPr sz="2800" b="0" i="0" u="none" strike="noStrike" cap="none">
              <a:solidFill>
                <a:srgbClr val="000000"/>
              </a:solidFill>
              <a:latin typeface="Calibri"/>
              <a:ea typeface="Calibri"/>
              <a:cs typeface="Calibri"/>
              <a:sym typeface="Calibri"/>
            </a:endParaRPr>
          </a:p>
          <a:p>
            <a:pPr marL="457200" marR="0" lvl="0" indent="-457200" algn="l" rtl="0">
              <a:lnSpc>
                <a:spcPct val="100000"/>
              </a:lnSpc>
              <a:spcBef>
                <a:spcPts val="0"/>
              </a:spcBef>
              <a:spcAft>
                <a:spcPts val="0"/>
              </a:spcAft>
              <a:buClr>
                <a:srgbClr val="000000"/>
              </a:buClr>
              <a:buSzPts val="2800"/>
              <a:buFont typeface="Arial"/>
              <a:buChar char="•"/>
            </a:pPr>
            <a:r>
              <a:rPr lang="en-GB" sz="2800" b="0" i="0" u="none" strike="noStrike" cap="none">
                <a:solidFill>
                  <a:srgbClr val="000000"/>
                </a:solidFill>
                <a:latin typeface="Calibri"/>
                <a:ea typeface="Calibri"/>
                <a:cs typeface="Calibri"/>
                <a:sym typeface="Calibri"/>
              </a:rPr>
              <a:t>half caught</a:t>
            </a:r>
            <a:endParaRPr sz="1400" b="0" i="0" u="none" strike="noStrike" cap="none">
              <a:solidFill>
                <a:srgbClr val="000000"/>
              </a:solidFill>
              <a:latin typeface="Arial"/>
              <a:ea typeface="Arial"/>
              <a:cs typeface="Arial"/>
              <a:sym typeface="Arial"/>
            </a:endParaRPr>
          </a:p>
          <a:p>
            <a:pPr marL="457200" marR="0" lvl="0" indent="-457200" algn="l" rtl="0">
              <a:lnSpc>
                <a:spcPct val="100000"/>
              </a:lnSpc>
              <a:spcBef>
                <a:spcPts val="0"/>
              </a:spcBef>
              <a:spcAft>
                <a:spcPts val="0"/>
              </a:spcAft>
              <a:buClr>
                <a:srgbClr val="000000"/>
              </a:buClr>
              <a:buSzPts val="2800"/>
              <a:buFont typeface="Arial"/>
              <a:buChar char="•"/>
            </a:pPr>
            <a:r>
              <a:rPr lang="en-GB" sz="2800" b="0" i="0" u="none" strike="noStrike" cap="none">
                <a:solidFill>
                  <a:srgbClr val="000000"/>
                </a:solidFill>
                <a:latin typeface="Calibri"/>
                <a:ea typeface="Calibri"/>
                <a:cs typeface="Calibri"/>
                <a:sym typeface="Calibri"/>
              </a:rPr>
              <a:t>half places the ball on or over the try line</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351"/>
        <p:cNvGrpSpPr/>
        <p:nvPr/>
      </p:nvGrpSpPr>
      <p:grpSpPr>
        <a:xfrm>
          <a:off x="0" y="0"/>
          <a:ext cx="0" cy="0"/>
          <a:chOff x="0" y="0"/>
          <a:chExt cx="0" cy="0"/>
        </a:xfrm>
      </p:grpSpPr>
      <p:sp>
        <p:nvSpPr>
          <p:cNvPr id="352" name="Google Shape;352;p27"/>
          <p:cNvSpPr txBox="1">
            <a:spLocks noGrp="1"/>
          </p:cNvSpPr>
          <p:nvPr>
            <p:ph type="title"/>
          </p:nvPr>
        </p:nvSpPr>
        <p:spPr>
          <a:xfrm>
            <a:off x="806896" y="591270"/>
            <a:ext cx="8229600" cy="821506"/>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dk1"/>
              </a:buClr>
              <a:buSzPts val="3600"/>
              <a:buFont typeface="Calibri"/>
              <a:buNone/>
            </a:pPr>
            <a:r>
              <a:rPr lang="en-GB" sz="3600" b="1" i="0" u="none" strike="noStrike" cap="none">
                <a:solidFill>
                  <a:schemeClr val="dk1"/>
                </a:solidFill>
                <a:latin typeface="Calibri"/>
                <a:ea typeface="Calibri"/>
                <a:cs typeface="Calibri"/>
                <a:sym typeface="Calibri"/>
              </a:rPr>
              <a:t>Change of possession: what’s next?</a:t>
            </a:r>
            <a:endParaRPr/>
          </a:p>
        </p:txBody>
      </p:sp>
      <p:graphicFrame>
        <p:nvGraphicFramePr>
          <p:cNvPr id="353" name="Google Shape;353;p27"/>
          <p:cNvGraphicFramePr/>
          <p:nvPr/>
        </p:nvGraphicFramePr>
        <p:xfrm>
          <a:off x="683568" y="1663228"/>
          <a:ext cx="7812000" cy="4176000"/>
        </p:xfrm>
        <a:graphic>
          <a:graphicData uri="http://schemas.openxmlformats.org/drawingml/2006/table">
            <a:tbl>
              <a:tblPr firstRow="1" bandRow="1">
                <a:noFill/>
                <a:tableStyleId>{EFFA682A-1C74-4D20-A83D-F6C47C3E58EE}</a:tableStyleId>
              </a:tblPr>
              <a:tblGrid>
                <a:gridCol w="3600000">
                  <a:extLst>
                    <a:ext uri="{9D8B030D-6E8A-4147-A177-3AD203B41FA5}">
                      <a16:colId xmlns:a16="http://schemas.microsoft.com/office/drawing/2014/main" val="20000"/>
                    </a:ext>
                  </a:extLst>
                </a:gridCol>
                <a:gridCol w="612000">
                  <a:extLst>
                    <a:ext uri="{9D8B030D-6E8A-4147-A177-3AD203B41FA5}">
                      <a16:colId xmlns:a16="http://schemas.microsoft.com/office/drawing/2014/main" val="20001"/>
                    </a:ext>
                  </a:extLst>
                </a:gridCol>
                <a:gridCol w="3600000">
                  <a:extLst>
                    <a:ext uri="{9D8B030D-6E8A-4147-A177-3AD203B41FA5}">
                      <a16:colId xmlns:a16="http://schemas.microsoft.com/office/drawing/2014/main" val="20002"/>
                    </a:ext>
                  </a:extLst>
                </a:gridCol>
              </a:tblGrid>
              <a:tr h="936000">
                <a:tc>
                  <a:txBody>
                    <a:bodyPr/>
                    <a:lstStyle/>
                    <a:p>
                      <a:pPr marL="0" marR="0" lvl="0" indent="0" algn="ctr" rtl="0">
                        <a:lnSpc>
                          <a:spcPct val="100000"/>
                        </a:lnSpc>
                        <a:spcBef>
                          <a:spcPts val="0"/>
                        </a:spcBef>
                        <a:spcAft>
                          <a:spcPts val="0"/>
                        </a:spcAft>
                        <a:buClr>
                          <a:srgbClr val="000000"/>
                        </a:buClr>
                        <a:buSzPts val="2800"/>
                        <a:buFont typeface="Arial"/>
                        <a:buNone/>
                      </a:pPr>
                      <a:r>
                        <a:rPr lang="en-GB" sz="2800" b="0" u="none" strike="noStrike" cap="none">
                          <a:latin typeface="Calibri"/>
                          <a:ea typeface="Calibri"/>
                          <a:cs typeface="Calibri"/>
                          <a:sym typeface="Calibri"/>
                        </a:rPr>
                        <a:t>for players</a:t>
                      </a:r>
                      <a:endParaRPr sz="1400" u="none" strike="noStrike" cap="none"/>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solidFill>
                      <a:srgbClr val="1B305B"/>
                    </a:solidFill>
                  </a:tcPr>
                </a:tc>
                <a:tc>
                  <a:txBody>
                    <a:bodyPr/>
                    <a:lstStyle/>
                    <a:p>
                      <a:pPr marL="0" marR="0" lvl="0" indent="0" algn="ctr" rtl="0">
                        <a:lnSpc>
                          <a:spcPct val="100000"/>
                        </a:lnSpc>
                        <a:spcBef>
                          <a:spcPts val="0"/>
                        </a:spcBef>
                        <a:spcAft>
                          <a:spcPts val="0"/>
                        </a:spcAft>
                        <a:buClr>
                          <a:srgbClr val="000000"/>
                        </a:buClr>
                        <a:buSzPts val="2800"/>
                        <a:buFont typeface="Arial"/>
                        <a:buNone/>
                      </a:pPr>
                      <a:endParaRPr sz="2800" b="0" u="none" strike="noStrike" cap="none">
                        <a:latin typeface="Calibri"/>
                        <a:ea typeface="Calibri"/>
                        <a:cs typeface="Calibri"/>
                        <a:sym typeface="Calibri"/>
                      </a:endParaRPr>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2800"/>
                        <a:buFont typeface="Arial"/>
                        <a:buNone/>
                      </a:pPr>
                      <a:r>
                        <a:rPr lang="en-GB" sz="2800" b="0" u="none" strike="noStrike" cap="none">
                          <a:latin typeface="Calibri"/>
                          <a:ea typeface="Calibri"/>
                          <a:cs typeface="Calibri"/>
                          <a:sym typeface="Calibri"/>
                        </a:rPr>
                        <a:t>for referees</a:t>
                      </a:r>
                      <a:endParaRPr sz="2800" b="0" u="none" strike="noStrike" cap="none">
                        <a:latin typeface="Calibri"/>
                        <a:ea typeface="Calibri"/>
                        <a:cs typeface="Calibri"/>
                        <a:sym typeface="Calibri"/>
                      </a:endParaRPr>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solidFill>
                      <a:srgbClr val="1B305B"/>
                    </a:solidFill>
                  </a:tcPr>
                </a:tc>
                <a:extLst>
                  <a:ext uri="{0D108BD9-81ED-4DB2-BD59-A6C34878D82A}">
                    <a16:rowId xmlns:a16="http://schemas.microsoft.com/office/drawing/2014/main" val="10000"/>
                  </a:ext>
                </a:extLst>
              </a:tr>
              <a:tr h="1080000">
                <a:tc>
                  <a:txBody>
                    <a:bodyPr/>
                    <a:lstStyle/>
                    <a:p>
                      <a:pPr marL="457200" marR="0" lvl="0" indent="-457200" algn="l" rtl="0">
                        <a:lnSpc>
                          <a:spcPct val="100000"/>
                        </a:lnSpc>
                        <a:spcBef>
                          <a:spcPts val="0"/>
                        </a:spcBef>
                        <a:spcAft>
                          <a:spcPts val="0"/>
                        </a:spcAft>
                        <a:buClr>
                          <a:schemeClr val="dk1"/>
                        </a:buClr>
                        <a:buSzPts val="2800"/>
                        <a:buFont typeface="Arial"/>
                        <a:buChar char="•"/>
                      </a:pPr>
                      <a:r>
                        <a:rPr lang="en-GB" sz="2800" b="0" u="none" strike="noStrike" cap="none">
                          <a:solidFill>
                            <a:schemeClr val="dk1"/>
                          </a:solidFill>
                          <a:latin typeface="Calibri"/>
                          <a:ea typeface="Calibri"/>
                          <a:cs typeface="Calibri"/>
                          <a:sym typeface="Calibri"/>
                        </a:rPr>
                        <a:t>rollball…</a:t>
                      </a:r>
                      <a:endParaRPr sz="1400" u="none" strike="noStrike" cap="none"/>
                    </a:p>
                    <a:p>
                      <a:pPr marL="0" marR="0" lvl="0" indent="0" algn="l" rtl="0">
                        <a:lnSpc>
                          <a:spcPct val="100000"/>
                        </a:lnSpc>
                        <a:spcBef>
                          <a:spcPts val="0"/>
                        </a:spcBef>
                        <a:spcAft>
                          <a:spcPts val="0"/>
                        </a:spcAft>
                        <a:buClr>
                          <a:srgbClr val="000000"/>
                        </a:buClr>
                        <a:buSzPts val="2800"/>
                        <a:buFont typeface="Arial"/>
                        <a:buNone/>
                      </a:pPr>
                      <a:r>
                        <a:rPr lang="en-GB" sz="2800" b="0" u="none" strike="noStrike" cap="none">
                          <a:solidFill>
                            <a:schemeClr val="dk1"/>
                          </a:solidFill>
                          <a:latin typeface="Calibri"/>
                          <a:ea typeface="Calibri"/>
                          <a:cs typeface="Calibri"/>
                          <a:sym typeface="Calibri"/>
                        </a:rPr>
                        <a:t>              …on the mark</a:t>
                      </a:r>
                      <a:endParaRPr sz="2800" b="0" u="none" strike="noStrike" cap="none">
                        <a:solidFill>
                          <a:schemeClr val="dk1"/>
                        </a:solidFill>
                        <a:latin typeface="Calibri"/>
                        <a:ea typeface="Calibri"/>
                        <a:cs typeface="Calibri"/>
                        <a:sym typeface="Calibri"/>
                      </a:endParaRPr>
                    </a:p>
                  </a:txBody>
                  <a:tcPr marL="91450" marR="91450" marT="45725" marB="45725"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2800"/>
                        <a:buFont typeface="Arial"/>
                        <a:buNone/>
                      </a:pPr>
                      <a:endParaRPr sz="2800" b="0" u="none" strike="noStrike" cap="none">
                        <a:solidFill>
                          <a:schemeClr val="dk1"/>
                        </a:solidFill>
                        <a:latin typeface="Calibri"/>
                        <a:ea typeface="Calibri"/>
                        <a:cs typeface="Calibri"/>
                        <a:sym typeface="Calibri"/>
                      </a:endParaRPr>
                    </a:p>
                  </a:txBody>
                  <a:tcPr marL="91450" marR="91450" marT="45725" marB="45725"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2800"/>
                        <a:buFont typeface="Arial"/>
                        <a:buNone/>
                      </a:pPr>
                      <a:r>
                        <a:rPr lang="en-GB" sz="2800" b="0" i="1" u="none" strike="noStrike" cap="none">
                          <a:solidFill>
                            <a:schemeClr val="dk1"/>
                          </a:solidFill>
                          <a:latin typeface="Calibri"/>
                          <a:ea typeface="Calibri"/>
                          <a:cs typeface="Calibri"/>
                          <a:sym typeface="Calibri"/>
                        </a:rPr>
                        <a:t>where is the mark?</a:t>
                      </a:r>
                      <a:endParaRPr sz="2800" b="0" i="1" u="none" strike="noStrike" cap="none">
                        <a:solidFill>
                          <a:schemeClr val="dk1"/>
                        </a:solidFill>
                        <a:latin typeface="Calibri"/>
                        <a:ea typeface="Calibri"/>
                        <a:cs typeface="Calibri"/>
                        <a:sym typeface="Calibri"/>
                      </a:endParaRPr>
                    </a:p>
                  </a:txBody>
                  <a:tcPr marL="91450" marR="91450" marT="45725" marB="45725"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1"/>
                  </a:ext>
                </a:extLst>
              </a:tr>
              <a:tr h="1080000">
                <a:tc>
                  <a:txBody>
                    <a:bodyPr/>
                    <a:lstStyle/>
                    <a:p>
                      <a:pPr marL="457200" marR="0" lvl="0" indent="-457200" algn="l" rtl="0">
                        <a:lnSpc>
                          <a:spcPct val="100000"/>
                        </a:lnSpc>
                        <a:spcBef>
                          <a:spcPts val="0"/>
                        </a:spcBef>
                        <a:spcAft>
                          <a:spcPts val="0"/>
                        </a:spcAft>
                        <a:buClr>
                          <a:schemeClr val="dk1"/>
                        </a:buClr>
                        <a:buSzPts val="2800"/>
                        <a:buFont typeface="Arial"/>
                        <a:buChar char="•"/>
                      </a:pPr>
                      <a:r>
                        <a:rPr lang="en-GB" sz="2800" b="0" u="none" strike="noStrike" cap="none">
                          <a:solidFill>
                            <a:schemeClr val="dk1"/>
                          </a:solidFill>
                          <a:latin typeface="Calibri"/>
                          <a:ea typeface="Calibri"/>
                          <a:cs typeface="Calibri"/>
                          <a:sym typeface="Calibri"/>
                        </a:rPr>
                        <a:t>touch count restarts</a:t>
                      </a:r>
                      <a:endParaRPr sz="2800" b="0" u="none" strike="noStrike" cap="none">
                        <a:solidFill>
                          <a:schemeClr val="dk1"/>
                        </a:solidFill>
                        <a:latin typeface="Calibri"/>
                        <a:ea typeface="Calibri"/>
                        <a:cs typeface="Calibri"/>
                        <a:sym typeface="Calibri"/>
                      </a:endParaRPr>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2800"/>
                        <a:buFont typeface="Arial"/>
                        <a:buNone/>
                      </a:pPr>
                      <a:endParaRPr sz="2800" b="0" u="none" strike="noStrike" cap="none">
                        <a:solidFill>
                          <a:schemeClr val="dk1"/>
                        </a:solidFill>
                        <a:latin typeface="Calibri"/>
                        <a:ea typeface="Calibri"/>
                        <a:cs typeface="Calibri"/>
                        <a:sym typeface="Calibri"/>
                      </a:endParaRPr>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2800"/>
                        <a:buFont typeface="Arial"/>
                        <a:buNone/>
                      </a:pPr>
                      <a:r>
                        <a:rPr lang="en-GB" sz="2800" b="0" i="1" u="none" strike="noStrike" cap="none">
                          <a:solidFill>
                            <a:schemeClr val="dk1"/>
                          </a:solidFill>
                          <a:latin typeface="Calibri"/>
                          <a:ea typeface="Calibri"/>
                          <a:cs typeface="Calibri"/>
                          <a:sym typeface="Calibri"/>
                        </a:rPr>
                        <a:t>how many touches?</a:t>
                      </a:r>
                      <a:endParaRPr sz="2800" b="0" i="1" u="none" strike="noStrike" cap="none">
                        <a:solidFill>
                          <a:schemeClr val="dk1"/>
                        </a:solidFill>
                        <a:latin typeface="Calibri"/>
                        <a:ea typeface="Calibri"/>
                        <a:cs typeface="Calibri"/>
                        <a:sym typeface="Calibri"/>
                      </a:endParaRPr>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2"/>
                  </a:ext>
                </a:extLst>
              </a:tr>
              <a:tr h="1080000">
                <a:tc>
                  <a:txBody>
                    <a:bodyPr/>
                    <a:lstStyle/>
                    <a:p>
                      <a:pPr marL="457200" marR="0" lvl="0" indent="-457200" algn="l" rtl="0">
                        <a:lnSpc>
                          <a:spcPct val="100000"/>
                        </a:lnSpc>
                        <a:spcBef>
                          <a:spcPts val="0"/>
                        </a:spcBef>
                        <a:spcAft>
                          <a:spcPts val="0"/>
                        </a:spcAft>
                        <a:buClr>
                          <a:schemeClr val="dk1"/>
                        </a:buClr>
                        <a:buSzPts val="2800"/>
                        <a:buFont typeface="Arial"/>
                        <a:buChar char="•"/>
                      </a:pPr>
                      <a:r>
                        <a:rPr lang="en-GB" sz="2800" b="0" u="none" strike="noStrike" cap="none">
                          <a:solidFill>
                            <a:schemeClr val="dk1"/>
                          </a:solidFill>
                          <a:latin typeface="Calibri"/>
                          <a:ea typeface="Calibri"/>
                          <a:cs typeface="Calibri"/>
                          <a:sym typeface="Calibri"/>
                        </a:rPr>
                        <a:t>defence gets onside</a:t>
                      </a:r>
                      <a:endParaRPr sz="1400" u="none" strike="noStrike" cap="none"/>
                    </a:p>
                  </a:txBody>
                  <a:tcPr marL="91450" marR="91450" marT="45725" marB="45725">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2800"/>
                        <a:buFont typeface="Arial"/>
                        <a:buNone/>
                      </a:pPr>
                      <a:endParaRPr sz="2800" b="0" u="none" strike="noStrike" cap="none">
                        <a:solidFill>
                          <a:schemeClr val="dk1"/>
                        </a:solidFill>
                        <a:latin typeface="Calibri"/>
                        <a:ea typeface="Calibri"/>
                        <a:cs typeface="Calibri"/>
                        <a:sym typeface="Calibri"/>
                      </a:endParaRPr>
                    </a:p>
                  </a:txBody>
                  <a:tcPr marL="91450" marR="91450" marT="45725" marB="45725">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2800"/>
                        <a:buFont typeface="Arial"/>
                        <a:buNone/>
                      </a:pPr>
                      <a:r>
                        <a:rPr lang="en-GB" sz="2800" b="0" i="1" u="none" strike="noStrike" cap="none">
                          <a:solidFill>
                            <a:schemeClr val="dk1"/>
                          </a:solidFill>
                          <a:latin typeface="Calibri"/>
                          <a:ea typeface="Calibri"/>
                          <a:cs typeface="Calibri"/>
                          <a:sym typeface="Calibri"/>
                        </a:rPr>
                        <a:t>how far?</a:t>
                      </a:r>
                      <a:endParaRPr sz="1400" u="none" strike="noStrike" cap="none"/>
                    </a:p>
                    <a:p>
                      <a:pPr marL="0" marR="0" lvl="0" indent="0" algn="l" rtl="0">
                        <a:lnSpc>
                          <a:spcPct val="100000"/>
                        </a:lnSpc>
                        <a:spcBef>
                          <a:spcPts val="0"/>
                        </a:spcBef>
                        <a:spcAft>
                          <a:spcPts val="0"/>
                        </a:spcAft>
                        <a:buClr>
                          <a:srgbClr val="000000"/>
                        </a:buClr>
                        <a:buSzPts val="2800"/>
                        <a:buFont typeface="Arial"/>
                        <a:buNone/>
                      </a:pPr>
                      <a:r>
                        <a:rPr lang="en-GB" sz="2800" b="0" i="1" u="none" strike="noStrike" cap="none">
                          <a:solidFill>
                            <a:schemeClr val="dk1"/>
                          </a:solidFill>
                          <a:latin typeface="Calibri"/>
                          <a:ea typeface="Calibri"/>
                          <a:cs typeface="Calibri"/>
                          <a:sym typeface="Calibri"/>
                        </a:rPr>
                        <a:t>where is the referee?</a:t>
                      </a:r>
                      <a:endParaRPr sz="2800" b="0" i="1" u="none" strike="noStrike" cap="none">
                        <a:solidFill>
                          <a:schemeClr val="dk1"/>
                        </a:solidFill>
                        <a:latin typeface="Calibri"/>
                        <a:ea typeface="Calibri"/>
                        <a:cs typeface="Calibri"/>
                        <a:sym typeface="Calibri"/>
                      </a:endParaRPr>
                    </a:p>
                  </a:txBody>
                  <a:tcPr marL="91450" marR="91450" marT="45725" marB="45725">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3"/>
                  </a:ext>
                </a:extLst>
              </a:tr>
            </a:tbl>
          </a:graphicData>
        </a:graphic>
      </p:graphicFrame>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357"/>
        <p:cNvGrpSpPr/>
        <p:nvPr/>
      </p:nvGrpSpPr>
      <p:grpSpPr>
        <a:xfrm>
          <a:off x="0" y="0"/>
          <a:ext cx="0" cy="0"/>
          <a:chOff x="0" y="0"/>
          <a:chExt cx="0" cy="0"/>
        </a:xfrm>
      </p:grpSpPr>
      <p:grpSp>
        <p:nvGrpSpPr>
          <p:cNvPr id="358" name="Google Shape;358;p28"/>
          <p:cNvGrpSpPr/>
          <p:nvPr/>
        </p:nvGrpSpPr>
        <p:grpSpPr>
          <a:xfrm>
            <a:off x="179388" y="1557338"/>
            <a:ext cx="4321175" cy="1655762"/>
            <a:chOff x="113" y="981"/>
            <a:chExt cx="2722" cy="1043"/>
          </a:xfrm>
        </p:grpSpPr>
        <p:sp>
          <p:nvSpPr>
            <p:cNvPr id="359" name="Google Shape;359;p28"/>
            <p:cNvSpPr txBox="1"/>
            <p:nvPr/>
          </p:nvSpPr>
          <p:spPr>
            <a:xfrm>
              <a:off x="930" y="1071"/>
              <a:ext cx="1905" cy="826"/>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000"/>
                <a:buFont typeface="Arial"/>
                <a:buNone/>
              </a:pPr>
              <a:r>
                <a:rPr lang="en-GB" sz="2000" b="0" i="0" u="none" strike="noStrike" cap="none">
                  <a:solidFill>
                    <a:srgbClr val="000000"/>
                  </a:solidFill>
                  <a:latin typeface="Arial"/>
                  <a:ea typeface="Arial"/>
                  <a:cs typeface="Arial"/>
                  <a:sym typeface="Arial"/>
                </a:rPr>
                <a:t>1. The touch is made by either the defending player or the player in possession.</a:t>
              </a:r>
              <a:endParaRPr sz="1400" b="0" i="0" u="none" strike="noStrike" cap="none">
                <a:solidFill>
                  <a:srgbClr val="000000"/>
                </a:solidFill>
                <a:latin typeface="Arial"/>
                <a:ea typeface="Arial"/>
                <a:cs typeface="Arial"/>
                <a:sym typeface="Arial"/>
              </a:endParaRPr>
            </a:p>
          </p:txBody>
        </p:sp>
        <p:grpSp>
          <p:nvGrpSpPr>
            <p:cNvPr id="360" name="Google Shape;360;p28"/>
            <p:cNvGrpSpPr/>
            <p:nvPr/>
          </p:nvGrpSpPr>
          <p:grpSpPr>
            <a:xfrm>
              <a:off x="113" y="981"/>
              <a:ext cx="809" cy="1043"/>
              <a:chOff x="113" y="981"/>
              <a:chExt cx="809" cy="1043"/>
            </a:xfrm>
          </p:grpSpPr>
          <p:sp>
            <p:nvSpPr>
              <p:cNvPr id="361" name="Google Shape;361;p28"/>
              <p:cNvSpPr/>
              <p:nvPr/>
            </p:nvSpPr>
            <p:spPr>
              <a:xfrm>
                <a:off x="113" y="981"/>
                <a:ext cx="809" cy="1043"/>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800"/>
                  <a:buFont typeface="Arial"/>
                  <a:buNone/>
                </a:pPr>
                <a:endParaRPr sz="1800" b="0" i="0" u="none" strike="noStrike" cap="none">
                  <a:solidFill>
                    <a:srgbClr val="000000"/>
                  </a:solidFill>
                  <a:latin typeface="Arial"/>
                  <a:ea typeface="Arial"/>
                  <a:cs typeface="Arial"/>
                  <a:sym typeface="Arial"/>
                </a:endParaRPr>
              </a:p>
            </p:txBody>
          </p:sp>
          <p:pic>
            <p:nvPicPr>
              <p:cNvPr id="362" name="Google Shape;362;p28"/>
              <p:cNvPicPr preferRelativeResize="0"/>
              <p:nvPr/>
            </p:nvPicPr>
            <p:blipFill rotWithShape="1">
              <a:blip r:embed="rId3">
                <a:alphaModFix/>
              </a:blip>
              <a:srcRect/>
              <a:stretch/>
            </p:blipFill>
            <p:spPr>
              <a:xfrm>
                <a:off x="113" y="981"/>
                <a:ext cx="809" cy="1042"/>
              </a:xfrm>
              <a:prstGeom prst="rect">
                <a:avLst/>
              </a:prstGeom>
              <a:noFill/>
              <a:ln>
                <a:noFill/>
              </a:ln>
            </p:spPr>
          </p:pic>
        </p:grpSp>
      </p:grpSp>
      <p:grpSp>
        <p:nvGrpSpPr>
          <p:cNvPr id="363" name="Google Shape;363;p28"/>
          <p:cNvGrpSpPr/>
          <p:nvPr/>
        </p:nvGrpSpPr>
        <p:grpSpPr>
          <a:xfrm>
            <a:off x="4572000" y="1628775"/>
            <a:ext cx="4572000" cy="1584325"/>
            <a:chOff x="2880" y="1026"/>
            <a:chExt cx="2880" cy="998"/>
          </a:xfrm>
        </p:grpSpPr>
        <p:sp>
          <p:nvSpPr>
            <p:cNvPr id="364" name="Google Shape;364;p28"/>
            <p:cNvSpPr txBox="1"/>
            <p:nvPr/>
          </p:nvSpPr>
          <p:spPr>
            <a:xfrm>
              <a:off x="3628" y="1389"/>
              <a:ext cx="2132" cy="2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000"/>
                <a:buFont typeface="Arial"/>
                <a:buNone/>
              </a:pPr>
              <a:r>
                <a:rPr lang="en-GB" sz="2000" b="0" i="0" u="none" strike="noStrike" cap="none">
                  <a:solidFill>
                    <a:srgbClr val="000000"/>
                  </a:solidFill>
                  <a:latin typeface="Arial"/>
                  <a:ea typeface="Arial"/>
                  <a:cs typeface="Arial"/>
                  <a:sym typeface="Arial"/>
                </a:rPr>
                <a:t>2. Return to the mark</a:t>
              </a:r>
              <a:endParaRPr sz="1400" b="0" i="0" u="none" strike="noStrike" cap="none">
                <a:solidFill>
                  <a:srgbClr val="000000"/>
                </a:solidFill>
                <a:latin typeface="Arial"/>
                <a:ea typeface="Arial"/>
                <a:cs typeface="Arial"/>
                <a:sym typeface="Arial"/>
              </a:endParaRPr>
            </a:p>
          </p:txBody>
        </p:sp>
        <p:grpSp>
          <p:nvGrpSpPr>
            <p:cNvPr id="365" name="Google Shape;365;p28"/>
            <p:cNvGrpSpPr/>
            <p:nvPr/>
          </p:nvGrpSpPr>
          <p:grpSpPr>
            <a:xfrm>
              <a:off x="2880" y="1026"/>
              <a:ext cx="726" cy="998"/>
              <a:chOff x="2880" y="1026"/>
              <a:chExt cx="726" cy="998"/>
            </a:xfrm>
          </p:grpSpPr>
          <p:sp>
            <p:nvSpPr>
              <p:cNvPr id="366" name="Google Shape;366;p28"/>
              <p:cNvSpPr/>
              <p:nvPr/>
            </p:nvSpPr>
            <p:spPr>
              <a:xfrm>
                <a:off x="2880" y="1026"/>
                <a:ext cx="726" cy="998"/>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800"/>
                  <a:buFont typeface="Arial"/>
                  <a:buNone/>
                </a:pPr>
                <a:endParaRPr sz="1800" b="0" i="0" u="none" strike="noStrike" cap="none">
                  <a:solidFill>
                    <a:srgbClr val="000000"/>
                  </a:solidFill>
                  <a:latin typeface="Arial"/>
                  <a:ea typeface="Arial"/>
                  <a:cs typeface="Arial"/>
                  <a:sym typeface="Arial"/>
                </a:endParaRPr>
              </a:p>
            </p:txBody>
          </p:sp>
          <p:pic>
            <p:nvPicPr>
              <p:cNvPr id="367" name="Google Shape;367;p28"/>
              <p:cNvPicPr preferRelativeResize="0"/>
              <p:nvPr/>
            </p:nvPicPr>
            <p:blipFill rotWithShape="1">
              <a:blip r:embed="rId4">
                <a:alphaModFix/>
              </a:blip>
              <a:srcRect/>
              <a:stretch/>
            </p:blipFill>
            <p:spPr>
              <a:xfrm>
                <a:off x="2880" y="1026"/>
                <a:ext cx="726" cy="998"/>
              </a:xfrm>
              <a:prstGeom prst="rect">
                <a:avLst/>
              </a:prstGeom>
              <a:noFill/>
              <a:ln>
                <a:noFill/>
              </a:ln>
            </p:spPr>
          </p:pic>
        </p:grpSp>
      </p:grpSp>
      <p:grpSp>
        <p:nvGrpSpPr>
          <p:cNvPr id="368" name="Google Shape;368;p28"/>
          <p:cNvGrpSpPr/>
          <p:nvPr/>
        </p:nvGrpSpPr>
        <p:grpSpPr>
          <a:xfrm>
            <a:off x="179388" y="3563938"/>
            <a:ext cx="4248150" cy="1593850"/>
            <a:chOff x="113" y="2245"/>
            <a:chExt cx="2676" cy="1004"/>
          </a:xfrm>
        </p:grpSpPr>
        <p:sp>
          <p:nvSpPr>
            <p:cNvPr id="369" name="Google Shape;369;p28"/>
            <p:cNvSpPr txBox="1"/>
            <p:nvPr/>
          </p:nvSpPr>
          <p:spPr>
            <a:xfrm>
              <a:off x="1020" y="2245"/>
              <a:ext cx="1769" cy="826"/>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000"/>
                <a:buFont typeface="Arial"/>
                <a:buNone/>
              </a:pPr>
              <a:r>
                <a:rPr lang="en-GB" sz="2000" b="0" i="0" u="none" strike="noStrike" cap="none">
                  <a:solidFill>
                    <a:srgbClr val="000000"/>
                  </a:solidFill>
                  <a:latin typeface="Arial"/>
                  <a:ea typeface="Arial"/>
                  <a:cs typeface="Arial"/>
                  <a:sym typeface="Arial"/>
                </a:rPr>
                <a:t>3. Perform the rollball without delay.  An attempt must be made to be square on to the try line.</a:t>
              </a:r>
              <a:endParaRPr sz="1400" b="0" i="0" u="none" strike="noStrike" cap="none">
                <a:solidFill>
                  <a:srgbClr val="000000"/>
                </a:solidFill>
                <a:latin typeface="Arial"/>
                <a:ea typeface="Arial"/>
                <a:cs typeface="Arial"/>
                <a:sym typeface="Arial"/>
              </a:endParaRPr>
            </a:p>
          </p:txBody>
        </p:sp>
        <p:grpSp>
          <p:nvGrpSpPr>
            <p:cNvPr id="370" name="Google Shape;370;p28"/>
            <p:cNvGrpSpPr/>
            <p:nvPr/>
          </p:nvGrpSpPr>
          <p:grpSpPr>
            <a:xfrm>
              <a:off x="113" y="2251"/>
              <a:ext cx="816" cy="998"/>
              <a:chOff x="113" y="2251"/>
              <a:chExt cx="816" cy="998"/>
            </a:xfrm>
          </p:grpSpPr>
          <p:sp>
            <p:nvSpPr>
              <p:cNvPr id="371" name="Google Shape;371;p28"/>
              <p:cNvSpPr/>
              <p:nvPr/>
            </p:nvSpPr>
            <p:spPr>
              <a:xfrm>
                <a:off x="113" y="2251"/>
                <a:ext cx="816" cy="998"/>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800"/>
                  <a:buFont typeface="Arial"/>
                  <a:buNone/>
                </a:pPr>
                <a:endParaRPr sz="1800" b="0" i="0" u="none" strike="noStrike" cap="none">
                  <a:solidFill>
                    <a:srgbClr val="000000"/>
                  </a:solidFill>
                  <a:latin typeface="Arial"/>
                  <a:ea typeface="Arial"/>
                  <a:cs typeface="Arial"/>
                  <a:sym typeface="Arial"/>
                </a:endParaRPr>
              </a:p>
            </p:txBody>
          </p:sp>
          <p:pic>
            <p:nvPicPr>
              <p:cNvPr id="372" name="Google Shape;372;p28"/>
              <p:cNvPicPr preferRelativeResize="0"/>
              <p:nvPr/>
            </p:nvPicPr>
            <p:blipFill rotWithShape="1">
              <a:blip r:embed="rId5">
                <a:alphaModFix/>
              </a:blip>
              <a:srcRect/>
              <a:stretch/>
            </p:blipFill>
            <p:spPr>
              <a:xfrm>
                <a:off x="113" y="2251"/>
                <a:ext cx="816" cy="997"/>
              </a:xfrm>
              <a:prstGeom prst="rect">
                <a:avLst/>
              </a:prstGeom>
              <a:noFill/>
              <a:ln>
                <a:noFill/>
              </a:ln>
            </p:spPr>
          </p:pic>
        </p:grpSp>
      </p:grpSp>
      <p:grpSp>
        <p:nvGrpSpPr>
          <p:cNvPr id="373" name="Google Shape;373;p28"/>
          <p:cNvGrpSpPr/>
          <p:nvPr/>
        </p:nvGrpSpPr>
        <p:grpSpPr>
          <a:xfrm>
            <a:off x="4572000" y="3573463"/>
            <a:ext cx="4572000" cy="1585912"/>
            <a:chOff x="2880" y="2251"/>
            <a:chExt cx="2880" cy="999"/>
          </a:xfrm>
        </p:grpSpPr>
        <p:sp>
          <p:nvSpPr>
            <p:cNvPr id="374" name="Google Shape;374;p28"/>
            <p:cNvSpPr txBox="1"/>
            <p:nvPr/>
          </p:nvSpPr>
          <p:spPr>
            <a:xfrm>
              <a:off x="3628" y="2341"/>
              <a:ext cx="2132" cy="826"/>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000"/>
                <a:buFont typeface="Arial"/>
                <a:buNone/>
              </a:pPr>
              <a:r>
                <a:rPr lang="en-GB" sz="2000" b="0" i="0" u="none" strike="noStrike" cap="none">
                  <a:solidFill>
                    <a:srgbClr val="000000"/>
                  </a:solidFill>
                  <a:latin typeface="Arial"/>
                  <a:ea typeface="Arial"/>
                  <a:cs typeface="Arial"/>
                  <a:sym typeface="Arial"/>
                </a:rPr>
                <a:t>4. Roll the ball back no more than 1 metre.  This player cannot pick the ball up.</a:t>
              </a:r>
              <a:endParaRPr sz="1400" b="0" i="0" u="none" strike="noStrike" cap="none">
                <a:solidFill>
                  <a:srgbClr val="000000"/>
                </a:solidFill>
                <a:latin typeface="Arial"/>
                <a:ea typeface="Arial"/>
                <a:cs typeface="Arial"/>
                <a:sym typeface="Arial"/>
              </a:endParaRPr>
            </a:p>
          </p:txBody>
        </p:sp>
        <p:grpSp>
          <p:nvGrpSpPr>
            <p:cNvPr id="375" name="Google Shape;375;p28"/>
            <p:cNvGrpSpPr/>
            <p:nvPr/>
          </p:nvGrpSpPr>
          <p:grpSpPr>
            <a:xfrm>
              <a:off x="2880" y="2251"/>
              <a:ext cx="726" cy="999"/>
              <a:chOff x="2880" y="2251"/>
              <a:chExt cx="726" cy="999"/>
            </a:xfrm>
          </p:grpSpPr>
          <p:sp>
            <p:nvSpPr>
              <p:cNvPr id="376" name="Google Shape;376;p28"/>
              <p:cNvSpPr/>
              <p:nvPr/>
            </p:nvSpPr>
            <p:spPr>
              <a:xfrm>
                <a:off x="2880" y="2251"/>
                <a:ext cx="726" cy="998"/>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800"/>
                  <a:buFont typeface="Arial"/>
                  <a:buNone/>
                </a:pPr>
                <a:endParaRPr sz="1800" b="0" i="0" u="none" strike="noStrike" cap="none">
                  <a:solidFill>
                    <a:srgbClr val="000000"/>
                  </a:solidFill>
                  <a:latin typeface="Arial"/>
                  <a:ea typeface="Arial"/>
                  <a:cs typeface="Arial"/>
                  <a:sym typeface="Arial"/>
                </a:endParaRPr>
              </a:p>
            </p:txBody>
          </p:sp>
          <p:pic>
            <p:nvPicPr>
              <p:cNvPr id="377" name="Google Shape;377;p28"/>
              <p:cNvPicPr preferRelativeResize="0"/>
              <p:nvPr/>
            </p:nvPicPr>
            <p:blipFill rotWithShape="1">
              <a:blip r:embed="rId6">
                <a:alphaModFix/>
              </a:blip>
              <a:srcRect/>
              <a:stretch/>
            </p:blipFill>
            <p:spPr>
              <a:xfrm>
                <a:off x="2880" y="2251"/>
                <a:ext cx="726" cy="999"/>
              </a:xfrm>
              <a:prstGeom prst="rect">
                <a:avLst/>
              </a:prstGeom>
              <a:noFill/>
              <a:ln>
                <a:noFill/>
              </a:ln>
            </p:spPr>
          </p:pic>
        </p:grpSp>
      </p:grpSp>
      <p:grpSp>
        <p:nvGrpSpPr>
          <p:cNvPr id="378" name="Google Shape;378;p28"/>
          <p:cNvGrpSpPr/>
          <p:nvPr/>
        </p:nvGrpSpPr>
        <p:grpSpPr>
          <a:xfrm>
            <a:off x="768634" y="5161990"/>
            <a:ext cx="6624637" cy="1470025"/>
            <a:chOff x="1111" y="3294"/>
            <a:chExt cx="4173" cy="926"/>
          </a:xfrm>
        </p:grpSpPr>
        <p:sp>
          <p:nvSpPr>
            <p:cNvPr id="379" name="Google Shape;379;p28"/>
            <p:cNvSpPr txBox="1"/>
            <p:nvPr/>
          </p:nvSpPr>
          <p:spPr>
            <a:xfrm>
              <a:off x="2109" y="3566"/>
              <a:ext cx="3175" cy="442"/>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000"/>
                <a:buFont typeface="Arial"/>
                <a:buNone/>
              </a:pPr>
              <a:r>
                <a:rPr lang="en-GB" sz="2000" b="0" i="0" u="none" strike="noStrike" cap="none">
                  <a:solidFill>
                    <a:srgbClr val="000000"/>
                  </a:solidFill>
                  <a:latin typeface="Arial"/>
                  <a:ea typeface="Arial"/>
                  <a:cs typeface="Arial"/>
                  <a:sym typeface="Arial"/>
                </a:rPr>
                <a:t>5. The Half picks up the ball. (S)he cannot delay picking up the ball.</a:t>
              </a:r>
              <a:endParaRPr sz="1400" b="0" i="0" u="none" strike="noStrike" cap="none">
                <a:solidFill>
                  <a:srgbClr val="000000"/>
                </a:solidFill>
                <a:latin typeface="Arial"/>
                <a:ea typeface="Arial"/>
                <a:cs typeface="Arial"/>
                <a:sym typeface="Arial"/>
              </a:endParaRPr>
            </a:p>
          </p:txBody>
        </p:sp>
        <p:grpSp>
          <p:nvGrpSpPr>
            <p:cNvPr id="380" name="Google Shape;380;p28"/>
            <p:cNvGrpSpPr/>
            <p:nvPr/>
          </p:nvGrpSpPr>
          <p:grpSpPr>
            <a:xfrm>
              <a:off x="1111" y="3294"/>
              <a:ext cx="907" cy="926"/>
              <a:chOff x="1111" y="3294"/>
              <a:chExt cx="907" cy="926"/>
            </a:xfrm>
          </p:grpSpPr>
          <p:sp>
            <p:nvSpPr>
              <p:cNvPr id="381" name="Google Shape;381;p28"/>
              <p:cNvSpPr/>
              <p:nvPr/>
            </p:nvSpPr>
            <p:spPr>
              <a:xfrm>
                <a:off x="1111" y="3294"/>
                <a:ext cx="907" cy="926"/>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800"/>
                  <a:buFont typeface="Arial"/>
                  <a:buNone/>
                </a:pPr>
                <a:endParaRPr sz="1800" b="0" i="0" u="none" strike="noStrike" cap="none">
                  <a:solidFill>
                    <a:srgbClr val="000000"/>
                  </a:solidFill>
                  <a:latin typeface="Arial"/>
                  <a:ea typeface="Arial"/>
                  <a:cs typeface="Arial"/>
                  <a:sym typeface="Arial"/>
                </a:endParaRPr>
              </a:p>
            </p:txBody>
          </p:sp>
          <p:pic>
            <p:nvPicPr>
              <p:cNvPr id="382" name="Google Shape;382;p28"/>
              <p:cNvPicPr preferRelativeResize="0"/>
              <p:nvPr/>
            </p:nvPicPr>
            <p:blipFill rotWithShape="1">
              <a:blip r:embed="rId7">
                <a:alphaModFix/>
              </a:blip>
              <a:srcRect/>
              <a:stretch/>
            </p:blipFill>
            <p:spPr>
              <a:xfrm>
                <a:off x="1111" y="3294"/>
                <a:ext cx="907" cy="926"/>
              </a:xfrm>
              <a:prstGeom prst="rect">
                <a:avLst/>
              </a:prstGeom>
              <a:noFill/>
              <a:ln>
                <a:noFill/>
              </a:ln>
            </p:spPr>
          </p:pic>
        </p:grpSp>
      </p:grpSp>
      <p:sp>
        <p:nvSpPr>
          <p:cNvPr id="383" name="Google Shape;383;p28"/>
          <p:cNvSpPr txBox="1"/>
          <p:nvPr/>
        </p:nvSpPr>
        <p:spPr>
          <a:xfrm>
            <a:off x="806896" y="591270"/>
            <a:ext cx="8229600" cy="821506"/>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3600"/>
              <a:buFont typeface="Calibri"/>
              <a:buNone/>
            </a:pPr>
            <a:r>
              <a:rPr lang="en-GB" sz="3600" b="1" i="0" u="none" strike="noStrike" cap="none">
                <a:solidFill>
                  <a:schemeClr val="dk1"/>
                </a:solidFill>
                <a:latin typeface="Calibri"/>
                <a:ea typeface="Calibri"/>
                <a:cs typeface="Calibri"/>
                <a:sym typeface="Calibri"/>
              </a:rPr>
              <a:t>The Roll Ball Procedure</a:t>
            </a:r>
            <a:endParaRPr sz="1400" b="0" i="0" u="none" strike="noStrike" cap="none">
              <a:solidFill>
                <a:srgbClr val="000000"/>
              </a:solidFill>
              <a:latin typeface="Arial"/>
              <a:ea typeface="Arial"/>
              <a:cs typeface="Arial"/>
              <a:sym typeface="Aria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58"/>
                                        </p:tgtEl>
                                        <p:attrNameLst>
                                          <p:attrName>style.visibility</p:attrName>
                                        </p:attrNameLst>
                                      </p:cBhvr>
                                      <p:to>
                                        <p:strVal val="visible"/>
                                      </p:to>
                                    </p:set>
                                    <p:animEffect transition="in" filter="fade">
                                      <p:cBhvr>
                                        <p:cTn id="7" dur="1000"/>
                                        <p:tgtEl>
                                          <p:spTgt spid="35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63"/>
                                        </p:tgtEl>
                                        <p:attrNameLst>
                                          <p:attrName>style.visibility</p:attrName>
                                        </p:attrNameLst>
                                      </p:cBhvr>
                                      <p:to>
                                        <p:strVal val="visible"/>
                                      </p:to>
                                    </p:set>
                                    <p:animEffect transition="in" filter="fade">
                                      <p:cBhvr>
                                        <p:cTn id="12" dur="1000"/>
                                        <p:tgtEl>
                                          <p:spTgt spid="36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68"/>
                                        </p:tgtEl>
                                        <p:attrNameLst>
                                          <p:attrName>style.visibility</p:attrName>
                                        </p:attrNameLst>
                                      </p:cBhvr>
                                      <p:to>
                                        <p:strVal val="visible"/>
                                      </p:to>
                                    </p:set>
                                    <p:animEffect transition="in" filter="fade">
                                      <p:cBhvr>
                                        <p:cTn id="17" dur="1000"/>
                                        <p:tgtEl>
                                          <p:spTgt spid="368"/>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73"/>
                                        </p:tgtEl>
                                        <p:attrNameLst>
                                          <p:attrName>style.visibility</p:attrName>
                                        </p:attrNameLst>
                                      </p:cBhvr>
                                      <p:to>
                                        <p:strVal val="visible"/>
                                      </p:to>
                                    </p:set>
                                    <p:animEffect transition="in" filter="fade">
                                      <p:cBhvr>
                                        <p:cTn id="22" dur="1000"/>
                                        <p:tgtEl>
                                          <p:spTgt spid="373"/>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78"/>
                                        </p:tgtEl>
                                        <p:attrNameLst>
                                          <p:attrName>style.visibility</p:attrName>
                                        </p:attrNameLst>
                                      </p:cBhvr>
                                      <p:to>
                                        <p:strVal val="visible"/>
                                      </p:to>
                                    </p:set>
                                    <p:animEffect transition="in" filter="fade">
                                      <p:cBhvr>
                                        <p:cTn id="27" dur="1000"/>
                                        <p:tgtEl>
                                          <p:spTgt spid="3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387"/>
        <p:cNvGrpSpPr/>
        <p:nvPr/>
      </p:nvGrpSpPr>
      <p:grpSpPr>
        <a:xfrm>
          <a:off x="0" y="0"/>
          <a:ext cx="0" cy="0"/>
          <a:chOff x="0" y="0"/>
          <a:chExt cx="0" cy="0"/>
        </a:xfrm>
      </p:grpSpPr>
      <p:sp>
        <p:nvSpPr>
          <p:cNvPr id="388" name="Google Shape;388;p29"/>
          <p:cNvSpPr txBox="1">
            <a:spLocks noGrp="1"/>
          </p:cNvSpPr>
          <p:nvPr>
            <p:ph type="title"/>
          </p:nvPr>
        </p:nvSpPr>
        <p:spPr>
          <a:xfrm>
            <a:off x="924732" y="2069913"/>
            <a:ext cx="7128792" cy="1359087"/>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chemeClr val="dk1"/>
              </a:buClr>
              <a:buSzPts val="4410"/>
              <a:buFont typeface="Calibri"/>
              <a:buNone/>
            </a:pPr>
            <a:r>
              <a:rPr lang="en-GB" sz="4410" b="1" i="0" u="none" strike="noStrike" cap="none">
                <a:solidFill>
                  <a:schemeClr val="dk1"/>
                </a:solidFill>
                <a:latin typeface="Calibri"/>
                <a:ea typeface="Calibri"/>
                <a:cs typeface="Calibri"/>
                <a:sym typeface="Calibri"/>
              </a:rPr>
              <a:t>MODULE 6</a:t>
            </a:r>
            <a:br>
              <a:rPr lang="en-GB" sz="3600" b="1" i="0" u="none" strike="noStrike" cap="none">
                <a:solidFill>
                  <a:schemeClr val="dk1"/>
                </a:solidFill>
                <a:latin typeface="Arial"/>
                <a:ea typeface="Arial"/>
                <a:cs typeface="Arial"/>
                <a:sym typeface="Arial"/>
              </a:rPr>
            </a:br>
            <a:r>
              <a:rPr lang="en-GB" sz="3600" b="1" i="0" u="none" strike="noStrike" cap="none">
                <a:solidFill>
                  <a:schemeClr val="dk1"/>
                </a:solidFill>
                <a:latin typeface="Calibri"/>
                <a:ea typeface="Calibri"/>
                <a:cs typeface="Calibri"/>
                <a:sym typeface="Calibri"/>
              </a:rPr>
              <a:t>PENALTIES</a:t>
            </a:r>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02"/>
        <p:cNvGrpSpPr/>
        <p:nvPr/>
      </p:nvGrpSpPr>
      <p:grpSpPr>
        <a:xfrm>
          <a:off x="0" y="0"/>
          <a:ext cx="0" cy="0"/>
          <a:chOff x="0" y="0"/>
          <a:chExt cx="0" cy="0"/>
        </a:xfrm>
      </p:grpSpPr>
      <p:sp>
        <p:nvSpPr>
          <p:cNvPr id="103" name="Google Shape;103;p3"/>
          <p:cNvSpPr txBox="1">
            <a:spLocks noGrp="1"/>
          </p:cNvSpPr>
          <p:nvPr>
            <p:ph type="title"/>
          </p:nvPr>
        </p:nvSpPr>
        <p:spPr>
          <a:xfrm>
            <a:off x="917746" y="274638"/>
            <a:ext cx="6534573" cy="1095375"/>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dk1"/>
              </a:buClr>
              <a:buSzPts val="4400"/>
              <a:buFont typeface="Arial"/>
              <a:buNone/>
            </a:pPr>
            <a:r>
              <a:rPr lang="en-GB" sz="4400" b="0" i="0" u="none" strike="noStrike" cap="none">
                <a:solidFill>
                  <a:schemeClr val="dk1"/>
                </a:solidFill>
                <a:latin typeface="Arial"/>
                <a:ea typeface="Arial"/>
                <a:cs typeface="Arial"/>
                <a:sym typeface="Arial"/>
              </a:rPr>
              <a:t>Motivation</a:t>
            </a:r>
            <a:endParaRPr/>
          </a:p>
        </p:txBody>
      </p:sp>
      <p:sp>
        <p:nvSpPr>
          <p:cNvPr id="104" name="Google Shape;104;p3"/>
          <p:cNvSpPr/>
          <p:nvPr/>
        </p:nvSpPr>
        <p:spPr>
          <a:xfrm>
            <a:off x="827585" y="2132856"/>
            <a:ext cx="7416824" cy="2664296"/>
          </a:xfrm>
          <a:prstGeom prst="rect">
            <a:avLst/>
          </a:prstGeom>
          <a:solidFill>
            <a:srgbClr val="17365D">
              <a:alpha val="53333"/>
            </a:srgbClr>
          </a:solidFill>
          <a:ln>
            <a:noFill/>
          </a:ln>
        </p:spPr>
        <p:txBody>
          <a:bodyPr spcFirstLastPara="1" wrap="square" lIns="91425" tIns="45700" rIns="91425" bIns="45700" anchor="ctr" anchorCtr="0">
            <a:noAutofit/>
          </a:bodyPr>
          <a:lstStyle/>
          <a:p>
            <a:pPr marL="457200" marR="0" lvl="1" indent="0" algn="l" rtl="0">
              <a:lnSpc>
                <a:spcPct val="100000"/>
              </a:lnSpc>
              <a:spcBef>
                <a:spcPts val="0"/>
              </a:spcBef>
              <a:spcAft>
                <a:spcPts val="0"/>
              </a:spcAft>
              <a:buClr>
                <a:srgbClr val="000000"/>
              </a:buClr>
              <a:buSzPts val="2400"/>
              <a:buFont typeface="Arial"/>
              <a:buNone/>
            </a:pPr>
            <a:r>
              <a:rPr lang="en-GB" sz="2400" b="0" i="0" u="none" strike="noStrike" cap="none">
                <a:solidFill>
                  <a:schemeClr val="lt1"/>
                </a:solidFill>
                <a:latin typeface="Calibri"/>
                <a:ea typeface="Calibri"/>
                <a:cs typeface="Calibri"/>
                <a:sym typeface="Calibri"/>
              </a:rPr>
              <a:t>Why are you interested in becoming a referee?</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393"/>
        <p:cNvGrpSpPr/>
        <p:nvPr/>
      </p:nvGrpSpPr>
      <p:grpSpPr>
        <a:xfrm>
          <a:off x="0" y="0"/>
          <a:ext cx="0" cy="0"/>
          <a:chOff x="0" y="0"/>
          <a:chExt cx="0" cy="0"/>
        </a:xfrm>
      </p:grpSpPr>
      <p:sp>
        <p:nvSpPr>
          <p:cNvPr id="394" name="Google Shape;394;p30"/>
          <p:cNvSpPr txBox="1">
            <a:spLocks noGrp="1"/>
          </p:cNvSpPr>
          <p:nvPr>
            <p:ph type="title"/>
          </p:nvPr>
        </p:nvSpPr>
        <p:spPr>
          <a:xfrm>
            <a:off x="806896" y="591270"/>
            <a:ext cx="8229600" cy="821506"/>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dk1"/>
              </a:buClr>
              <a:buSzPts val="3600"/>
              <a:buFont typeface="Calibri"/>
              <a:buNone/>
            </a:pPr>
            <a:r>
              <a:rPr lang="en-GB" sz="3600" b="1" i="0" u="none" strike="noStrike" cap="none">
                <a:solidFill>
                  <a:schemeClr val="dk1"/>
                </a:solidFill>
                <a:latin typeface="Calibri"/>
                <a:ea typeface="Calibri"/>
                <a:cs typeface="Calibri"/>
                <a:sym typeface="Calibri"/>
              </a:rPr>
              <a:t>Penalties</a:t>
            </a:r>
            <a:endParaRPr/>
          </a:p>
        </p:txBody>
      </p:sp>
      <p:pic>
        <p:nvPicPr>
          <p:cNvPr id="395" name="Google Shape;395;p30" descr="Derek - yet another penalty.JPG"/>
          <p:cNvPicPr preferRelativeResize="0"/>
          <p:nvPr/>
        </p:nvPicPr>
        <p:blipFill rotWithShape="1">
          <a:blip r:embed="rId3">
            <a:alphaModFix/>
          </a:blip>
          <a:srcRect/>
          <a:stretch/>
        </p:blipFill>
        <p:spPr>
          <a:xfrm>
            <a:off x="2339752" y="1556792"/>
            <a:ext cx="5568618" cy="4176464"/>
          </a:xfrm>
          <a:prstGeom prst="rect">
            <a:avLst/>
          </a:prstGeom>
          <a:noFill/>
          <a:ln>
            <a:noFill/>
          </a:ln>
        </p:spPr>
      </p:pic>
      <p:sp>
        <p:nvSpPr>
          <p:cNvPr id="396" name="Google Shape;396;p30"/>
          <p:cNvSpPr/>
          <p:nvPr/>
        </p:nvSpPr>
        <p:spPr>
          <a:xfrm>
            <a:off x="323528" y="1988840"/>
            <a:ext cx="8424936" cy="2952328"/>
          </a:xfrm>
          <a:prstGeom prst="rect">
            <a:avLst/>
          </a:prstGeom>
          <a:solidFill>
            <a:srgbClr val="17365D">
              <a:alpha val="53333"/>
            </a:srgbClr>
          </a:solidFill>
          <a:ln>
            <a:noFill/>
          </a:ln>
        </p:spPr>
        <p:txBody>
          <a:bodyPr spcFirstLastPara="1" wrap="square" lIns="91425" tIns="45700" rIns="91425" bIns="45700" anchor="ctr" anchorCtr="0">
            <a:noAutofit/>
          </a:bodyPr>
          <a:lstStyle/>
          <a:p>
            <a:pPr marL="342900" marR="0" lvl="0" indent="-342900" algn="l" rtl="0">
              <a:lnSpc>
                <a:spcPct val="100000"/>
              </a:lnSpc>
              <a:spcBef>
                <a:spcPts val="0"/>
              </a:spcBef>
              <a:spcAft>
                <a:spcPts val="0"/>
              </a:spcAft>
              <a:buClr>
                <a:schemeClr val="lt1"/>
              </a:buClr>
              <a:buSzPts val="2400"/>
              <a:buFont typeface="Arial"/>
              <a:buChar char="•"/>
            </a:pPr>
            <a:r>
              <a:rPr lang="en-GB" sz="2400" b="0" i="0" u="none" strike="noStrike" cap="none">
                <a:solidFill>
                  <a:schemeClr val="lt1"/>
                </a:solidFill>
                <a:latin typeface="Arial"/>
                <a:ea typeface="Arial"/>
                <a:cs typeface="Arial"/>
                <a:sym typeface="Arial"/>
              </a:rPr>
              <a:t> The non-offending team restarts with a tap at the mark indicated by the referee.</a:t>
            </a:r>
            <a:endParaRPr sz="1400" b="0" i="0" u="none" strike="noStrike" cap="none">
              <a:solidFill>
                <a:srgbClr val="000000"/>
              </a:solidFill>
              <a:latin typeface="Arial"/>
              <a:ea typeface="Arial"/>
              <a:cs typeface="Arial"/>
              <a:sym typeface="Arial"/>
            </a:endParaRPr>
          </a:p>
          <a:p>
            <a:pPr marL="342900" marR="0" lvl="0" indent="-190500" algn="l" rtl="0">
              <a:lnSpc>
                <a:spcPct val="100000"/>
              </a:lnSpc>
              <a:spcBef>
                <a:spcPts val="0"/>
              </a:spcBef>
              <a:spcAft>
                <a:spcPts val="0"/>
              </a:spcAft>
              <a:buClr>
                <a:schemeClr val="lt1"/>
              </a:buClr>
              <a:buSzPts val="2400"/>
              <a:buFont typeface="Arial"/>
              <a:buNone/>
            </a:pPr>
            <a:endParaRPr sz="2400" b="0" i="0" u="none" strike="noStrike" cap="none">
              <a:solidFill>
                <a:schemeClr val="lt1"/>
              </a:solidFill>
              <a:latin typeface="Arial"/>
              <a:ea typeface="Arial"/>
              <a:cs typeface="Arial"/>
              <a:sym typeface="Arial"/>
            </a:endParaRPr>
          </a:p>
          <a:p>
            <a:pPr marL="342900" marR="0" lvl="0" indent="-342900" algn="l" rtl="0">
              <a:lnSpc>
                <a:spcPct val="100000"/>
              </a:lnSpc>
              <a:spcBef>
                <a:spcPts val="0"/>
              </a:spcBef>
              <a:spcAft>
                <a:spcPts val="0"/>
              </a:spcAft>
              <a:buClr>
                <a:schemeClr val="lt1"/>
              </a:buClr>
              <a:buSzPts val="2400"/>
              <a:buFont typeface="Arial"/>
              <a:buChar char="•"/>
            </a:pPr>
            <a:r>
              <a:rPr lang="en-GB" sz="2400" b="0" i="0" u="none" strike="noStrike" cap="none">
                <a:solidFill>
                  <a:schemeClr val="lt1"/>
                </a:solidFill>
                <a:latin typeface="Arial"/>
                <a:ea typeface="Arial"/>
                <a:cs typeface="Arial"/>
                <a:sym typeface="Arial"/>
              </a:rPr>
              <a:t> The defending team must retire 10 metres from the </a:t>
            </a:r>
            <a:r>
              <a:rPr lang="en-GB" sz="2400" b="0" i="0" u="sng" strike="noStrike" cap="none">
                <a:solidFill>
                  <a:schemeClr val="lt1"/>
                </a:solidFill>
                <a:latin typeface="Arial"/>
                <a:ea typeface="Arial"/>
                <a:cs typeface="Arial"/>
                <a:sym typeface="Arial"/>
              </a:rPr>
              <a:t>mark</a:t>
            </a:r>
            <a:r>
              <a:rPr lang="en-GB" sz="2400" b="0" i="0" u="none" strike="noStrike" cap="none">
                <a:solidFill>
                  <a:schemeClr val="lt1"/>
                </a:solidFill>
                <a:latin typeface="Arial"/>
                <a:ea typeface="Arial"/>
                <a:cs typeface="Arial"/>
                <a:sym typeface="Arial"/>
              </a:rPr>
              <a:t>.</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chemeClr val="lt1"/>
              </a:buClr>
              <a:buSzPts val="2200"/>
              <a:buFont typeface="Arial"/>
              <a:buNone/>
            </a:pPr>
            <a:endParaRPr sz="2200" b="1" i="0" u="none" strike="noStrike" cap="none">
              <a:solidFill>
                <a:schemeClr val="lt1"/>
              </a:solidFill>
              <a:latin typeface="Arial"/>
              <a:ea typeface="Arial"/>
              <a:cs typeface="Arial"/>
              <a:sym typeface="Arial"/>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401"/>
        <p:cNvGrpSpPr/>
        <p:nvPr/>
      </p:nvGrpSpPr>
      <p:grpSpPr>
        <a:xfrm>
          <a:off x="0" y="0"/>
          <a:ext cx="0" cy="0"/>
          <a:chOff x="0" y="0"/>
          <a:chExt cx="0" cy="0"/>
        </a:xfrm>
      </p:grpSpPr>
      <p:sp>
        <p:nvSpPr>
          <p:cNvPr id="402" name="Google Shape;402;p31"/>
          <p:cNvSpPr txBox="1">
            <a:spLocks noGrp="1"/>
          </p:cNvSpPr>
          <p:nvPr>
            <p:ph type="title"/>
          </p:nvPr>
        </p:nvSpPr>
        <p:spPr>
          <a:xfrm>
            <a:off x="806896" y="591270"/>
            <a:ext cx="8229600" cy="821506"/>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dk1"/>
              </a:buClr>
              <a:buSzPts val="3600"/>
              <a:buFont typeface="Calibri"/>
              <a:buNone/>
            </a:pPr>
            <a:r>
              <a:rPr lang="en-GB" sz="3600" b="1" i="0" u="none" strike="noStrike" cap="none">
                <a:solidFill>
                  <a:schemeClr val="dk1"/>
                </a:solidFill>
                <a:latin typeface="Calibri"/>
                <a:ea typeface="Calibri"/>
                <a:cs typeface="Calibri"/>
                <a:sym typeface="Calibri"/>
              </a:rPr>
              <a:t>Penalties</a:t>
            </a:r>
            <a:endParaRPr/>
          </a:p>
        </p:txBody>
      </p:sp>
      <p:sp>
        <p:nvSpPr>
          <p:cNvPr id="403" name="Google Shape;403;p31"/>
          <p:cNvSpPr/>
          <p:nvPr/>
        </p:nvSpPr>
        <p:spPr>
          <a:xfrm>
            <a:off x="323528" y="1988840"/>
            <a:ext cx="8424936" cy="1080120"/>
          </a:xfrm>
          <a:prstGeom prst="rect">
            <a:avLst/>
          </a:prstGeom>
          <a:solidFill>
            <a:srgbClr val="17365D">
              <a:alpha val="53333"/>
            </a:srgbClr>
          </a:solidFill>
          <a:ln>
            <a:noFill/>
          </a:ln>
        </p:spPr>
        <p:txBody>
          <a:bodyPr spcFirstLastPara="1" wrap="square" lIns="91425" tIns="45700" rIns="91425" bIns="45700" anchor="ctr" anchorCtr="0">
            <a:noAutofit/>
          </a:bodyPr>
          <a:lstStyle/>
          <a:p>
            <a:pPr marL="342900" marR="0" lvl="0" indent="-342900" algn="l" rtl="0">
              <a:lnSpc>
                <a:spcPct val="100000"/>
              </a:lnSpc>
              <a:spcBef>
                <a:spcPts val="0"/>
              </a:spcBef>
              <a:spcAft>
                <a:spcPts val="0"/>
              </a:spcAft>
              <a:buClr>
                <a:schemeClr val="lt1"/>
              </a:buClr>
              <a:buSzPts val="2400"/>
              <a:buFont typeface="Arial"/>
              <a:buChar char="•"/>
            </a:pPr>
            <a:r>
              <a:rPr lang="en-GB" sz="2400" b="0" i="0" u="none" strike="noStrike" cap="none">
                <a:solidFill>
                  <a:schemeClr val="lt1"/>
                </a:solidFill>
                <a:latin typeface="Arial"/>
                <a:ea typeface="Arial"/>
                <a:cs typeface="Arial"/>
                <a:sym typeface="Arial"/>
              </a:rPr>
              <a:t> What actions/situations result in a penalty?</a:t>
            </a:r>
            <a:endParaRPr sz="2200" b="1" i="0" u="none" strike="noStrike" cap="none">
              <a:solidFill>
                <a:schemeClr val="lt1"/>
              </a:solidFill>
              <a:latin typeface="Arial"/>
              <a:ea typeface="Arial"/>
              <a:cs typeface="Arial"/>
              <a:sym typeface="Arial"/>
            </a:endParaRPr>
          </a:p>
        </p:txBody>
      </p:sp>
      <p:graphicFrame>
        <p:nvGraphicFramePr>
          <p:cNvPr id="404" name="Google Shape;404;p31"/>
          <p:cNvGraphicFramePr/>
          <p:nvPr/>
        </p:nvGraphicFramePr>
        <p:xfrm>
          <a:off x="1979712" y="3212976"/>
          <a:ext cx="5400600" cy="2592350"/>
        </p:xfrm>
        <a:graphic>
          <a:graphicData uri="http://schemas.openxmlformats.org/drawingml/2006/table">
            <a:tbl>
              <a:tblPr firstRow="1" firstCol="1" bandRow="1">
                <a:noFill/>
                <a:tableStyleId>{67148DEF-3D73-44D8-BF80-E80616CF1427}</a:tableStyleId>
              </a:tblPr>
              <a:tblGrid>
                <a:gridCol w="2700675">
                  <a:extLst>
                    <a:ext uri="{9D8B030D-6E8A-4147-A177-3AD203B41FA5}">
                      <a16:colId xmlns:a16="http://schemas.microsoft.com/office/drawing/2014/main" val="20000"/>
                    </a:ext>
                  </a:extLst>
                </a:gridCol>
                <a:gridCol w="2699925">
                  <a:extLst>
                    <a:ext uri="{9D8B030D-6E8A-4147-A177-3AD203B41FA5}">
                      <a16:colId xmlns:a16="http://schemas.microsoft.com/office/drawing/2014/main" val="20001"/>
                    </a:ext>
                  </a:extLst>
                </a:gridCol>
              </a:tblGrid>
              <a:tr h="234925">
                <a:tc>
                  <a:txBody>
                    <a:bodyPr/>
                    <a:lstStyle/>
                    <a:p>
                      <a:pPr marL="0" marR="0" lvl="0" indent="0" algn="l" rtl="0">
                        <a:lnSpc>
                          <a:spcPct val="115000"/>
                        </a:lnSpc>
                        <a:spcBef>
                          <a:spcPts val="0"/>
                        </a:spcBef>
                        <a:spcAft>
                          <a:spcPts val="0"/>
                        </a:spcAft>
                        <a:buClr>
                          <a:srgbClr val="000000"/>
                        </a:buClr>
                        <a:buSzPts val="1400"/>
                        <a:buFont typeface="Arial"/>
                        <a:buNone/>
                      </a:pPr>
                      <a:r>
                        <a:rPr lang="en-GB" sz="1400" u="none" strike="noStrike" cap="none"/>
                        <a:t>Situation</a:t>
                      </a:r>
                      <a:endParaRPr sz="1400" u="none" strike="noStrike" cap="none">
                        <a:latin typeface="Calibri"/>
                        <a:ea typeface="Calibri"/>
                        <a:cs typeface="Calibri"/>
                        <a:sym typeface="Calibri"/>
                      </a:endParaRPr>
                    </a:p>
                  </a:txBody>
                  <a:tcPr marL="68575" marR="68575" marT="0" marB="0"/>
                </a:tc>
                <a:tc>
                  <a:txBody>
                    <a:bodyPr/>
                    <a:lstStyle/>
                    <a:p>
                      <a:pPr marL="0" marR="0" lvl="0" indent="0" algn="l" rtl="0">
                        <a:lnSpc>
                          <a:spcPct val="115000"/>
                        </a:lnSpc>
                        <a:spcBef>
                          <a:spcPts val="0"/>
                        </a:spcBef>
                        <a:spcAft>
                          <a:spcPts val="0"/>
                        </a:spcAft>
                        <a:buClr>
                          <a:srgbClr val="000000"/>
                        </a:buClr>
                        <a:buSzPts val="1400"/>
                        <a:buFont typeface="Arial"/>
                        <a:buNone/>
                      </a:pPr>
                      <a:r>
                        <a:rPr lang="en-GB" sz="1400" u="none" strike="noStrike" cap="none"/>
                        <a:t>Outcome</a:t>
                      </a:r>
                      <a:endParaRPr sz="1400" u="none" strike="noStrike" cap="none">
                        <a:latin typeface="Calibri"/>
                        <a:ea typeface="Calibri"/>
                        <a:cs typeface="Calibri"/>
                        <a:sym typeface="Calibri"/>
                      </a:endParaRPr>
                    </a:p>
                  </a:txBody>
                  <a:tcPr marL="68575" marR="68575" marT="0" marB="0"/>
                </a:tc>
                <a:extLst>
                  <a:ext uri="{0D108BD9-81ED-4DB2-BD59-A6C34878D82A}">
                    <a16:rowId xmlns:a16="http://schemas.microsoft.com/office/drawing/2014/main" val="10000"/>
                  </a:ext>
                </a:extLst>
              </a:tr>
              <a:tr h="234925">
                <a:tc>
                  <a:txBody>
                    <a:bodyPr/>
                    <a:lstStyle/>
                    <a:p>
                      <a:pPr marL="0" marR="0" lvl="0" indent="0" algn="l" rtl="0">
                        <a:lnSpc>
                          <a:spcPct val="115000"/>
                        </a:lnSpc>
                        <a:spcBef>
                          <a:spcPts val="0"/>
                        </a:spcBef>
                        <a:spcAft>
                          <a:spcPts val="0"/>
                        </a:spcAft>
                        <a:buClr>
                          <a:srgbClr val="000000"/>
                        </a:buClr>
                        <a:buSzPts val="1400"/>
                        <a:buFont typeface="Arial"/>
                        <a:buNone/>
                      </a:pPr>
                      <a:r>
                        <a:rPr lang="en-GB" sz="1400" u="none" strike="noStrike" cap="none"/>
                        <a:t>Incorrect Substitution</a:t>
                      </a:r>
                      <a:endParaRPr sz="1400" u="none" strike="noStrike" cap="none">
                        <a:latin typeface="Calibri"/>
                        <a:ea typeface="Calibri"/>
                        <a:cs typeface="Calibri"/>
                        <a:sym typeface="Calibri"/>
                      </a:endParaRPr>
                    </a:p>
                  </a:txBody>
                  <a:tcPr marL="68575" marR="68575" marT="0" marB="0"/>
                </a:tc>
                <a:tc>
                  <a:txBody>
                    <a:bodyPr/>
                    <a:lstStyle/>
                    <a:p>
                      <a:pPr marL="0" marR="0" lvl="0" indent="0" algn="l" rtl="0">
                        <a:lnSpc>
                          <a:spcPct val="115000"/>
                        </a:lnSpc>
                        <a:spcBef>
                          <a:spcPts val="0"/>
                        </a:spcBef>
                        <a:spcAft>
                          <a:spcPts val="0"/>
                        </a:spcAft>
                        <a:buClr>
                          <a:srgbClr val="000000"/>
                        </a:buClr>
                        <a:buSzPts val="1400"/>
                        <a:buFont typeface="Arial"/>
                        <a:buNone/>
                      </a:pPr>
                      <a:r>
                        <a:rPr lang="en-GB" sz="1400" u="none" strike="noStrike" cap="none"/>
                        <a:t>Penalty</a:t>
                      </a:r>
                      <a:endParaRPr sz="1400" u="none" strike="noStrike" cap="none">
                        <a:latin typeface="Calibri"/>
                        <a:ea typeface="Calibri"/>
                        <a:cs typeface="Calibri"/>
                        <a:sym typeface="Calibri"/>
                      </a:endParaRPr>
                    </a:p>
                  </a:txBody>
                  <a:tcPr marL="68575" marR="68575" marT="0" marB="0"/>
                </a:tc>
                <a:extLst>
                  <a:ext uri="{0D108BD9-81ED-4DB2-BD59-A6C34878D82A}">
                    <a16:rowId xmlns:a16="http://schemas.microsoft.com/office/drawing/2014/main" val="10001"/>
                  </a:ext>
                </a:extLst>
              </a:tr>
              <a:tr h="234925">
                <a:tc>
                  <a:txBody>
                    <a:bodyPr/>
                    <a:lstStyle/>
                    <a:p>
                      <a:pPr marL="0" marR="0" lvl="0" indent="0" algn="l" rtl="0">
                        <a:lnSpc>
                          <a:spcPct val="115000"/>
                        </a:lnSpc>
                        <a:spcBef>
                          <a:spcPts val="0"/>
                        </a:spcBef>
                        <a:spcAft>
                          <a:spcPts val="0"/>
                        </a:spcAft>
                        <a:buClr>
                          <a:srgbClr val="000000"/>
                        </a:buClr>
                        <a:buSzPts val="1400"/>
                        <a:buFont typeface="Arial"/>
                        <a:buNone/>
                      </a:pPr>
                      <a:r>
                        <a:rPr lang="en-GB" sz="1400" u="none" strike="noStrike" cap="none"/>
                        <a:t>Late Pass</a:t>
                      </a:r>
                      <a:endParaRPr sz="1400" u="none" strike="noStrike" cap="none">
                        <a:latin typeface="Calibri"/>
                        <a:ea typeface="Calibri"/>
                        <a:cs typeface="Calibri"/>
                        <a:sym typeface="Calibri"/>
                      </a:endParaRPr>
                    </a:p>
                  </a:txBody>
                  <a:tcPr marL="68575" marR="68575" marT="0" marB="0"/>
                </a:tc>
                <a:tc>
                  <a:txBody>
                    <a:bodyPr/>
                    <a:lstStyle/>
                    <a:p>
                      <a:pPr marL="0" marR="0" lvl="0" indent="0" algn="l" rtl="0">
                        <a:lnSpc>
                          <a:spcPct val="115000"/>
                        </a:lnSpc>
                        <a:spcBef>
                          <a:spcPts val="0"/>
                        </a:spcBef>
                        <a:spcAft>
                          <a:spcPts val="0"/>
                        </a:spcAft>
                        <a:buClr>
                          <a:srgbClr val="000000"/>
                        </a:buClr>
                        <a:buSzPts val="1400"/>
                        <a:buFont typeface="Arial"/>
                        <a:buNone/>
                      </a:pPr>
                      <a:r>
                        <a:rPr lang="en-GB" sz="1400" u="none" strike="noStrike" cap="none"/>
                        <a:t>Penalty</a:t>
                      </a:r>
                      <a:endParaRPr sz="1400" u="none" strike="noStrike" cap="none">
                        <a:latin typeface="Calibri"/>
                        <a:ea typeface="Calibri"/>
                        <a:cs typeface="Calibri"/>
                        <a:sym typeface="Calibri"/>
                      </a:endParaRPr>
                    </a:p>
                  </a:txBody>
                  <a:tcPr marL="68575" marR="68575" marT="0" marB="0"/>
                </a:tc>
                <a:extLst>
                  <a:ext uri="{0D108BD9-81ED-4DB2-BD59-A6C34878D82A}">
                    <a16:rowId xmlns:a16="http://schemas.microsoft.com/office/drawing/2014/main" val="10002"/>
                  </a:ext>
                </a:extLst>
              </a:tr>
              <a:tr h="234925">
                <a:tc>
                  <a:txBody>
                    <a:bodyPr/>
                    <a:lstStyle/>
                    <a:p>
                      <a:pPr marL="0" marR="0" lvl="0" indent="0" algn="l" rtl="0">
                        <a:lnSpc>
                          <a:spcPct val="115000"/>
                        </a:lnSpc>
                        <a:spcBef>
                          <a:spcPts val="0"/>
                        </a:spcBef>
                        <a:spcAft>
                          <a:spcPts val="0"/>
                        </a:spcAft>
                        <a:buClr>
                          <a:srgbClr val="000000"/>
                        </a:buClr>
                        <a:buSzPts val="1400"/>
                        <a:buFont typeface="Arial"/>
                        <a:buNone/>
                      </a:pPr>
                      <a:r>
                        <a:rPr lang="en-GB" sz="1400" u="none" strike="noStrike" cap="none"/>
                        <a:t>Forward Pass</a:t>
                      </a:r>
                      <a:endParaRPr sz="1400" u="none" strike="noStrike" cap="none">
                        <a:latin typeface="Calibri"/>
                        <a:ea typeface="Calibri"/>
                        <a:cs typeface="Calibri"/>
                        <a:sym typeface="Calibri"/>
                      </a:endParaRPr>
                    </a:p>
                  </a:txBody>
                  <a:tcPr marL="68575" marR="68575" marT="0" marB="0"/>
                </a:tc>
                <a:tc>
                  <a:txBody>
                    <a:bodyPr/>
                    <a:lstStyle/>
                    <a:p>
                      <a:pPr marL="0" marR="0" lvl="0" indent="0" algn="l" rtl="0">
                        <a:lnSpc>
                          <a:spcPct val="115000"/>
                        </a:lnSpc>
                        <a:spcBef>
                          <a:spcPts val="0"/>
                        </a:spcBef>
                        <a:spcAft>
                          <a:spcPts val="0"/>
                        </a:spcAft>
                        <a:buClr>
                          <a:srgbClr val="000000"/>
                        </a:buClr>
                        <a:buSzPts val="1400"/>
                        <a:buFont typeface="Arial"/>
                        <a:buNone/>
                      </a:pPr>
                      <a:r>
                        <a:rPr lang="en-GB" sz="1400" u="none" strike="noStrike" cap="none"/>
                        <a:t>Penalty</a:t>
                      </a:r>
                      <a:endParaRPr sz="1400" u="none" strike="noStrike" cap="none">
                        <a:latin typeface="Calibri"/>
                        <a:ea typeface="Calibri"/>
                        <a:cs typeface="Calibri"/>
                        <a:sym typeface="Calibri"/>
                      </a:endParaRPr>
                    </a:p>
                  </a:txBody>
                  <a:tcPr marL="68575" marR="68575" marT="0" marB="0"/>
                </a:tc>
                <a:extLst>
                  <a:ext uri="{0D108BD9-81ED-4DB2-BD59-A6C34878D82A}">
                    <a16:rowId xmlns:a16="http://schemas.microsoft.com/office/drawing/2014/main" val="10003"/>
                  </a:ext>
                </a:extLst>
              </a:tr>
              <a:tr h="243100">
                <a:tc>
                  <a:txBody>
                    <a:bodyPr/>
                    <a:lstStyle/>
                    <a:p>
                      <a:pPr marL="0" marR="0" lvl="0" indent="0" algn="l" rtl="0">
                        <a:lnSpc>
                          <a:spcPct val="115000"/>
                        </a:lnSpc>
                        <a:spcBef>
                          <a:spcPts val="0"/>
                        </a:spcBef>
                        <a:spcAft>
                          <a:spcPts val="0"/>
                        </a:spcAft>
                        <a:buClr>
                          <a:srgbClr val="000000"/>
                        </a:buClr>
                        <a:buSzPts val="1400"/>
                        <a:buFont typeface="Arial"/>
                        <a:buNone/>
                      </a:pPr>
                      <a:r>
                        <a:rPr lang="en-GB" sz="1400" u="none" strike="noStrike" cap="none"/>
                        <a:t>Rollball past the mark</a:t>
                      </a:r>
                      <a:endParaRPr sz="1400" u="none" strike="noStrike" cap="none">
                        <a:latin typeface="Calibri"/>
                        <a:ea typeface="Calibri"/>
                        <a:cs typeface="Calibri"/>
                        <a:sym typeface="Calibri"/>
                      </a:endParaRPr>
                    </a:p>
                  </a:txBody>
                  <a:tcPr marL="68575" marR="68575" marT="0" marB="0"/>
                </a:tc>
                <a:tc>
                  <a:txBody>
                    <a:bodyPr/>
                    <a:lstStyle/>
                    <a:p>
                      <a:pPr marL="0" marR="0" lvl="0" indent="0" algn="l" rtl="0">
                        <a:lnSpc>
                          <a:spcPct val="115000"/>
                        </a:lnSpc>
                        <a:spcBef>
                          <a:spcPts val="0"/>
                        </a:spcBef>
                        <a:spcAft>
                          <a:spcPts val="0"/>
                        </a:spcAft>
                        <a:buClr>
                          <a:srgbClr val="000000"/>
                        </a:buClr>
                        <a:buSzPts val="1400"/>
                        <a:buFont typeface="Arial"/>
                        <a:buNone/>
                      </a:pPr>
                      <a:r>
                        <a:rPr lang="en-GB" sz="1400" u="none" strike="noStrike" cap="none"/>
                        <a:t>Penalty</a:t>
                      </a:r>
                      <a:endParaRPr sz="1400" u="none" strike="noStrike" cap="none">
                        <a:latin typeface="Calibri"/>
                        <a:ea typeface="Calibri"/>
                        <a:cs typeface="Calibri"/>
                        <a:sym typeface="Calibri"/>
                      </a:endParaRPr>
                    </a:p>
                  </a:txBody>
                  <a:tcPr marL="68575" marR="68575" marT="0" marB="0"/>
                </a:tc>
                <a:extLst>
                  <a:ext uri="{0D108BD9-81ED-4DB2-BD59-A6C34878D82A}">
                    <a16:rowId xmlns:a16="http://schemas.microsoft.com/office/drawing/2014/main" val="10004"/>
                  </a:ext>
                </a:extLst>
              </a:tr>
              <a:tr h="234925">
                <a:tc>
                  <a:txBody>
                    <a:bodyPr/>
                    <a:lstStyle/>
                    <a:p>
                      <a:pPr marL="0" marR="0" lvl="0" indent="0" algn="l" rtl="0">
                        <a:lnSpc>
                          <a:spcPct val="115000"/>
                        </a:lnSpc>
                        <a:spcBef>
                          <a:spcPts val="0"/>
                        </a:spcBef>
                        <a:spcAft>
                          <a:spcPts val="0"/>
                        </a:spcAft>
                        <a:buClr>
                          <a:srgbClr val="000000"/>
                        </a:buClr>
                        <a:buSzPts val="1400"/>
                        <a:buFont typeface="Arial"/>
                        <a:buNone/>
                      </a:pPr>
                      <a:r>
                        <a:rPr lang="en-GB" sz="1400" u="none" strike="noStrike" cap="none"/>
                        <a:t>Obstruction</a:t>
                      </a:r>
                      <a:endParaRPr sz="1400" u="none" strike="noStrike" cap="none">
                        <a:latin typeface="Calibri"/>
                        <a:ea typeface="Calibri"/>
                        <a:cs typeface="Calibri"/>
                        <a:sym typeface="Calibri"/>
                      </a:endParaRPr>
                    </a:p>
                  </a:txBody>
                  <a:tcPr marL="68575" marR="68575" marT="0" marB="0"/>
                </a:tc>
                <a:tc>
                  <a:txBody>
                    <a:bodyPr/>
                    <a:lstStyle/>
                    <a:p>
                      <a:pPr marL="0" marR="0" lvl="0" indent="0" algn="l" rtl="0">
                        <a:lnSpc>
                          <a:spcPct val="115000"/>
                        </a:lnSpc>
                        <a:spcBef>
                          <a:spcPts val="0"/>
                        </a:spcBef>
                        <a:spcAft>
                          <a:spcPts val="0"/>
                        </a:spcAft>
                        <a:buClr>
                          <a:srgbClr val="000000"/>
                        </a:buClr>
                        <a:buSzPts val="1400"/>
                        <a:buFont typeface="Arial"/>
                        <a:buNone/>
                      </a:pPr>
                      <a:r>
                        <a:rPr lang="en-GB" sz="1400" u="none" strike="noStrike" cap="none"/>
                        <a:t>Penalty</a:t>
                      </a:r>
                      <a:endParaRPr sz="1400" u="none" strike="noStrike" cap="none">
                        <a:latin typeface="Calibri"/>
                        <a:ea typeface="Calibri"/>
                        <a:cs typeface="Calibri"/>
                        <a:sym typeface="Calibri"/>
                      </a:endParaRPr>
                    </a:p>
                  </a:txBody>
                  <a:tcPr marL="68575" marR="68575" marT="0" marB="0"/>
                </a:tc>
                <a:extLst>
                  <a:ext uri="{0D108BD9-81ED-4DB2-BD59-A6C34878D82A}">
                    <a16:rowId xmlns:a16="http://schemas.microsoft.com/office/drawing/2014/main" val="10005"/>
                  </a:ext>
                </a:extLst>
              </a:tr>
              <a:tr h="234925">
                <a:tc>
                  <a:txBody>
                    <a:bodyPr/>
                    <a:lstStyle/>
                    <a:p>
                      <a:pPr marL="0" marR="0" lvl="0" indent="0" algn="l" rtl="0">
                        <a:lnSpc>
                          <a:spcPct val="115000"/>
                        </a:lnSpc>
                        <a:spcBef>
                          <a:spcPts val="0"/>
                        </a:spcBef>
                        <a:spcAft>
                          <a:spcPts val="0"/>
                        </a:spcAft>
                        <a:buClr>
                          <a:srgbClr val="000000"/>
                        </a:buClr>
                        <a:buSzPts val="1400"/>
                        <a:buFont typeface="Arial"/>
                        <a:buNone/>
                      </a:pPr>
                      <a:r>
                        <a:rPr lang="en-GB" sz="1400" u="none" strike="noStrike" cap="none"/>
                        <a:t>Over-physical touch</a:t>
                      </a:r>
                      <a:endParaRPr sz="1400" u="none" strike="noStrike" cap="none">
                        <a:latin typeface="Calibri"/>
                        <a:ea typeface="Calibri"/>
                        <a:cs typeface="Calibri"/>
                        <a:sym typeface="Calibri"/>
                      </a:endParaRPr>
                    </a:p>
                  </a:txBody>
                  <a:tcPr marL="68575" marR="68575" marT="0" marB="0"/>
                </a:tc>
                <a:tc>
                  <a:txBody>
                    <a:bodyPr/>
                    <a:lstStyle/>
                    <a:p>
                      <a:pPr marL="0" marR="0" lvl="0" indent="0" algn="l" rtl="0">
                        <a:lnSpc>
                          <a:spcPct val="115000"/>
                        </a:lnSpc>
                        <a:spcBef>
                          <a:spcPts val="0"/>
                        </a:spcBef>
                        <a:spcAft>
                          <a:spcPts val="0"/>
                        </a:spcAft>
                        <a:buClr>
                          <a:srgbClr val="000000"/>
                        </a:buClr>
                        <a:buSzPts val="1400"/>
                        <a:buFont typeface="Arial"/>
                        <a:buNone/>
                      </a:pPr>
                      <a:r>
                        <a:rPr lang="en-GB" sz="1400" u="none" strike="noStrike" cap="none"/>
                        <a:t>Penalty</a:t>
                      </a:r>
                      <a:endParaRPr sz="1400" u="none" strike="noStrike" cap="none">
                        <a:latin typeface="Calibri"/>
                        <a:ea typeface="Calibri"/>
                        <a:cs typeface="Calibri"/>
                        <a:sym typeface="Calibri"/>
                      </a:endParaRPr>
                    </a:p>
                  </a:txBody>
                  <a:tcPr marL="68575" marR="68575" marT="0" marB="0"/>
                </a:tc>
                <a:extLst>
                  <a:ext uri="{0D108BD9-81ED-4DB2-BD59-A6C34878D82A}">
                    <a16:rowId xmlns:a16="http://schemas.microsoft.com/office/drawing/2014/main" val="10006"/>
                  </a:ext>
                </a:extLst>
              </a:tr>
              <a:tr h="234925">
                <a:tc>
                  <a:txBody>
                    <a:bodyPr/>
                    <a:lstStyle/>
                    <a:p>
                      <a:pPr marL="0" marR="0" lvl="0" indent="0" algn="l" rtl="0">
                        <a:lnSpc>
                          <a:spcPct val="115000"/>
                        </a:lnSpc>
                        <a:spcBef>
                          <a:spcPts val="0"/>
                        </a:spcBef>
                        <a:spcAft>
                          <a:spcPts val="0"/>
                        </a:spcAft>
                        <a:buClr>
                          <a:srgbClr val="000000"/>
                        </a:buClr>
                        <a:buSzPts val="1400"/>
                        <a:buFont typeface="Arial"/>
                        <a:buNone/>
                      </a:pPr>
                      <a:r>
                        <a:rPr lang="en-GB" sz="1400" u="none" strike="noStrike" cap="none"/>
                        <a:t>Phantom Touch</a:t>
                      </a:r>
                      <a:endParaRPr sz="1400" u="none" strike="noStrike" cap="none">
                        <a:latin typeface="Calibri"/>
                        <a:ea typeface="Calibri"/>
                        <a:cs typeface="Calibri"/>
                        <a:sym typeface="Calibri"/>
                      </a:endParaRPr>
                    </a:p>
                  </a:txBody>
                  <a:tcPr marL="68575" marR="68575" marT="0" marB="0"/>
                </a:tc>
                <a:tc>
                  <a:txBody>
                    <a:bodyPr/>
                    <a:lstStyle/>
                    <a:p>
                      <a:pPr marL="0" marR="0" lvl="0" indent="0" algn="l" rtl="0">
                        <a:lnSpc>
                          <a:spcPct val="115000"/>
                        </a:lnSpc>
                        <a:spcBef>
                          <a:spcPts val="0"/>
                        </a:spcBef>
                        <a:spcAft>
                          <a:spcPts val="0"/>
                        </a:spcAft>
                        <a:buClr>
                          <a:srgbClr val="000000"/>
                        </a:buClr>
                        <a:buSzPts val="1400"/>
                        <a:buFont typeface="Arial"/>
                        <a:buNone/>
                      </a:pPr>
                      <a:r>
                        <a:rPr lang="en-GB" sz="1400" u="none" strike="noStrike" cap="none"/>
                        <a:t>Penalty</a:t>
                      </a:r>
                      <a:endParaRPr sz="1400" u="none" strike="noStrike" cap="none">
                        <a:latin typeface="Calibri"/>
                        <a:ea typeface="Calibri"/>
                        <a:cs typeface="Calibri"/>
                        <a:sym typeface="Calibri"/>
                      </a:endParaRPr>
                    </a:p>
                  </a:txBody>
                  <a:tcPr marL="68575" marR="68575" marT="0" marB="0"/>
                </a:tc>
                <a:extLst>
                  <a:ext uri="{0D108BD9-81ED-4DB2-BD59-A6C34878D82A}">
                    <a16:rowId xmlns:a16="http://schemas.microsoft.com/office/drawing/2014/main" val="10007"/>
                  </a:ext>
                </a:extLst>
              </a:tr>
              <a:tr h="234925">
                <a:tc>
                  <a:txBody>
                    <a:bodyPr/>
                    <a:lstStyle/>
                    <a:p>
                      <a:pPr marL="0" marR="0" lvl="0" indent="0" algn="l" rtl="0">
                        <a:lnSpc>
                          <a:spcPct val="115000"/>
                        </a:lnSpc>
                        <a:spcBef>
                          <a:spcPts val="0"/>
                        </a:spcBef>
                        <a:spcAft>
                          <a:spcPts val="0"/>
                        </a:spcAft>
                        <a:buClr>
                          <a:srgbClr val="000000"/>
                        </a:buClr>
                        <a:buSzPts val="1400"/>
                        <a:buFont typeface="Arial"/>
                        <a:buNone/>
                      </a:pPr>
                      <a:r>
                        <a:rPr lang="en-GB" sz="1400" u="none" strike="noStrike" cap="none"/>
                        <a:t>Offside</a:t>
                      </a:r>
                      <a:endParaRPr sz="1400" u="none" strike="noStrike" cap="none">
                        <a:latin typeface="Calibri"/>
                        <a:ea typeface="Calibri"/>
                        <a:cs typeface="Calibri"/>
                        <a:sym typeface="Calibri"/>
                      </a:endParaRPr>
                    </a:p>
                  </a:txBody>
                  <a:tcPr marL="68575" marR="68575" marT="0" marB="0"/>
                </a:tc>
                <a:tc>
                  <a:txBody>
                    <a:bodyPr/>
                    <a:lstStyle/>
                    <a:p>
                      <a:pPr marL="0" marR="0" lvl="0" indent="0" algn="l" rtl="0">
                        <a:lnSpc>
                          <a:spcPct val="115000"/>
                        </a:lnSpc>
                        <a:spcBef>
                          <a:spcPts val="0"/>
                        </a:spcBef>
                        <a:spcAft>
                          <a:spcPts val="0"/>
                        </a:spcAft>
                        <a:buClr>
                          <a:srgbClr val="000000"/>
                        </a:buClr>
                        <a:buSzPts val="1400"/>
                        <a:buFont typeface="Arial"/>
                        <a:buNone/>
                      </a:pPr>
                      <a:r>
                        <a:rPr lang="en-GB" sz="1400" u="none" strike="noStrike" cap="none"/>
                        <a:t>Penalty</a:t>
                      </a:r>
                      <a:endParaRPr sz="1400" u="none" strike="noStrike" cap="none">
                        <a:latin typeface="Calibri"/>
                        <a:ea typeface="Calibri"/>
                        <a:cs typeface="Calibri"/>
                        <a:sym typeface="Calibri"/>
                      </a:endParaRPr>
                    </a:p>
                  </a:txBody>
                  <a:tcPr marL="68575" marR="68575" marT="0" marB="0"/>
                </a:tc>
                <a:extLst>
                  <a:ext uri="{0D108BD9-81ED-4DB2-BD59-A6C34878D82A}">
                    <a16:rowId xmlns:a16="http://schemas.microsoft.com/office/drawing/2014/main" val="10008"/>
                  </a:ext>
                </a:extLst>
              </a:tr>
              <a:tr h="234925">
                <a:tc>
                  <a:txBody>
                    <a:bodyPr/>
                    <a:lstStyle/>
                    <a:p>
                      <a:pPr marL="0" marR="0" lvl="0" indent="0" algn="l" rtl="0">
                        <a:lnSpc>
                          <a:spcPct val="115000"/>
                        </a:lnSpc>
                        <a:spcBef>
                          <a:spcPts val="0"/>
                        </a:spcBef>
                        <a:spcAft>
                          <a:spcPts val="0"/>
                        </a:spcAft>
                        <a:buClr>
                          <a:srgbClr val="000000"/>
                        </a:buClr>
                        <a:buSzPts val="1400"/>
                        <a:buFont typeface="Arial"/>
                        <a:buNone/>
                      </a:pPr>
                      <a:r>
                        <a:rPr lang="en-GB" sz="1400" u="none" strike="noStrike" cap="none"/>
                        <a:t>Voluntary Rollball</a:t>
                      </a:r>
                      <a:endParaRPr sz="1400" u="none" strike="noStrike" cap="none">
                        <a:latin typeface="Calibri"/>
                        <a:ea typeface="Calibri"/>
                        <a:cs typeface="Calibri"/>
                        <a:sym typeface="Calibri"/>
                      </a:endParaRPr>
                    </a:p>
                  </a:txBody>
                  <a:tcPr marL="68575" marR="68575" marT="0" marB="0"/>
                </a:tc>
                <a:tc>
                  <a:txBody>
                    <a:bodyPr/>
                    <a:lstStyle/>
                    <a:p>
                      <a:pPr marL="0" marR="0" lvl="0" indent="0" algn="l" rtl="0">
                        <a:lnSpc>
                          <a:spcPct val="115000"/>
                        </a:lnSpc>
                        <a:spcBef>
                          <a:spcPts val="0"/>
                        </a:spcBef>
                        <a:spcAft>
                          <a:spcPts val="0"/>
                        </a:spcAft>
                        <a:buClr>
                          <a:srgbClr val="000000"/>
                        </a:buClr>
                        <a:buSzPts val="1400"/>
                        <a:buFont typeface="Arial"/>
                        <a:buNone/>
                      </a:pPr>
                      <a:r>
                        <a:rPr lang="en-GB" sz="1400" u="none" strike="noStrike" cap="none"/>
                        <a:t>Penalty</a:t>
                      </a:r>
                      <a:endParaRPr sz="1400" u="none" strike="noStrike" cap="none">
                        <a:latin typeface="Calibri"/>
                        <a:ea typeface="Calibri"/>
                        <a:cs typeface="Calibri"/>
                        <a:sym typeface="Calibri"/>
                      </a:endParaRPr>
                    </a:p>
                  </a:txBody>
                  <a:tcPr marL="68575" marR="68575" marT="0" marB="0"/>
                </a:tc>
                <a:extLst>
                  <a:ext uri="{0D108BD9-81ED-4DB2-BD59-A6C34878D82A}">
                    <a16:rowId xmlns:a16="http://schemas.microsoft.com/office/drawing/2014/main" val="10009"/>
                  </a:ext>
                </a:extLst>
              </a:tr>
              <a:tr h="234925">
                <a:tc>
                  <a:txBody>
                    <a:bodyPr/>
                    <a:lstStyle/>
                    <a:p>
                      <a:pPr marL="0" marR="0" lvl="0" indent="0" algn="l" rtl="0">
                        <a:lnSpc>
                          <a:spcPct val="115000"/>
                        </a:lnSpc>
                        <a:spcBef>
                          <a:spcPts val="0"/>
                        </a:spcBef>
                        <a:spcAft>
                          <a:spcPts val="0"/>
                        </a:spcAft>
                        <a:buClr>
                          <a:srgbClr val="000000"/>
                        </a:buClr>
                        <a:buSzPts val="1400"/>
                        <a:buFont typeface="Arial"/>
                        <a:buNone/>
                      </a:pPr>
                      <a:r>
                        <a:rPr lang="en-GB" sz="1400" u="none" strike="noStrike" cap="none"/>
                        <a:t>Misconduct (eg backchat)</a:t>
                      </a:r>
                      <a:endParaRPr sz="1400" u="none" strike="noStrike" cap="none">
                        <a:latin typeface="Calibri"/>
                        <a:ea typeface="Calibri"/>
                        <a:cs typeface="Calibri"/>
                        <a:sym typeface="Calibri"/>
                      </a:endParaRPr>
                    </a:p>
                  </a:txBody>
                  <a:tcPr marL="68575" marR="68575" marT="0" marB="0"/>
                </a:tc>
                <a:tc>
                  <a:txBody>
                    <a:bodyPr/>
                    <a:lstStyle/>
                    <a:p>
                      <a:pPr marL="0" marR="0" lvl="0" indent="0" algn="l" rtl="0">
                        <a:lnSpc>
                          <a:spcPct val="115000"/>
                        </a:lnSpc>
                        <a:spcBef>
                          <a:spcPts val="0"/>
                        </a:spcBef>
                        <a:spcAft>
                          <a:spcPts val="0"/>
                        </a:spcAft>
                        <a:buClr>
                          <a:srgbClr val="000000"/>
                        </a:buClr>
                        <a:buSzPts val="1400"/>
                        <a:buFont typeface="Arial"/>
                        <a:buNone/>
                      </a:pPr>
                      <a:r>
                        <a:rPr lang="en-GB" sz="1400" u="none" strike="noStrike" cap="none"/>
                        <a:t>Penalty</a:t>
                      </a:r>
                      <a:endParaRPr sz="1400" u="none" strike="noStrike" cap="none">
                        <a:latin typeface="Calibri"/>
                        <a:ea typeface="Calibri"/>
                        <a:cs typeface="Calibri"/>
                        <a:sym typeface="Calibri"/>
                      </a:endParaRPr>
                    </a:p>
                  </a:txBody>
                  <a:tcPr marL="68575" marR="68575" marT="0" marB="0"/>
                </a:tc>
                <a:extLst>
                  <a:ext uri="{0D108BD9-81ED-4DB2-BD59-A6C34878D82A}">
                    <a16:rowId xmlns:a16="http://schemas.microsoft.com/office/drawing/2014/main" val="10010"/>
                  </a:ext>
                </a:extLst>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04"/>
                                        </p:tgtEl>
                                        <p:attrNameLst>
                                          <p:attrName>style.visibility</p:attrName>
                                        </p:attrNameLst>
                                      </p:cBhvr>
                                      <p:to>
                                        <p:strVal val="visible"/>
                                      </p:to>
                                    </p:set>
                                    <p:animEffect transition="in" filter="fade">
                                      <p:cBhvr>
                                        <p:cTn id="7" dur="500"/>
                                        <p:tgtEl>
                                          <p:spTgt spid="4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408"/>
        <p:cNvGrpSpPr/>
        <p:nvPr/>
      </p:nvGrpSpPr>
      <p:grpSpPr>
        <a:xfrm>
          <a:off x="0" y="0"/>
          <a:ext cx="0" cy="0"/>
          <a:chOff x="0" y="0"/>
          <a:chExt cx="0" cy="0"/>
        </a:xfrm>
      </p:grpSpPr>
      <p:sp>
        <p:nvSpPr>
          <p:cNvPr id="409" name="Google Shape;409;p32"/>
          <p:cNvSpPr txBox="1">
            <a:spLocks noGrp="1"/>
          </p:cNvSpPr>
          <p:nvPr>
            <p:ph type="title"/>
          </p:nvPr>
        </p:nvSpPr>
        <p:spPr>
          <a:xfrm>
            <a:off x="924732" y="2069913"/>
            <a:ext cx="7128792" cy="711015"/>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chemeClr val="dk1"/>
              </a:buClr>
              <a:buSzPts val="4410"/>
              <a:buFont typeface="Calibri"/>
              <a:buNone/>
            </a:pPr>
            <a:r>
              <a:rPr lang="en-GB" sz="4410" b="1" i="0" u="none" strike="noStrike" cap="none">
                <a:solidFill>
                  <a:schemeClr val="dk1"/>
                </a:solidFill>
                <a:latin typeface="Calibri"/>
                <a:ea typeface="Calibri"/>
                <a:cs typeface="Calibri"/>
                <a:sym typeface="Calibri"/>
              </a:rPr>
              <a:t>CHAPTER 7</a:t>
            </a:r>
            <a:br>
              <a:rPr lang="en-GB" sz="4410" b="1" i="0" u="none" strike="noStrike" cap="none">
                <a:solidFill>
                  <a:schemeClr val="dk1"/>
                </a:solidFill>
                <a:latin typeface="Arial"/>
                <a:ea typeface="Arial"/>
                <a:cs typeface="Arial"/>
                <a:sym typeface="Arial"/>
              </a:rPr>
            </a:br>
            <a:br>
              <a:rPr lang="en-GB" sz="3600" b="1" i="0" u="none" strike="noStrike" cap="none">
                <a:solidFill>
                  <a:schemeClr val="dk1"/>
                </a:solidFill>
                <a:latin typeface="Arial"/>
                <a:ea typeface="Arial"/>
                <a:cs typeface="Arial"/>
                <a:sym typeface="Arial"/>
              </a:rPr>
            </a:br>
            <a:r>
              <a:rPr lang="en-GB" sz="3600" b="1" i="0" u="none" strike="noStrike" cap="none">
                <a:solidFill>
                  <a:schemeClr val="dk1"/>
                </a:solidFill>
                <a:latin typeface="Calibri"/>
                <a:ea typeface="Calibri"/>
                <a:cs typeface="Calibri"/>
                <a:sym typeface="Calibri"/>
              </a:rPr>
              <a:t>INTERCHANGES</a:t>
            </a:r>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414"/>
        <p:cNvGrpSpPr/>
        <p:nvPr/>
      </p:nvGrpSpPr>
      <p:grpSpPr>
        <a:xfrm>
          <a:off x="0" y="0"/>
          <a:ext cx="0" cy="0"/>
          <a:chOff x="0" y="0"/>
          <a:chExt cx="0" cy="0"/>
        </a:xfrm>
      </p:grpSpPr>
      <p:pic>
        <p:nvPicPr>
          <p:cNvPr id="415" name="Google Shape;415;p33"/>
          <p:cNvPicPr preferRelativeResize="0"/>
          <p:nvPr/>
        </p:nvPicPr>
        <p:blipFill>
          <a:blip r:embed="rId3">
            <a:alphaModFix/>
          </a:blip>
          <a:stretch>
            <a:fillRect/>
          </a:stretch>
        </p:blipFill>
        <p:spPr>
          <a:xfrm>
            <a:off x="152400" y="3107709"/>
            <a:ext cx="5555174" cy="3046624"/>
          </a:xfrm>
          <a:prstGeom prst="rect">
            <a:avLst/>
          </a:prstGeom>
          <a:noFill/>
          <a:ln>
            <a:noFill/>
          </a:ln>
        </p:spPr>
      </p:pic>
      <p:sp>
        <p:nvSpPr>
          <p:cNvPr id="416" name="Google Shape;416;p33"/>
          <p:cNvSpPr txBox="1">
            <a:spLocks noGrp="1"/>
          </p:cNvSpPr>
          <p:nvPr>
            <p:ph type="title"/>
          </p:nvPr>
        </p:nvSpPr>
        <p:spPr>
          <a:xfrm>
            <a:off x="806896" y="591270"/>
            <a:ext cx="8229600" cy="821506"/>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dk1"/>
              </a:buClr>
              <a:buSzPts val="3600"/>
              <a:buFont typeface="Calibri"/>
              <a:buNone/>
            </a:pPr>
            <a:r>
              <a:rPr lang="en-GB" sz="3600" b="1" i="0" u="none" strike="noStrike" cap="none">
                <a:solidFill>
                  <a:schemeClr val="dk1"/>
                </a:solidFill>
                <a:latin typeface="Calibri"/>
                <a:ea typeface="Calibri"/>
                <a:cs typeface="Calibri"/>
                <a:sym typeface="Calibri"/>
              </a:rPr>
              <a:t>Interchanges</a:t>
            </a:r>
            <a:endParaRPr/>
          </a:p>
        </p:txBody>
      </p:sp>
      <p:sp>
        <p:nvSpPr>
          <p:cNvPr id="417" name="Google Shape;417;p33"/>
          <p:cNvSpPr txBox="1">
            <a:spLocks noGrp="1"/>
          </p:cNvSpPr>
          <p:nvPr>
            <p:ph type="body" idx="1"/>
          </p:nvPr>
        </p:nvSpPr>
        <p:spPr>
          <a:xfrm>
            <a:off x="827584" y="1484784"/>
            <a:ext cx="7330008" cy="468052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2520"/>
              <a:buFont typeface="Arial"/>
              <a:buNone/>
            </a:pPr>
            <a:r>
              <a:rPr lang="en-GB" sz="2800" b="0" i="0" u="none" strike="noStrike" cap="none">
                <a:solidFill>
                  <a:schemeClr val="dk1"/>
                </a:solidFill>
                <a:latin typeface="Calibri"/>
                <a:ea typeface="Calibri"/>
                <a:cs typeface="Calibri"/>
                <a:sym typeface="Calibri"/>
              </a:rPr>
              <a:t> Players need to sub on and off – so do refs!</a:t>
            </a:r>
            <a:endParaRPr/>
          </a:p>
        </p:txBody>
      </p:sp>
      <p:sp>
        <p:nvSpPr>
          <p:cNvPr id="418" name="Google Shape;418;p33"/>
          <p:cNvSpPr/>
          <p:nvPr/>
        </p:nvSpPr>
        <p:spPr>
          <a:xfrm>
            <a:off x="152400" y="3098834"/>
            <a:ext cx="5555100" cy="3046500"/>
          </a:xfrm>
          <a:prstGeom prst="rect">
            <a:avLst/>
          </a:prstGeom>
          <a:solidFill>
            <a:srgbClr val="FFFFFF">
              <a:alpha val="529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9" name="Google Shape;419;p33"/>
          <p:cNvSpPr/>
          <p:nvPr/>
        </p:nvSpPr>
        <p:spPr>
          <a:xfrm>
            <a:off x="827584" y="2132856"/>
            <a:ext cx="8145253" cy="2664296"/>
          </a:xfrm>
          <a:prstGeom prst="rect">
            <a:avLst/>
          </a:prstGeom>
          <a:solidFill>
            <a:srgbClr val="17365D">
              <a:alpha val="53333"/>
            </a:srgbClr>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lt1"/>
              </a:buClr>
              <a:buSzPts val="2520"/>
              <a:buFont typeface="Calibri"/>
              <a:buNone/>
            </a:pPr>
            <a:r>
              <a:rPr lang="en-GB" sz="2800" b="0" i="0" u="none" strike="noStrike" cap="none">
                <a:solidFill>
                  <a:schemeClr val="lt1"/>
                </a:solidFill>
                <a:latin typeface="Calibri"/>
                <a:ea typeface="Calibri"/>
                <a:cs typeface="Calibri"/>
                <a:sym typeface="Calibri"/>
              </a:rPr>
              <a:t>Why?</a:t>
            </a:r>
            <a:endParaRPr sz="1400" b="0" i="0" u="none" strike="noStrike" cap="none">
              <a:solidFill>
                <a:srgbClr val="000000"/>
              </a:solidFill>
              <a:latin typeface="Arial"/>
              <a:ea typeface="Arial"/>
              <a:cs typeface="Arial"/>
              <a:sym typeface="Arial"/>
            </a:endParaRPr>
          </a:p>
          <a:p>
            <a:pPr marL="800100" marR="0" lvl="1" indent="-342900" algn="l" rtl="0">
              <a:lnSpc>
                <a:spcPct val="100000"/>
              </a:lnSpc>
              <a:spcBef>
                <a:spcPts val="0"/>
              </a:spcBef>
              <a:spcAft>
                <a:spcPts val="0"/>
              </a:spcAft>
              <a:buClr>
                <a:schemeClr val="lt1"/>
              </a:buClr>
              <a:buSzPts val="2160"/>
              <a:buFont typeface="Arial"/>
              <a:buChar char="•"/>
            </a:pPr>
            <a:r>
              <a:rPr lang="en-GB" sz="2400" b="0" i="0" u="none" strike="noStrike" cap="none">
                <a:solidFill>
                  <a:schemeClr val="lt1"/>
                </a:solidFill>
                <a:latin typeface="Calibri"/>
                <a:ea typeface="Calibri"/>
                <a:cs typeface="Calibri"/>
                <a:sym typeface="Calibri"/>
              </a:rPr>
              <a:t>Share the workload</a:t>
            </a:r>
            <a:endParaRPr sz="1400" b="0" i="0" u="none" strike="noStrike" cap="none">
              <a:solidFill>
                <a:srgbClr val="000000"/>
              </a:solidFill>
              <a:latin typeface="Arial"/>
              <a:ea typeface="Arial"/>
              <a:cs typeface="Arial"/>
              <a:sym typeface="Arial"/>
            </a:endParaRPr>
          </a:p>
          <a:p>
            <a:pPr marL="800100" marR="0" lvl="1" indent="-342900" algn="l" rtl="0">
              <a:lnSpc>
                <a:spcPct val="100000"/>
              </a:lnSpc>
              <a:spcBef>
                <a:spcPts val="0"/>
              </a:spcBef>
              <a:spcAft>
                <a:spcPts val="0"/>
              </a:spcAft>
              <a:buClr>
                <a:schemeClr val="lt1"/>
              </a:buClr>
              <a:buSzPts val="2160"/>
              <a:buFont typeface="Arial"/>
              <a:buChar char="•"/>
            </a:pPr>
            <a:r>
              <a:rPr lang="en-GB" sz="2400" b="0" i="0" u="none" strike="noStrike" cap="none">
                <a:solidFill>
                  <a:schemeClr val="lt1"/>
                </a:solidFill>
                <a:latin typeface="Calibri"/>
                <a:ea typeface="Calibri"/>
                <a:cs typeface="Calibri"/>
                <a:sym typeface="Calibri"/>
              </a:rPr>
              <a:t>Avoid tiredness/improve decision-making ability</a:t>
            </a:r>
            <a:endParaRPr sz="1400" b="0" i="0" u="none" strike="noStrike" cap="none">
              <a:solidFill>
                <a:srgbClr val="000000"/>
              </a:solidFill>
              <a:latin typeface="Arial"/>
              <a:ea typeface="Arial"/>
              <a:cs typeface="Arial"/>
              <a:sym typeface="Arial"/>
            </a:endParaRPr>
          </a:p>
          <a:p>
            <a:pPr marL="800100" marR="0" lvl="1" indent="-342900" algn="l" rtl="0">
              <a:lnSpc>
                <a:spcPct val="100000"/>
              </a:lnSpc>
              <a:spcBef>
                <a:spcPts val="0"/>
              </a:spcBef>
              <a:spcAft>
                <a:spcPts val="0"/>
              </a:spcAft>
              <a:buClr>
                <a:schemeClr val="lt1"/>
              </a:buClr>
              <a:buSzPts val="2160"/>
              <a:buFont typeface="Arial"/>
              <a:buChar char="•"/>
            </a:pPr>
            <a:r>
              <a:rPr lang="en-GB" sz="2400" b="0" i="0" u="none" strike="noStrike" cap="none">
                <a:solidFill>
                  <a:schemeClr val="lt1"/>
                </a:solidFill>
                <a:latin typeface="Calibri"/>
                <a:ea typeface="Calibri"/>
                <a:cs typeface="Calibri"/>
                <a:sym typeface="Calibri"/>
              </a:rPr>
              <a:t>Teamwork – Touch is unique in not having separate set of  on/off field referees</a:t>
            </a:r>
            <a:endParaRPr sz="1400" b="0" i="0" u="none" strike="noStrike" cap="none">
              <a:solidFill>
                <a:srgbClr val="000000"/>
              </a:solidFill>
              <a:latin typeface="Arial"/>
              <a:ea typeface="Arial"/>
              <a:cs typeface="Arial"/>
              <a:sym typeface="Arial"/>
            </a:endParaRPr>
          </a:p>
          <a:p>
            <a:pPr marL="800100" marR="0" lvl="1" indent="-205740" algn="l" rtl="0">
              <a:lnSpc>
                <a:spcPct val="100000"/>
              </a:lnSpc>
              <a:spcBef>
                <a:spcPts val="0"/>
              </a:spcBef>
              <a:spcAft>
                <a:spcPts val="0"/>
              </a:spcAft>
              <a:buClr>
                <a:schemeClr val="lt1"/>
              </a:buClr>
              <a:buSzPts val="2160"/>
              <a:buFont typeface="Arial"/>
              <a:buNone/>
            </a:pPr>
            <a:endParaRPr sz="2400" b="0" i="0" u="none" strike="noStrike" cap="none">
              <a:solidFill>
                <a:srgbClr val="000000"/>
              </a:solidFill>
              <a:latin typeface="Calibri"/>
              <a:ea typeface="Calibri"/>
              <a:cs typeface="Calibri"/>
              <a:sym typeface="Calibri"/>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424"/>
        <p:cNvGrpSpPr/>
        <p:nvPr/>
      </p:nvGrpSpPr>
      <p:grpSpPr>
        <a:xfrm>
          <a:off x="0" y="0"/>
          <a:ext cx="0" cy="0"/>
          <a:chOff x="0" y="0"/>
          <a:chExt cx="0" cy="0"/>
        </a:xfrm>
      </p:grpSpPr>
      <p:sp>
        <p:nvSpPr>
          <p:cNvPr id="425" name="Google Shape;425;p34"/>
          <p:cNvSpPr txBox="1">
            <a:spLocks noGrp="1"/>
          </p:cNvSpPr>
          <p:nvPr>
            <p:ph type="title"/>
          </p:nvPr>
        </p:nvSpPr>
        <p:spPr>
          <a:xfrm>
            <a:off x="806896" y="591270"/>
            <a:ext cx="8229600" cy="821506"/>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dk1"/>
              </a:buClr>
              <a:buSzPts val="3600"/>
              <a:buFont typeface="Calibri"/>
              <a:buNone/>
            </a:pPr>
            <a:r>
              <a:rPr lang="en-GB" sz="3600" b="1" i="0" u="none" strike="noStrike" cap="none">
                <a:solidFill>
                  <a:schemeClr val="dk1"/>
                </a:solidFill>
                <a:latin typeface="Calibri"/>
                <a:ea typeface="Calibri"/>
                <a:cs typeface="Calibri"/>
                <a:sym typeface="Calibri"/>
              </a:rPr>
              <a:t>Interchanges</a:t>
            </a:r>
            <a:endParaRPr/>
          </a:p>
        </p:txBody>
      </p:sp>
      <p:pic>
        <p:nvPicPr>
          <p:cNvPr id="426" name="Google Shape;426;p34" descr="http://www.google.co.uk/url?sa=i&amp;source=images&amp;cd=&amp;ved=0CAUQjBw&amp;url=http%3A%2F%2Fi.istockimg.com%2Ffile_thumbview_approve%2F12764922%2F3%2Fstock-illustration-12764922-iso-icon-game-plan.jpg&amp;ei=gcYqVbmNOYjJPdDZgPgK&amp;psig=AFQjCNFDe0jA3SBprryPGtkiCqFlZUUG5Q&amp;ust=1428953090017062"/>
          <p:cNvPicPr preferRelativeResize="0"/>
          <p:nvPr/>
        </p:nvPicPr>
        <p:blipFill rotWithShape="1">
          <a:blip r:embed="rId3">
            <a:alphaModFix/>
          </a:blip>
          <a:srcRect/>
          <a:stretch/>
        </p:blipFill>
        <p:spPr>
          <a:xfrm>
            <a:off x="3982560" y="764704"/>
            <a:ext cx="5004854" cy="4715104"/>
          </a:xfrm>
          <a:prstGeom prst="rect">
            <a:avLst/>
          </a:prstGeom>
          <a:noFill/>
          <a:ln>
            <a:noFill/>
          </a:ln>
        </p:spPr>
      </p:pic>
      <p:sp>
        <p:nvSpPr>
          <p:cNvPr id="427" name="Google Shape;427;p34"/>
          <p:cNvSpPr/>
          <p:nvPr/>
        </p:nvSpPr>
        <p:spPr>
          <a:xfrm>
            <a:off x="819235" y="2132856"/>
            <a:ext cx="8145253" cy="2232248"/>
          </a:xfrm>
          <a:prstGeom prst="rect">
            <a:avLst/>
          </a:prstGeom>
          <a:solidFill>
            <a:srgbClr val="17365D">
              <a:alpha val="53333"/>
            </a:srgbClr>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lt1"/>
              </a:buClr>
              <a:buSzPts val="2520"/>
              <a:buFont typeface="Calibri"/>
              <a:buNone/>
            </a:pPr>
            <a:r>
              <a:rPr lang="en-GB" sz="2800" b="0" i="0" u="none" strike="noStrike" cap="none">
                <a:solidFill>
                  <a:schemeClr val="lt1"/>
                </a:solidFill>
                <a:latin typeface="Calibri"/>
                <a:ea typeface="Calibri"/>
                <a:cs typeface="Calibri"/>
                <a:sym typeface="Calibri"/>
              </a:rPr>
              <a:t>When?</a:t>
            </a:r>
            <a:endParaRPr sz="1400" b="0" i="0" u="none" strike="noStrike" cap="none">
              <a:solidFill>
                <a:srgbClr val="000000"/>
              </a:solidFill>
              <a:latin typeface="Arial"/>
              <a:ea typeface="Arial"/>
              <a:cs typeface="Arial"/>
              <a:sym typeface="Arial"/>
            </a:endParaRPr>
          </a:p>
          <a:p>
            <a:pPr marL="800100" marR="0" lvl="1" indent="-342900" algn="l" rtl="0">
              <a:lnSpc>
                <a:spcPct val="100000"/>
              </a:lnSpc>
              <a:spcBef>
                <a:spcPts val="0"/>
              </a:spcBef>
              <a:spcAft>
                <a:spcPts val="0"/>
              </a:spcAft>
              <a:buClr>
                <a:schemeClr val="lt1"/>
              </a:buClr>
              <a:buSzPts val="2160"/>
              <a:buFont typeface="Arial"/>
              <a:buChar char="•"/>
            </a:pPr>
            <a:r>
              <a:rPr lang="en-GB" sz="2400" b="0" i="0" u="none" strike="noStrike" cap="none">
                <a:solidFill>
                  <a:schemeClr val="lt1"/>
                </a:solidFill>
                <a:latin typeface="Calibri"/>
                <a:ea typeface="Calibri"/>
                <a:cs typeface="Calibri"/>
                <a:sym typeface="Calibri"/>
              </a:rPr>
              <a:t>After a try</a:t>
            </a:r>
            <a:endParaRPr sz="1400" b="0" i="0" u="none" strike="noStrike" cap="none">
              <a:solidFill>
                <a:srgbClr val="000000"/>
              </a:solidFill>
              <a:latin typeface="Arial"/>
              <a:ea typeface="Arial"/>
              <a:cs typeface="Arial"/>
              <a:sym typeface="Arial"/>
            </a:endParaRPr>
          </a:p>
          <a:p>
            <a:pPr marL="800100" marR="0" lvl="1" indent="-342900" algn="l" rtl="0">
              <a:lnSpc>
                <a:spcPct val="100000"/>
              </a:lnSpc>
              <a:spcBef>
                <a:spcPts val="0"/>
              </a:spcBef>
              <a:spcAft>
                <a:spcPts val="0"/>
              </a:spcAft>
              <a:buClr>
                <a:schemeClr val="lt1"/>
              </a:buClr>
              <a:buSzPts val="2160"/>
              <a:buFont typeface="Arial"/>
              <a:buChar char="•"/>
            </a:pPr>
            <a:r>
              <a:rPr lang="en-GB" sz="2400" b="0" i="0" u="none" strike="noStrike" cap="none">
                <a:solidFill>
                  <a:schemeClr val="lt1"/>
                </a:solidFill>
                <a:latin typeface="Calibri"/>
                <a:ea typeface="Calibri"/>
                <a:cs typeface="Calibri"/>
                <a:sym typeface="Calibri"/>
              </a:rPr>
              <a:t>Change of possession</a:t>
            </a:r>
            <a:endParaRPr sz="1400" b="0" i="0" u="none" strike="noStrike" cap="none">
              <a:solidFill>
                <a:srgbClr val="000000"/>
              </a:solidFill>
              <a:latin typeface="Arial"/>
              <a:ea typeface="Arial"/>
              <a:cs typeface="Arial"/>
              <a:sym typeface="Arial"/>
            </a:endParaRPr>
          </a:p>
          <a:p>
            <a:pPr marL="800100" marR="0" lvl="1" indent="-342900" algn="l" rtl="0">
              <a:lnSpc>
                <a:spcPct val="100000"/>
              </a:lnSpc>
              <a:spcBef>
                <a:spcPts val="0"/>
              </a:spcBef>
              <a:spcAft>
                <a:spcPts val="0"/>
              </a:spcAft>
              <a:buClr>
                <a:schemeClr val="lt1"/>
              </a:buClr>
              <a:buSzPts val="2160"/>
              <a:buFont typeface="Arial"/>
              <a:buChar char="•"/>
            </a:pPr>
            <a:r>
              <a:rPr lang="en-GB" sz="2400" b="0" i="0" u="none" strike="noStrike" cap="none">
                <a:solidFill>
                  <a:schemeClr val="lt1"/>
                </a:solidFill>
                <a:latin typeface="Calibri"/>
                <a:ea typeface="Calibri"/>
                <a:cs typeface="Calibri"/>
                <a:sym typeface="Calibri"/>
              </a:rPr>
              <a:t>Penalty</a:t>
            </a:r>
            <a:endParaRPr sz="1400" b="0" i="0" u="none" strike="noStrike" cap="none">
              <a:solidFill>
                <a:srgbClr val="000000"/>
              </a:solidFill>
              <a:latin typeface="Arial"/>
              <a:ea typeface="Arial"/>
              <a:cs typeface="Arial"/>
              <a:sym typeface="Arial"/>
            </a:endParaRPr>
          </a:p>
          <a:p>
            <a:pPr marL="800100" marR="0" lvl="1" indent="-342900" algn="l" rtl="0">
              <a:lnSpc>
                <a:spcPct val="100000"/>
              </a:lnSpc>
              <a:spcBef>
                <a:spcPts val="0"/>
              </a:spcBef>
              <a:spcAft>
                <a:spcPts val="0"/>
              </a:spcAft>
              <a:buClr>
                <a:schemeClr val="lt1"/>
              </a:buClr>
              <a:buSzPts val="2160"/>
              <a:buFont typeface="Arial"/>
              <a:buChar char="•"/>
            </a:pPr>
            <a:r>
              <a:rPr lang="en-GB" sz="2400" b="0" i="0" u="none" strike="noStrike" cap="none">
                <a:solidFill>
                  <a:schemeClr val="lt1"/>
                </a:solidFill>
                <a:latin typeface="Calibri"/>
                <a:ea typeface="Calibri"/>
                <a:cs typeface="Calibri"/>
                <a:sym typeface="Calibri"/>
              </a:rPr>
              <a:t>Player subbing </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432"/>
        <p:cNvGrpSpPr/>
        <p:nvPr/>
      </p:nvGrpSpPr>
      <p:grpSpPr>
        <a:xfrm>
          <a:off x="0" y="0"/>
          <a:ext cx="0" cy="0"/>
          <a:chOff x="0" y="0"/>
          <a:chExt cx="0" cy="0"/>
        </a:xfrm>
      </p:grpSpPr>
      <p:sp>
        <p:nvSpPr>
          <p:cNvPr id="433" name="Google Shape;433;p35"/>
          <p:cNvSpPr txBox="1">
            <a:spLocks noGrp="1"/>
          </p:cNvSpPr>
          <p:nvPr>
            <p:ph type="title"/>
          </p:nvPr>
        </p:nvSpPr>
        <p:spPr>
          <a:xfrm>
            <a:off x="806896" y="591270"/>
            <a:ext cx="8229600" cy="821506"/>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dk1"/>
              </a:buClr>
              <a:buSzPts val="3600"/>
              <a:buFont typeface="Calibri"/>
              <a:buNone/>
            </a:pPr>
            <a:r>
              <a:rPr lang="en-GB" sz="3600" b="1" i="0" u="none" strike="noStrike" cap="none">
                <a:solidFill>
                  <a:schemeClr val="dk1"/>
                </a:solidFill>
                <a:latin typeface="Calibri"/>
                <a:ea typeface="Calibri"/>
                <a:cs typeface="Calibri"/>
                <a:sym typeface="Calibri"/>
              </a:rPr>
              <a:t>Interchanges</a:t>
            </a:r>
            <a:endParaRPr/>
          </a:p>
        </p:txBody>
      </p:sp>
      <p:sp>
        <p:nvSpPr>
          <p:cNvPr id="434" name="Google Shape;434;p35"/>
          <p:cNvSpPr/>
          <p:nvPr/>
        </p:nvSpPr>
        <p:spPr>
          <a:xfrm>
            <a:off x="899592" y="1399848"/>
            <a:ext cx="7992888" cy="661000"/>
          </a:xfrm>
          <a:prstGeom prst="rect">
            <a:avLst/>
          </a:prstGeom>
          <a:solidFill>
            <a:srgbClr val="17365D">
              <a:alpha val="35294"/>
            </a:srgbClr>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r>
              <a:rPr lang="en-GB" sz="2800" b="0" i="0" u="none" strike="noStrike" cap="none">
                <a:solidFill>
                  <a:srgbClr val="000000"/>
                </a:solidFill>
                <a:latin typeface="Arial"/>
                <a:ea typeface="Arial"/>
                <a:cs typeface="Arial"/>
                <a:sym typeface="Arial"/>
              </a:rPr>
              <a:t>Where?</a:t>
            </a:r>
            <a:endParaRPr sz="1400" b="0" i="0" u="none" strike="noStrike" cap="none">
              <a:solidFill>
                <a:srgbClr val="000000"/>
              </a:solidFill>
              <a:latin typeface="Arial"/>
              <a:ea typeface="Arial"/>
              <a:cs typeface="Arial"/>
              <a:sym typeface="Arial"/>
            </a:endParaRPr>
          </a:p>
        </p:txBody>
      </p:sp>
      <p:grpSp>
        <p:nvGrpSpPr>
          <p:cNvPr id="435" name="Google Shape;435;p35"/>
          <p:cNvGrpSpPr/>
          <p:nvPr/>
        </p:nvGrpSpPr>
        <p:grpSpPr>
          <a:xfrm>
            <a:off x="1996739" y="2914442"/>
            <a:ext cx="4412688" cy="2419747"/>
            <a:chOff x="1331913" y="2927349"/>
            <a:chExt cx="5760000" cy="3600000"/>
          </a:xfrm>
        </p:grpSpPr>
        <p:sp>
          <p:nvSpPr>
            <p:cNvPr id="436" name="Google Shape;436;p35"/>
            <p:cNvSpPr/>
            <p:nvPr/>
          </p:nvSpPr>
          <p:spPr>
            <a:xfrm>
              <a:off x="1331913" y="2927349"/>
              <a:ext cx="5760000" cy="3600000"/>
            </a:xfrm>
            <a:prstGeom prst="rect">
              <a:avLst/>
            </a:prstGeom>
            <a:solidFill>
              <a:srgbClr val="92D050"/>
            </a:solidFill>
            <a:ln w="28575" cap="flat" cmpd="sng">
              <a:solidFill>
                <a:schemeClr val="dk1"/>
              </a:solidFill>
              <a:prstDash val="solid"/>
              <a:round/>
              <a:headEnd type="none" w="sm" len="sm"/>
              <a:tailEnd type="none" w="sm" len="sm"/>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437" name="Google Shape;437;p35"/>
            <p:cNvSpPr/>
            <p:nvPr/>
          </p:nvSpPr>
          <p:spPr>
            <a:xfrm>
              <a:off x="1691913" y="2927349"/>
              <a:ext cx="5040000" cy="3600000"/>
            </a:xfrm>
            <a:prstGeom prst="rect">
              <a:avLst/>
            </a:prstGeom>
            <a:noFill/>
            <a:ln w="28575" cap="flat" cmpd="sng">
              <a:solidFill>
                <a:schemeClr val="dk1"/>
              </a:solidFill>
              <a:prstDash val="solid"/>
              <a:round/>
              <a:headEnd type="none" w="sm" len="sm"/>
              <a:tailEnd type="none" w="sm" len="sm"/>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438" name="Google Shape;438;p35"/>
            <p:cNvSpPr/>
            <p:nvPr/>
          </p:nvSpPr>
          <p:spPr>
            <a:xfrm>
              <a:off x="2051913" y="2927349"/>
              <a:ext cx="4320000" cy="3600000"/>
            </a:xfrm>
            <a:prstGeom prst="rect">
              <a:avLst/>
            </a:prstGeom>
            <a:noFill/>
            <a:ln w="28575" cap="flat" cmpd="sng">
              <a:solidFill>
                <a:schemeClr val="dk1"/>
              </a:solidFill>
              <a:prstDash val="lgDash"/>
              <a:round/>
              <a:headEnd type="none" w="sm" len="sm"/>
              <a:tailEnd type="none" w="sm" len="sm"/>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439" name="Google Shape;439;p35"/>
            <p:cNvSpPr/>
            <p:nvPr/>
          </p:nvSpPr>
          <p:spPr>
            <a:xfrm>
              <a:off x="3491913" y="2927349"/>
              <a:ext cx="1440000" cy="3600000"/>
            </a:xfrm>
            <a:prstGeom prst="rect">
              <a:avLst/>
            </a:prstGeom>
            <a:noFill/>
            <a:ln w="28575" cap="flat" cmpd="sng">
              <a:solidFill>
                <a:schemeClr val="dk1"/>
              </a:solidFill>
              <a:prstDash val="lgDash"/>
              <a:round/>
              <a:headEnd type="none" w="sm" len="sm"/>
              <a:tailEnd type="none" w="sm" len="sm"/>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440" name="Google Shape;440;p35"/>
            <p:cNvSpPr/>
            <p:nvPr/>
          </p:nvSpPr>
          <p:spPr>
            <a:xfrm>
              <a:off x="4211913" y="2927349"/>
              <a:ext cx="0" cy="3600000"/>
            </a:xfrm>
            <a:prstGeom prst="rect">
              <a:avLst/>
            </a:prstGeom>
            <a:noFill/>
            <a:ln w="28575" cap="flat" cmpd="sng">
              <a:solidFill>
                <a:schemeClr val="dk1"/>
              </a:solidFill>
              <a:prstDash val="solid"/>
              <a:round/>
              <a:headEnd type="none" w="sm" len="sm"/>
              <a:tailEnd type="none" w="sm" len="sm"/>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grpSp>
      <p:sp>
        <p:nvSpPr>
          <p:cNvPr id="441" name="Google Shape;441;p35"/>
          <p:cNvSpPr/>
          <p:nvPr/>
        </p:nvSpPr>
        <p:spPr>
          <a:xfrm>
            <a:off x="3651496" y="5414150"/>
            <a:ext cx="1103172" cy="145185"/>
          </a:xfrm>
          <a:prstGeom prst="rect">
            <a:avLst/>
          </a:prstGeom>
          <a:noFill/>
          <a:ln w="9525" cap="flat" cmpd="sng">
            <a:solidFill>
              <a:schemeClr val="dk1"/>
            </a:solidFill>
            <a:prstDash val="solid"/>
            <a:round/>
            <a:headEnd type="none" w="sm" len="sm"/>
            <a:tailEnd type="none" w="sm" len="sm"/>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None/>
            </a:pPr>
            <a:endParaRPr sz="1100" b="0" i="0" u="none" strike="noStrike" cap="none">
              <a:solidFill>
                <a:schemeClr val="dk1"/>
              </a:solidFill>
              <a:latin typeface="Arial"/>
              <a:ea typeface="Arial"/>
              <a:cs typeface="Arial"/>
              <a:sym typeface="Arial"/>
            </a:endParaRPr>
          </a:p>
        </p:txBody>
      </p:sp>
      <p:sp>
        <p:nvSpPr>
          <p:cNvPr id="442" name="Google Shape;442;p35"/>
          <p:cNvSpPr/>
          <p:nvPr/>
        </p:nvSpPr>
        <p:spPr>
          <a:xfrm>
            <a:off x="3651497" y="2682814"/>
            <a:ext cx="1103172" cy="145185"/>
          </a:xfrm>
          <a:prstGeom prst="rect">
            <a:avLst/>
          </a:prstGeom>
          <a:noFill/>
          <a:ln w="9525" cap="flat" cmpd="sng">
            <a:solidFill>
              <a:schemeClr val="dk1"/>
            </a:solidFill>
            <a:prstDash val="solid"/>
            <a:round/>
            <a:headEnd type="none" w="sm" len="sm"/>
            <a:tailEnd type="none" w="sm" len="sm"/>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None/>
            </a:pPr>
            <a:endParaRPr sz="1100" b="0" i="0" u="none" strike="noStrike" cap="none">
              <a:solidFill>
                <a:schemeClr val="dk1"/>
              </a:solidFill>
              <a:latin typeface="Arial"/>
              <a:ea typeface="Arial"/>
              <a:cs typeface="Arial"/>
              <a:sym typeface="Arial"/>
            </a:endParaRPr>
          </a:p>
        </p:txBody>
      </p:sp>
      <p:grpSp>
        <p:nvGrpSpPr>
          <p:cNvPr id="443" name="Google Shape;443;p35"/>
          <p:cNvGrpSpPr/>
          <p:nvPr/>
        </p:nvGrpSpPr>
        <p:grpSpPr>
          <a:xfrm>
            <a:off x="357165" y="2901988"/>
            <a:ext cx="5776470" cy="2438769"/>
            <a:chOff x="357165" y="2901988"/>
            <a:chExt cx="5776470" cy="2438769"/>
          </a:xfrm>
        </p:grpSpPr>
        <p:grpSp>
          <p:nvGrpSpPr>
            <p:cNvPr id="444" name="Google Shape;444;p35"/>
            <p:cNvGrpSpPr/>
            <p:nvPr/>
          </p:nvGrpSpPr>
          <p:grpSpPr>
            <a:xfrm>
              <a:off x="357165" y="2901988"/>
              <a:ext cx="5776470" cy="2438769"/>
              <a:chOff x="357165" y="2901988"/>
              <a:chExt cx="5776470" cy="2438769"/>
            </a:xfrm>
          </p:grpSpPr>
          <p:sp>
            <p:nvSpPr>
              <p:cNvPr id="445" name="Google Shape;445;p35"/>
              <p:cNvSpPr/>
              <p:nvPr/>
            </p:nvSpPr>
            <p:spPr>
              <a:xfrm>
                <a:off x="2272533" y="2934011"/>
                <a:ext cx="3861102" cy="586468"/>
              </a:xfrm>
              <a:prstGeom prst="rect">
                <a:avLst/>
              </a:prstGeom>
              <a:solidFill>
                <a:schemeClr val="lt1"/>
              </a:solidFill>
              <a:ln w="25400" cap="flat" cmpd="sng">
                <a:solidFill>
                  <a:schemeClr val="accent6"/>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dk1"/>
                  </a:solidFill>
                  <a:latin typeface="Arial"/>
                  <a:ea typeface="Arial"/>
                  <a:cs typeface="Arial"/>
                  <a:sym typeface="Arial"/>
                </a:endParaRPr>
              </a:p>
            </p:txBody>
          </p:sp>
          <p:cxnSp>
            <p:nvCxnSpPr>
              <p:cNvPr id="446" name="Google Shape;446;p35"/>
              <p:cNvCxnSpPr/>
              <p:nvPr/>
            </p:nvCxnSpPr>
            <p:spPr>
              <a:xfrm>
                <a:off x="1708030" y="2901988"/>
                <a:ext cx="8627" cy="618491"/>
              </a:xfrm>
              <a:prstGeom prst="straightConnector1">
                <a:avLst/>
              </a:prstGeom>
              <a:noFill/>
              <a:ln w="9525" cap="flat" cmpd="sng">
                <a:solidFill>
                  <a:srgbClr val="4A7DBA"/>
                </a:solidFill>
                <a:prstDash val="solid"/>
                <a:round/>
                <a:headEnd type="triangle" w="med" len="med"/>
                <a:tailEnd type="triangle" w="med" len="med"/>
              </a:ln>
            </p:spPr>
          </p:cxnSp>
          <p:sp>
            <p:nvSpPr>
              <p:cNvPr id="447" name="Google Shape;447;p35"/>
              <p:cNvSpPr txBox="1"/>
              <p:nvPr/>
            </p:nvSpPr>
            <p:spPr>
              <a:xfrm>
                <a:off x="357165" y="2949623"/>
                <a:ext cx="1276911" cy="523220"/>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None/>
                </a:pPr>
                <a:r>
                  <a:rPr lang="en-GB" sz="1400" b="0" i="0" u="none" strike="noStrike" cap="none">
                    <a:solidFill>
                      <a:srgbClr val="000000"/>
                    </a:solidFill>
                    <a:latin typeface="Arial"/>
                    <a:ea typeface="Arial"/>
                    <a:cs typeface="Arial"/>
                    <a:sym typeface="Arial"/>
                  </a:rPr>
                  <a:t>10m</a:t>
                </a:r>
                <a:br>
                  <a:rPr lang="en-GB" sz="1400" b="0" i="0" u="none" strike="noStrike" cap="none">
                    <a:solidFill>
                      <a:srgbClr val="000000"/>
                    </a:solidFill>
                    <a:latin typeface="Arial"/>
                    <a:ea typeface="Arial"/>
                    <a:cs typeface="Arial"/>
                    <a:sym typeface="Arial"/>
                  </a:rPr>
                </a:br>
                <a:r>
                  <a:rPr lang="en-GB" sz="1400" b="0" i="0" u="none" strike="noStrike" cap="none">
                    <a:solidFill>
                      <a:srgbClr val="000000"/>
                    </a:solidFill>
                    <a:latin typeface="Arial"/>
                    <a:ea typeface="Arial"/>
                    <a:cs typeface="Arial"/>
                    <a:sym typeface="Arial"/>
                  </a:rPr>
                  <a:t>From sideline</a:t>
                </a:r>
                <a:endParaRPr sz="1400" b="0" i="0" u="none" strike="noStrike" cap="none">
                  <a:solidFill>
                    <a:srgbClr val="000000"/>
                  </a:solidFill>
                  <a:latin typeface="Arial"/>
                  <a:ea typeface="Arial"/>
                  <a:cs typeface="Arial"/>
                  <a:sym typeface="Arial"/>
                </a:endParaRPr>
              </a:p>
            </p:txBody>
          </p:sp>
          <p:sp>
            <p:nvSpPr>
              <p:cNvPr id="448" name="Google Shape;448;p35"/>
              <p:cNvSpPr/>
              <p:nvPr/>
            </p:nvSpPr>
            <p:spPr>
              <a:xfrm>
                <a:off x="2272532" y="4754289"/>
                <a:ext cx="3861102" cy="586468"/>
              </a:xfrm>
              <a:prstGeom prst="rect">
                <a:avLst/>
              </a:prstGeom>
              <a:solidFill>
                <a:schemeClr val="lt1"/>
              </a:solidFill>
              <a:ln w="25400" cap="flat" cmpd="sng">
                <a:solidFill>
                  <a:schemeClr val="accent6"/>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dk1"/>
                  </a:solidFill>
                  <a:latin typeface="Arial"/>
                  <a:ea typeface="Arial"/>
                  <a:cs typeface="Arial"/>
                  <a:sym typeface="Arial"/>
                </a:endParaRPr>
              </a:p>
            </p:txBody>
          </p:sp>
        </p:grpSp>
        <p:sp>
          <p:nvSpPr>
            <p:cNvPr id="449" name="Google Shape;449;p35"/>
            <p:cNvSpPr txBox="1"/>
            <p:nvPr/>
          </p:nvSpPr>
          <p:spPr>
            <a:xfrm>
              <a:off x="2831482" y="2980400"/>
              <a:ext cx="2743200" cy="461665"/>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en-GB" sz="2400" b="1" i="0" u="none" strike="noStrike" cap="none">
                  <a:solidFill>
                    <a:schemeClr val="accent2"/>
                  </a:solidFill>
                  <a:latin typeface="Arial"/>
                  <a:ea typeface="Arial"/>
                  <a:cs typeface="Arial"/>
                  <a:sym typeface="Arial"/>
                </a:rPr>
                <a:t>Interchange area</a:t>
              </a:r>
              <a:endParaRPr/>
            </a:p>
          </p:txBody>
        </p:sp>
        <p:sp>
          <p:nvSpPr>
            <p:cNvPr id="450" name="Google Shape;450;p35"/>
            <p:cNvSpPr txBox="1"/>
            <p:nvPr/>
          </p:nvSpPr>
          <p:spPr>
            <a:xfrm>
              <a:off x="2831482" y="4842395"/>
              <a:ext cx="2743200" cy="461665"/>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en-GB" sz="2400" b="1" i="0" u="none" strike="noStrike" cap="none">
                  <a:solidFill>
                    <a:schemeClr val="accent2"/>
                  </a:solidFill>
                  <a:latin typeface="Arial"/>
                  <a:ea typeface="Arial"/>
                  <a:cs typeface="Arial"/>
                  <a:sym typeface="Arial"/>
                </a:rPr>
                <a:t>Interchange area</a:t>
              </a:r>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4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454"/>
        <p:cNvGrpSpPr/>
        <p:nvPr/>
      </p:nvGrpSpPr>
      <p:grpSpPr>
        <a:xfrm>
          <a:off x="0" y="0"/>
          <a:ext cx="0" cy="0"/>
          <a:chOff x="0" y="0"/>
          <a:chExt cx="0" cy="0"/>
        </a:xfrm>
      </p:grpSpPr>
      <p:sp>
        <p:nvSpPr>
          <p:cNvPr id="455" name="Google Shape;455;p36"/>
          <p:cNvSpPr txBox="1">
            <a:spLocks noGrp="1"/>
          </p:cNvSpPr>
          <p:nvPr>
            <p:ph type="title"/>
          </p:nvPr>
        </p:nvSpPr>
        <p:spPr>
          <a:xfrm>
            <a:off x="924732" y="2069913"/>
            <a:ext cx="7128792" cy="711015"/>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chemeClr val="dk1"/>
              </a:buClr>
              <a:buSzPts val="4410"/>
              <a:buFont typeface="Arial"/>
              <a:buNone/>
            </a:pPr>
            <a:r>
              <a:rPr lang="en-GB" sz="4410" b="1" i="0" u="none" strike="noStrike" cap="none">
                <a:solidFill>
                  <a:schemeClr val="dk1"/>
                </a:solidFill>
                <a:latin typeface="Arial"/>
                <a:ea typeface="Arial"/>
                <a:cs typeface="Arial"/>
                <a:sym typeface="Arial"/>
              </a:rPr>
              <a:t>MODULE 8</a:t>
            </a:r>
            <a:br>
              <a:rPr lang="en-GB" sz="4410" b="1" i="0" u="none" strike="noStrike" cap="none">
                <a:solidFill>
                  <a:schemeClr val="dk1"/>
                </a:solidFill>
                <a:latin typeface="Arial"/>
                <a:ea typeface="Arial"/>
                <a:cs typeface="Arial"/>
                <a:sym typeface="Arial"/>
              </a:rPr>
            </a:br>
            <a:br>
              <a:rPr lang="en-GB" sz="3600" b="1" i="0" u="none" strike="noStrike" cap="none">
                <a:solidFill>
                  <a:schemeClr val="dk1"/>
                </a:solidFill>
                <a:latin typeface="Arial"/>
                <a:ea typeface="Arial"/>
                <a:cs typeface="Arial"/>
                <a:sym typeface="Arial"/>
              </a:rPr>
            </a:br>
            <a:r>
              <a:rPr lang="en-GB" sz="3600" b="1" i="0" u="none" strike="noStrike" cap="none">
                <a:solidFill>
                  <a:schemeClr val="dk1"/>
                </a:solidFill>
                <a:latin typeface="Calibri"/>
                <a:ea typeface="Calibri"/>
                <a:cs typeface="Calibri"/>
                <a:sym typeface="Calibri"/>
              </a:rPr>
              <a:t>SCORING</a:t>
            </a:r>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460"/>
        <p:cNvGrpSpPr/>
        <p:nvPr/>
      </p:nvGrpSpPr>
      <p:grpSpPr>
        <a:xfrm>
          <a:off x="0" y="0"/>
          <a:ext cx="0" cy="0"/>
          <a:chOff x="0" y="0"/>
          <a:chExt cx="0" cy="0"/>
        </a:xfrm>
      </p:grpSpPr>
      <p:sp>
        <p:nvSpPr>
          <p:cNvPr id="461" name="Google Shape;461;p37"/>
          <p:cNvSpPr txBox="1">
            <a:spLocks noGrp="1"/>
          </p:cNvSpPr>
          <p:nvPr>
            <p:ph type="title"/>
          </p:nvPr>
        </p:nvSpPr>
        <p:spPr>
          <a:xfrm>
            <a:off x="806896" y="591270"/>
            <a:ext cx="8229600" cy="821506"/>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dk1"/>
              </a:buClr>
              <a:buSzPts val="3600"/>
              <a:buFont typeface="Calibri"/>
              <a:buNone/>
            </a:pPr>
            <a:r>
              <a:rPr lang="en-GB" sz="3600" b="1" i="0" u="none" strike="noStrike" cap="none">
                <a:solidFill>
                  <a:schemeClr val="dk1"/>
                </a:solidFill>
                <a:latin typeface="Calibri"/>
                <a:ea typeface="Calibri"/>
                <a:cs typeface="Calibri"/>
                <a:sym typeface="Calibri"/>
              </a:rPr>
              <a:t>Scoring</a:t>
            </a:r>
            <a:endParaRPr/>
          </a:p>
        </p:txBody>
      </p:sp>
      <p:pic>
        <p:nvPicPr>
          <p:cNvPr id="462" name="Google Shape;462;p37" descr="http://www.englandtouch.org.uk/wp/wp-content/uploads/Clipboard02.png"/>
          <p:cNvPicPr preferRelativeResize="0"/>
          <p:nvPr/>
        </p:nvPicPr>
        <p:blipFill rotWithShape="1">
          <a:blip r:embed="rId3">
            <a:alphaModFix/>
          </a:blip>
          <a:srcRect/>
          <a:stretch/>
        </p:blipFill>
        <p:spPr>
          <a:xfrm>
            <a:off x="-36512" y="2636912"/>
            <a:ext cx="7174038" cy="4770736"/>
          </a:xfrm>
          <a:prstGeom prst="rect">
            <a:avLst/>
          </a:prstGeom>
          <a:noFill/>
          <a:ln>
            <a:noFill/>
          </a:ln>
        </p:spPr>
      </p:pic>
      <p:sp>
        <p:nvSpPr>
          <p:cNvPr id="463" name="Google Shape;463;p37"/>
          <p:cNvSpPr/>
          <p:nvPr/>
        </p:nvSpPr>
        <p:spPr>
          <a:xfrm>
            <a:off x="827584" y="1844824"/>
            <a:ext cx="8145253" cy="2664296"/>
          </a:xfrm>
          <a:prstGeom prst="rect">
            <a:avLst/>
          </a:prstGeom>
          <a:solidFill>
            <a:srgbClr val="17365D">
              <a:alpha val="53333"/>
            </a:srgbClr>
          </a:solidFill>
          <a:ln>
            <a:noFill/>
          </a:ln>
        </p:spPr>
        <p:txBody>
          <a:bodyPr spcFirstLastPara="1" wrap="square" lIns="91425" tIns="45700" rIns="91425" bIns="45700" anchor="ctr" anchorCtr="0">
            <a:noAutofit/>
          </a:bodyPr>
          <a:lstStyle/>
          <a:p>
            <a:pPr marL="800100" marR="0" lvl="1" indent="-342900" algn="l" rtl="0">
              <a:lnSpc>
                <a:spcPct val="100000"/>
              </a:lnSpc>
              <a:spcBef>
                <a:spcPts val="0"/>
              </a:spcBef>
              <a:spcAft>
                <a:spcPts val="0"/>
              </a:spcAft>
              <a:buClr>
                <a:schemeClr val="lt1"/>
              </a:buClr>
              <a:buSzPts val="2160"/>
              <a:buFont typeface="Arial"/>
              <a:buChar char="•"/>
            </a:pPr>
            <a:r>
              <a:rPr lang="en-GB" sz="2400" b="0" i="0" u="none" strike="noStrike" cap="none">
                <a:solidFill>
                  <a:schemeClr val="lt1"/>
                </a:solidFill>
                <a:latin typeface="Arial"/>
                <a:ea typeface="Arial"/>
                <a:cs typeface="Arial"/>
                <a:sym typeface="Arial"/>
              </a:rPr>
              <a:t>A try is scored when the ball is placed on the ground within the try area in a controlled manner</a:t>
            </a:r>
            <a:endParaRPr sz="1400" b="0" i="0" u="none" strike="noStrike" cap="none">
              <a:solidFill>
                <a:srgbClr val="000000"/>
              </a:solidFill>
              <a:latin typeface="Arial"/>
              <a:ea typeface="Arial"/>
              <a:cs typeface="Arial"/>
              <a:sym typeface="Arial"/>
            </a:endParaRPr>
          </a:p>
          <a:p>
            <a:pPr marL="800100" marR="0" lvl="1" indent="-205740" algn="l" rtl="0">
              <a:lnSpc>
                <a:spcPct val="100000"/>
              </a:lnSpc>
              <a:spcBef>
                <a:spcPts val="0"/>
              </a:spcBef>
              <a:spcAft>
                <a:spcPts val="0"/>
              </a:spcAft>
              <a:buClr>
                <a:schemeClr val="dk1"/>
              </a:buClr>
              <a:buSzPts val="2160"/>
              <a:buFont typeface="Arial"/>
              <a:buNone/>
            </a:pPr>
            <a:endParaRPr sz="2400" b="0" i="0" u="none" strike="noStrike" cap="none">
              <a:solidFill>
                <a:schemeClr val="lt1"/>
              </a:solidFill>
              <a:latin typeface="Calibri"/>
              <a:ea typeface="Calibri"/>
              <a:cs typeface="Calibri"/>
              <a:sym typeface="Calibri"/>
            </a:endParaRPr>
          </a:p>
          <a:p>
            <a:pPr marL="800100" marR="0" lvl="1" indent="-342900" algn="l" rtl="0">
              <a:lnSpc>
                <a:spcPct val="100000"/>
              </a:lnSpc>
              <a:spcBef>
                <a:spcPts val="0"/>
              </a:spcBef>
              <a:spcAft>
                <a:spcPts val="0"/>
              </a:spcAft>
              <a:buClr>
                <a:schemeClr val="lt1"/>
              </a:buClr>
              <a:buSzPts val="2160"/>
              <a:buFont typeface="Arial"/>
              <a:buChar char="•"/>
            </a:pPr>
            <a:r>
              <a:rPr lang="en-GB" sz="2400" b="0" i="0" u="none" strike="noStrike" cap="none">
                <a:solidFill>
                  <a:schemeClr val="lt1"/>
                </a:solidFill>
                <a:latin typeface="Arial"/>
                <a:ea typeface="Arial"/>
                <a:cs typeface="Arial"/>
                <a:sym typeface="Arial"/>
              </a:rPr>
              <a:t> A try is worth 1 point.</a:t>
            </a:r>
            <a:endParaRPr sz="1400" b="0" i="0" u="none" strike="noStrike" cap="none">
              <a:solidFill>
                <a:srgbClr val="000000"/>
              </a:solidFill>
              <a:latin typeface="Arial"/>
              <a:ea typeface="Arial"/>
              <a:cs typeface="Arial"/>
              <a:sym typeface="Arial"/>
            </a:endParaRPr>
          </a:p>
          <a:p>
            <a:pPr marL="800100" marR="0" lvl="1" indent="-205740" algn="l" rtl="0">
              <a:lnSpc>
                <a:spcPct val="100000"/>
              </a:lnSpc>
              <a:spcBef>
                <a:spcPts val="0"/>
              </a:spcBef>
              <a:spcAft>
                <a:spcPts val="0"/>
              </a:spcAft>
              <a:buClr>
                <a:schemeClr val="dk1"/>
              </a:buClr>
              <a:buSzPts val="2160"/>
              <a:buFont typeface="Arial"/>
              <a:buNone/>
            </a:pPr>
            <a:endParaRPr sz="2400" b="0" i="0" u="none" strike="noStrike" cap="none">
              <a:solidFill>
                <a:schemeClr val="lt1"/>
              </a:solidFill>
              <a:latin typeface="Calibri"/>
              <a:ea typeface="Calibri"/>
              <a:cs typeface="Calibri"/>
              <a:sym typeface="Calibri"/>
            </a:endParaRPr>
          </a:p>
          <a:p>
            <a:pPr marL="800100" marR="0" lvl="1" indent="-342900" algn="l" rtl="0">
              <a:lnSpc>
                <a:spcPct val="100000"/>
              </a:lnSpc>
              <a:spcBef>
                <a:spcPts val="0"/>
              </a:spcBef>
              <a:spcAft>
                <a:spcPts val="0"/>
              </a:spcAft>
              <a:buClr>
                <a:schemeClr val="lt1"/>
              </a:buClr>
              <a:buSzPts val="2160"/>
              <a:buFont typeface="Arial"/>
              <a:buChar char="•"/>
            </a:pPr>
            <a:r>
              <a:rPr lang="en-GB" sz="2400" b="0" i="0" u="none" strike="noStrike" cap="none">
                <a:solidFill>
                  <a:schemeClr val="lt1"/>
                </a:solidFill>
                <a:latin typeface="Calibri"/>
                <a:ea typeface="Calibri"/>
                <a:cs typeface="Calibri"/>
                <a:sym typeface="Calibri"/>
              </a:rPr>
              <a:t>Half cannot score (turnover)</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468"/>
        <p:cNvGrpSpPr/>
        <p:nvPr/>
      </p:nvGrpSpPr>
      <p:grpSpPr>
        <a:xfrm>
          <a:off x="0" y="0"/>
          <a:ext cx="0" cy="0"/>
          <a:chOff x="0" y="0"/>
          <a:chExt cx="0" cy="0"/>
        </a:xfrm>
      </p:grpSpPr>
      <p:pic>
        <p:nvPicPr>
          <p:cNvPr id="469" name="Google Shape;469;p38" descr="https://encrypted-tbn2.gstatic.com/images?q=tbn:ANd9GcTK5r2dEQ94RbMPS_teR5AzZn99M8buhVMcMk6IyuSm1QxdqJUg"/>
          <p:cNvPicPr preferRelativeResize="0"/>
          <p:nvPr/>
        </p:nvPicPr>
        <p:blipFill rotWithShape="1">
          <a:blip r:embed="rId3">
            <a:alphaModFix/>
          </a:blip>
          <a:srcRect/>
          <a:stretch/>
        </p:blipFill>
        <p:spPr>
          <a:xfrm>
            <a:off x="5131893" y="3933056"/>
            <a:ext cx="2410372" cy="1728192"/>
          </a:xfrm>
          <a:prstGeom prst="rect">
            <a:avLst/>
          </a:prstGeom>
          <a:noFill/>
          <a:ln>
            <a:noFill/>
          </a:ln>
        </p:spPr>
      </p:pic>
      <p:sp>
        <p:nvSpPr>
          <p:cNvPr id="470" name="Google Shape;470;p38"/>
          <p:cNvSpPr txBox="1"/>
          <p:nvPr/>
        </p:nvSpPr>
        <p:spPr>
          <a:xfrm>
            <a:off x="806896" y="591270"/>
            <a:ext cx="8229600" cy="1079524"/>
          </a:xfrm>
          <a:prstGeom prst="rect">
            <a:avLst/>
          </a:prstGeom>
          <a:noFill/>
          <a:ln>
            <a:noFill/>
          </a:ln>
        </p:spPr>
        <p:txBody>
          <a:bodyPr spcFirstLastPara="1" wrap="square" lIns="91425" tIns="45700" rIns="91425" bIns="45700" anchor="t" anchorCtr="0">
            <a:noAutofit/>
          </a:bodyPr>
          <a:lstStyle/>
          <a:p>
            <a:pPr marL="0" marR="0" lvl="0" indent="0" algn="l" rtl="0">
              <a:lnSpc>
                <a:spcPct val="80000"/>
              </a:lnSpc>
              <a:spcBef>
                <a:spcPts val="0"/>
              </a:spcBef>
              <a:spcAft>
                <a:spcPts val="0"/>
              </a:spcAft>
              <a:buClr>
                <a:schemeClr val="dk1"/>
              </a:buClr>
              <a:buSzPts val="4960"/>
              <a:buFont typeface="Calibri"/>
              <a:buNone/>
            </a:pPr>
            <a:r>
              <a:rPr lang="en-GB" sz="4960" b="1" i="0" u="none" strike="noStrike" cap="none">
                <a:solidFill>
                  <a:schemeClr val="dk1"/>
                </a:solidFill>
                <a:latin typeface="Calibri"/>
                <a:ea typeface="Calibri"/>
                <a:cs typeface="Calibri"/>
                <a:sym typeface="Calibri"/>
              </a:rPr>
              <a:t>Defence Policy </a:t>
            </a:r>
            <a:endParaRPr sz="1400" b="0" i="0" u="none" strike="noStrike" cap="none">
              <a:solidFill>
                <a:srgbClr val="000000"/>
              </a:solidFill>
              <a:latin typeface="Arial"/>
              <a:ea typeface="Arial"/>
              <a:cs typeface="Arial"/>
              <a:sym typeface="Arial"/>
            </a:endParaRPr>
          </a:p>
          <a:p>
            <a:pPr marL="0" marR="0" lvl="0" indent="0" algn="l" rtl="0">
              <a:lnSpc>
                <a:spcPct val="80000"/>
              </a:lnSpc>
              <a:spcBef>
                <a:spcPts val="0"/>
              </a:spcBef>
              <a:spcAft>
                <a:spcPts val="0"/>
              </a:spcAft>
              <a:buClr>
                <a:schemeClr val="dk1"/>
              </a:buClr>
              <a:buSzPts val="2790"/>
              <a:buFont typeface="Calibri"/>
              <a:buNone/>
            </a:pPr>
            <a:r>
              <a:rPr lang="en-GB" sz="2790" b="1" i="0" u="none" strike="noStrike" cap="none">
                <a:solidFill>
                  <a:schemeClr val="dk1"/>
                </a:solidFill>
                <a:latin typeface="Calibri"/>
                <a:ea typeface="Calibri"/>
                <a:cs typeface="Calibri"/>
                <a:sym typeface="Calibri"/>
              </a:rPr>
              <a:t>(aka Mexican Standoff)</a:t>
            </a:r>
            <a:endParaRPr sz="1400" b="0" i="0" u="none" strike="noStrike" cap="none">
              <a:solidFill>
                <a:srgbClr val="000000"/>
              </a:solidFill>
              <a:latin typeface="Arial"/>
              <a:ea typeface="Arial"/>
              <a:cs typeface="Arial"/>
              <a:sym typeface="Arial"/>
            </a:endParaRPr>
          </a:p>
        </p:txBody>
      </p:sp>
      <p:sp>
        <p:nvSpPr>
          <p:cNvPr id="471" name="Google Shape;471;p38"/>
          <p:cNvSpPr/>
          <p:nvPr/>
        </p:nvSpPr>
        <p:spPr>
          <a:xfrm>
            <a:off x="643141" y="1644522"/>
            <a:ext cx="8145253" cy="1510959"/>
          </a:xfrm>
          <a:prstGeom prst="rect">
            <a:avLst/>
          </a:prstGeom>
          <a:solidFill>
            <a:srgbClr val="17365D">
              <a:alpha val="53333"/>
            </a:srgbClr>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000"/>
              <a:buFont typeface="Arial"/>
              <a:buNone/>
            </a:pPr>
            <a:r>
              <a:rPr lang="en-GB" sz="2000" b="1" i="0" u="none" strike="noStrike" cap="none">
                <a:solidFill>
                  <a:schemeClr val="lt1"/>
                </a:solidFill>
                <a:latin typeface="Arial"/>
                <a:ea typeface="Arial"/>
                <a:cs typeface="Arial"/>
                <a:sym typeface="Arial"/>
              </a:rPr>
              <a:t>When the defending team is defending inside their </a:t>
            </a:r>
            <a:r>
              <a:rPr lang="en-GB" sz="2000" b="1">
                <a:solidFill>
                  <a:schemeClr val="lt1"/>
                </a:solidFill>
              </a:rPr>
              <a:t>defending </a:t>
            </a:r>
            <a:r>
              <a:rPr lang="en-GB" sz="2000" b="1" i="0" u="none" strike="noStrike" cap="none">
                <a:solidFill>
                  <a:schemeClr val="lt1"/>
                </a:solidFill>
                <a:latin typeface="Arial"/>
                <a:ea typeface="Arial"/>
                <a:cs typeface="Arial"/>
                <a:sym typeface="Arial"/>
              </a:rPr>
              <a:t>7m line and the attacking team takes ball back outside the 7m line, the defending team must move forward and continue moving forward at a decent peace until a touch is </a:t>
            </a:r>
            <a:r>
              <a:rPr lang="en-GB" sz="2000" b="1" i="0" u="sng" strike="noStrike" cap="none">
                <a:solidFill>
                  <a:schemeClr val="lt1"/>
                </a:solidFill>
                <a:latin typeface="Arial"/>
                <a:ea typeface="Arial"/>
                <a:cs typeface="Arial"/>
                <a:sym typeface="Arial"/>
              </a:rPr>
              <a:t>imminent</a:t>
            </a:r>
            <a:r>
              <a:rPr lang="en-GB" sz="2000" b="1" i="0" u="none" strike="noStrike" cap="none">
                <a:solidFill>
                  <a:schemeClr val="lt1"/>
                </a:solidFill>
                <a:latin typeface="Arial"/>
                <a:ea typeface="Arial"/>
                <a:cs typeface="Arial"/>
                <a:sym typeface="Arial"/>
              </a:rPr>
              <a:t>.</a:t>
            </a:r>
            <a:endParaRPr sz="1600" b="0" i="0" u="none" strike="noStrike" cap="none">
              <a:solidFill>
                <a:schemeClr val="lt1"/>
              </a:solidFill>
              <a:latin typeface="Arial"/>
              <a:ea typeface="Arial"/>
              <a:cs typeface="Arial"/>
              <a:sym typeface="Arial"/>
            </a:endParaRPr>
          </a:p>
        </p:txBody>
      </p:sp>
      <p:pic>
        <p:nvPicPr>
          <p:cNvPr id="472" name="Google Shape;472;p38"/>
          <p:cNvPicPr preferRelativeResize="0"/>
          <p:nvPr/>
        </p:nvPicPr>
        <p:blipFill rotWithShape="1">
          <a:blip r:embed="rId4">
            <a:alphaModFix/>
          </a:blip>
          <a:srcRect/>
          <a:stretch/>
        </p:blipFill>
        <p:spPr>
          <a:xfrm>
            <a:off x="643141" y="3229620"/>
            <a:ext cx="3390180" cy="3564200"/>
          </a:xfrm>
          <a:prstGeom prst="rect">
            <a:avLst/>
          </a:prstGeom>
          <a:noFill/>
          <a:ln>
            <a:noFill/>
          </a:ln>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476"/>
        <p:cNvGrpSpPr/>
        <p:nvPr/>
      </p:nvGrpSpPr>
      <p:grpSpPr>
        <a:xfrm>
          <a:off x="0" y="0"/>
          <a:ext cx="0" cy="0"/>
          <a:chOff x="0" y="0"/>
          <a:chExt cx="0" cy="0"/>
        </a:xfrm>
      </p:grpSpPr>
      <p:sp>
        <p:nvSpPr>
          <p:cNvPr id="477" name="Google Shape;477;p39"/>
          <p:cNvSpPr txBox="1">
            <a:spLocks noGrp="1"/>
          </p:cNvSpPr>
          <p:nvPr>
            <p:ph type="title"/>
          </p:nvPr>
        </p:nvSpPr>
        <p:spPr>
          <a:xfrm>
            <a:off x="924732" y="2069913"/>
            <a:ext cx="7128792" cy="711015"/>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chemeClr val="dk1"/>
              </a:buClr>
              <a:buSzPts val="4410"/>
              <a:buFont typeface="Arial"/>
              <a:buNone/>
            </a:pPr>
            <a:r>
              <a:rPr lang="en-GB" sz="4410" b="1" i="0" u="none" strike="noStrike" cap="none">
                <a:solidFill>
                  <a:schemeClr val="dk1"/>
                </a:solidFill>
                <a:latin typeface="Arial"/>
                <a:ea typeface="Arial"/>
                <a:cs typeface="Arial"/>
                <a:sym typeface="Arial"/>
              </a:rPr>
              <a:t>MODULE 9</a:t>
            </a:r>
            <a:br>
              <a:rPr lang="en-GB" sz="4410" b="1" i="0" u="none" strike="noStrike" cap="none">
                <a:solidFill>
                  <a:schemeClr val="dk1"/>
                </a:solidFill>
                <a:latin typeface="Arial"/>
                <a:ea typeface="Arial"/>
                <a:cs typeface="Arial"/>
                <a:sym typeface="Arial"/>
              </a:rPr>
            </a:br>
            <a:br>
              <a:rPr lang="en-GB" sz="3600" b="1" i="0" u="none" strike="noStrike" cap="none">
                <a:solidFill>
                  <a:schemeClr val="dk1"/>
                </a:solidFill>
                <a:latin typeface="Arial"/>
                <a:ea typeface="Arial"/>
                <a:cs typeface="Arial"/>
                <a:sym typeface="Arial"/>
              </a:rPr>
            </a:br>
            <a:r>
              <a:rPr lang="en-GB" sz="3600" b="1" i="0" u="none" strike="noStrike" cap="none">
                <a:solidFill>
                  <a:schemeClr val="dk1"/>
                </a:solidFill>
                <a:latin typeface="Calibri"/>
                <a:ea typeface="Calibri"/>
                <a:cs typeface="Calibri"/>
                <a:sym typeface="Calibri"/>
              </a:rPr>
              <a:t>REFEREE POSITIONING</a:t>
            </a:r>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sp>
        <p:nvSpPr>
          <p:cNvPr id="109" name="Google Shape;109;p4"/>
          <p:cNvSpPr txBox="1">
            <a:spLocks noGrp="1"/>
          </p:cNvSpPr>
          <p:nvPr>
            <p:ph type="title"/>
          </p:nvPr>
        </p:nvSpPr>
        <p:spPr>
          <a:xfrm>
            <a:off x="924732" y="2069913"/>
            <a:ext cx="7128792" cy="711015"/>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chemeClr val="dk1"/>
              </a:buClr>
              <a:buSzPts val="4410"/>
              <a:buFont typeface="Calibri"/>
              <a:buNone/>
            </a:pPr>
            <a:r>
              <a:rPr lang="en-GB" sz="4410" b="1" i="0" u="none" strike="noStrike" cap="none">
                <a:solidFill>
                  <a:schemeClr val="dk1"/>
                </a:solidFill>
                <a:latin typeface="Calibri"/>
                <a:ea typeface="Calibri"/>
                <a:cs typeface="Calibri"/>
                <a:sym typeface="Calibri"/>
              </a:rPr>
              <a:t>MODULE 1</a:t>
            </a:r>
            <a:br>
              <a:rPr lang="en-GB" sz="4410" b="1" i="0" u="none" strike="noStrike" cap="none">
                <a:solidFill>
                  <a:schemeClr val="dk1"/>
                </a:solidFill>
                <a:latin typeface="Arial"/>
                <a:ea typeface="Arial"/>
                <a:cs typeface="Arial"/>
                <a:sym typeface="Arial"/>
              </a:rPr>
            </a:br>
            <a:br>
              <a:rPr lang="en-GB" sz="3600" b="1" i="0" u="none" strike="noStrike" cap="none">
                <a:solidFill>
                  <a:schemeClr val="dk1"/>
                </a:solidFill>
                <a:latin typeface="Arial"/>
                <a:ea typeface="Arial"/>
                <a:cs typeface="Arial"/>
                <a:sym typeface="Arial"/>
              </a:rPr>
            </a:br>
            <a:r>
              <a:rPr lang="en-GB" sz="3600" b="1" i="0" u="none" strike="noStrike" cap="none">
                <a:solidFill>
                  <a:schemeClr val="dk1"/>
                </a:solidFill>
                <a:latin typeface="Calibri"/>
                <a:ea typeface="Calibri"/>
                <a:cs typeface="Calibri"/>
                <a:sym typeface="Calibri"/>
              </a:rPr>
              <a:t>GAME OVERVIEW</a:t>
            </a:r>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482"/>
        <p:cNvGrpSpPr/>
        <p:nvPr/>
      </p:nvGrpSpPr>
      <p:grpSpPr>
        <a:xfrm>
          <a:off x="0" y="0"/>
          <a:ext cx="0" cy="0"/>
          <a:chOff x="0" y="0"/>
          <a:chExt cx="0" cy="0"/>
        </a:xfrm>
      </p:grpSpPr>
      <p:pic>
        <p:nvPicPr>
          <p:cNvPr id="483" name="Google Shape;483;p40"/>
          <p:cNvPicPr preferRelativeResize="0"/>
          <p:nvPr/>
        </p:nvPicPr>
        <p:blipFill rotWithShape="1">
          <a:blip r:embed="rId3">
            <a:alphaModFix/>
          </a:blip>
          <a:srcRect/>
          <a:stretch/>
        </p:blipFill>
        <p:spPr>
          <a:xfrm>
            <a:off x="3619769" y="1517620"/>
            <a:ext cx="5334449" cy="2723446"/>
          </a:xfrm>
          <a:prstGeom prst="rect">
            <a:avLst/>
          </a:prstGeom>
          <a:noFill/>
          <a:ln>
            <a:noFill/>
          </a:ln>
        </p:spPr>
      </p:pic>
      <p:sp>
        <p:nvSpPr>
          <p:cNvPr id="484" name="Google Shape;484;p40"/>
          <p:cNvSpPr txBox="1">
            <a:spLocks noGrp="1"/>
          </p:cNvSpPr>
          <p:nvPr>
            <p:ph type="title"/>
          </p:nvPr>
        </p:nvSpPr>
        <p:spPr>
          <a:xfrm>
            <a:off x="806896" y="591270"/>
            <a:ext cx="8229600" cy="821506"/>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dk1"/>
              </a:buClr>
              <a:buSzPts val="3600"/>
              <a:buFont typeface="Calibri"/>
              <a:buNone/>
            </a:pPr>
            <a:r>
              <a:rPr lang="en-GB" sz="3600" b="1" i="0" u="none" strike="noStrike" cap="none">
                <a:solidFill>
                  <a:schemeClr val="dk1"/>
                </a:solidFill>
                <a:latin typeface="Calibri"/>
                <a:ea typeface="Calibri"/>
                <a:cs typeface="Calibri"/>
                <a:sym typeface="Calibri"/>
              </a:rPr>
              <a:t>Positioning</a:t>
            </a:r>
            <a:endParaRPr/>
          </a:p>
        </p:txBody>
      </p:sp>
      <p:sp>
        <p:nvSpPr>
          <p:cNvPr id="485" name="Google Shape;485;p40"/>
          <p:cNvSpPr/>
          <p:nvPr/>
        </p:nvSpPr>
        <p:spPr>
          <a:xfrm>
            <a:off x="3619770" y="1576769"/>
            <a:ext cx="5334448" cy="2664296"/>
          </a:xfrm>
          <a:prstGeom prst="rect">
            <a:avLst/>
          </a:prstGeom>
          <a:solidFill>
            <a:srgbClr val="17365D">
              <a:alpha val="53333"/>
            </a:srgbClr>
          </a:solidFill>
          <a:ln>
            <a:noFill/>
          </a:ln>
        </p:spPr>
        <p:txBody>
          <a:bodyPr spcFirstLastPara="1" wrap="square" lIns="91425" tIns="45700" rIns="91425" bIns="45700" anchor="ctr" anchorCtr="0">
            <a:noAutofit/>
          </a:bodyPr>
          <a:lstStyle/>
          <a:p>
            <a:pPr marL="457200" marR="0" lvl="1" indent="0" algn="l" rtl="0">
              <a:lnSpc>
                <a:spcPct val="100000"/>
              </a:lnSpc>
              <a:spcBef>
                <a:spcPts val="0"/>
              </a:spcBef>
              <a:spcAft>
                <a:spcPts val="0"/>
              </a:spcAft>
              <a:buNone/>
            </a:pPr>
            <a:r>
              <a:rPr lang="en-GB" sz="2400" b="0" i="0" u="none" strike="noStrike" cap="none">
                <a:solidFill>
                  <a:schemeClr val="lt1"/>
                </a:solidFill>
                <a:latin typeface="Arial"/>
                <a:ea typeface="Arial"/>
                <a:cs typeface="Arial"/>
                <a:sym typeface="Arial"/>
              </a:rPr>
              <a:t>There are three situations where referee positioning is </a:t>
            </a:r>
            <a:r>
              <a:rPr lang="en-GB" sz="2400" b="0" i="0" u="sng" strike="noStrike" cap="none">
                <a:solidFill>
                  <a:schemeClr val="lt1"/>
                </a:solidFill>
                <a:latin typeface="Arial"/>
                <a:ea typeface="Arial"/>
                <a:cs typeface="Arial"/>
                <a:sym typeface="Arial"/>
              </a:rPr>
              <a:t>critical</a:t>
            </a:r>
            <a:r>
              <a:rPr lang="en-GB" sz="2400" b="0" i="0" u="none" strike="noStrike" cap="none">
                <a:solidFill>
                  <a:schemeClr val="lt1"/>
                </a:solidFill>
                <a:latin typeface="Arial"/>
                <a:ea typeface="Arial"/>
                <a:cs typeface="Arial"/>
                <a:sym typeface="Arial"/>
              </a:rPr>
              <a:t> to a positive game outcome</a:t>
            </a:r>
            <a:endParaRPr sz="1400" b="0" i="0" u="none" strike="noStrike" cap="none">
              <a:solidFill>
                <a:srgbClr val="000000"/>
              </a:solidFill>
              <a:latin typeface="Arial"/>
              <a:ea typeface="Arial"/>
              <a:cs typeface="Arial"/>
              <a:sym typeface="Arial"/>
            </a:endParaRPr>
          </a:p>
          <a:p>
            <a:pPr marL="800100" marR="0" lvl="1" indent="-205740" algn="l" rtl="0">
              <a:lnSpc>
                <a:spcPct val="100000"/>
              </a:lnSpc>
              <a:spcBef>
                <a:spcPts val="0"/>
              </a:spcBef>
              <a:spcAft>
                <a:spcPts val="0"/>
              </a:spcAft>
              <a:buClr>
                <a:schemeClr val="dk1"/>
              </a:buClr>
              <a:buSzPts val="2160"/>
              <a:buFont typeface="Arial"/>
              <a:buNone/>
            </a:pPr>
            <a:endParaRPr sz="2400" b="0" i="0" u="none" strike="noStrike" cap="none">
              <a:solidFill>
                <a:schemeClr val="lt1"/>
              </a:solidFill>
              <a:latin typeface="Calibri"/>
              <a:ea typeface="Calibri"/>
              <a:cs typeface="Calibri"/>
              <a:sym typeface="Calibri"/>
            </a:endParaRPr>
          </a:p>
          <a:p>
            <a:pPr marL="914400" marR="0" lvl="5" indent="-457200" algn="l" rtl="0">
              <a:lnSpc>
                <a:spcPct val="100000"/>
              </a:lnSpc>
              <a:spcBef>
                <a:spcPts val="0"/>
              </a:spcBef>
              <a:spcAft>
                <a:spcPts val="0"/>
              </a:spcAft>
              <a:buClr>
                <a:schemeClr val="lt1"/>
              </a:buClr>
              <a:buSzPts val="2160"/>
              <a:buFont typeface="Calibri"/>
              <a:buAutoNum type="arabicPeriod"/>
            </a:pPr>
            <a:r>
              <a:rPr lang="en-GB" sz="2400" b="0" i="0" u="none" strike="noStrike" cap="none">
                <a:solidFill>
                  <a:schemeClr val="lt1"/>
                </a:solidFill>
                <a:latin typeface="Calibri"/>
                <a:ea typeface="Calibri"/>
                <a:cs typeface="Calibri"/>
                <a:sym typeface="Calibri"/>
              </a:rPr>
              <a:t>7m onside line (set and control)</a:t>
            </a:r>
            <a:endParaRPr sz="1400" b="0" i="0" u="none" strike="noStrike" cap="none">
              <a:solidFill>
                <a:srgbClr val="000000"/>
              </a:solidFill>
              <a:latin typeface="Arial"/>
              <a:ea typeface="Arial"/>
              <a:cs typeface="Arial"/>
              <a:sym typeface="Arial"/>
            </a:endParaRPr>
          </a:p>
          <a:p>
            <a:pPr marL="914400" marR="0" lvl="5" indent="-457200" algn="l" rtl="0">
              <a:lnSpc>
                <a:spcPct val="100000"/>
              </a:lnSpc>
              <a:spcBef>
                <a:spcPts val="0"/>
              </a:spcBef>
              <a:spcAft>
                <a:spcPts val="0"/>
              </a:spcAft>
              <a:buClr>
                <a:schemeClr val="lt1"/>
              </a:buClr>
              <a:buSzPts val="2160"/>
              <a:buFont typeface="Calibri"/>
              <a:buAutoNum type="arabicPeriod"/>
            </a:pPr>
            <a:r>
              <a:rPr lang="en-GB" sz="2400" b="0" i="0" u="none" strike="noStrike" cap="none">
                <a:solidFill>
                  <a:schemeClr val="lt1"/>
                </a:solidFill>
                <a:latin typeface="Calibri"/>
                <a:ea typeface="Calibri"/>
                <a:cs typeface="Calibri"/>
                <a:sym typeface="Calibri"/>
              </a:rPr>
              <a:t>Try line</a:t>
            </a:r>
            <a:endParaRPr sz="2400" b="0" i="0" u="none" strike="noStrike" cap="none">
              <a:solidFill>
                <a:schemeClr val="lt1"/>
              </a:solidFill>
              <a:latin typeface="Calibri"/>
              <a:ea typeface="Calibri"/>
              <a:cs typeface="Calibri"/>
              <a:sym typeface="Calibri"/>
            </a:endParaRPr>
          </a:p>
          <a:p>
            <a:pPr marL="914400" marR="0" lvl="5" indent="-457200" algn="l" rtl="0">
              <a:lnSpc>
                <a:spcPct val="100000"/>
              </a:lnSpc>
              <a:spcBef>
                <a:spcPts val="0"/>
              </a:spcBef>
              <a:spcAft>
                <a:spcPts val="0"/>
              </a:spcAft>
              <a:buClr>
                <a:schemeClr val="lt1"/>
              </a:buClr>
              <a:buSzPts val="2160"/>
              <a:buFont typeface="Calibri"/>
              <a:buAutoNum type="arabicPeriod"/>
            </a:pPr>
            <a:r>
              <a:rPr lang="en-GB" sz="2400" b="0" i="0" u="none" strike="noStrike" cap="none">
                <a:solidFill>
                  <a:schemeClr val="lt1"/>
                </a:solidFill>
                <a:latin typeface="Calibri"/>
                <a:ea typeface="Calibri"/>
                <a:cs typeface="Calibri"/>
                <a:sym typeface="Calibri"/>
              </a:rPr>
              <a:t>Sideline</a:t>
            </a:r>
            <a:endParaRPr sz="2400" b="0" i="0" u="none" strike="noStrike" cap="none">
              <a:solidFill>
                <a:schemeClr val="lt1"/>
              </a:solidFill>
              <a:latin typeface="Calibri"/>
              <a:ea typeface="Calibri"/>
              <a:cs typeface="Calibri"/>
              <a:sym typeface="Calibri"/>
            </a:endParaRPr>
          </a:p>
        </p:txBody>
      </p:sp>
      <p:grpSp>
        <p:nvGrpSpPr>
          <p:cNvPr id="486" name="Google Shape;486;p40"/>
          <p:cNvGrpSpPr/>
          <p:nvPr/>
        </p:nvGrpSpPr>
        <p:grpSpPr>
          <a:xfrm rot="5400000">
            <a:off x="-306239" y="2186797"/>
            <a:ext cx="4281054" cy="3336073"/>
            <a:chOff x="1764248" y="2220297"/>
            <a:chExt cx="5760000" cy="4279570"/>
          </a:xfrm>
        </p:grpSpPr>
        <p:grpSp>
          <p:nvGrpSpPr>
            <p:cNvPr id="487" name="Google Shape;487;p40"/>
            <p:cNvGrpSpPr/>
            <p:nvPr/>
          </p:nvGrpSpPr>
          <p:grpSpPr>
            <a:xfrm>
              <a:off x="1764248" y="2564904"/>
              <a:ext cx="5760000" cy="3600000"/>
              <a:chOff x="1331913" y="2927349"/>
              <a:chExt cx="5760000" cy="3600000"/>
            </a:xfrm>
          </p:grpSpPr>
          <p:sp>
            <p:nvSpPr>
              <p:cNvPr id="488" name="Google Shape;488;p40"/>
              <p:cNvSpPr/>
              <p:nvPr/>
            </p:nvSpPr>
            <p:spPr>
              <a:xfrm>
                <a:off x="1331913" y="2927349"/>
                <a:ext cx="5760000" cy="3600000"/>
              </a:xfrm>
              <a:prstGeom prst="rect">
                <a:avLst/>
              </a:prstGeom>
              <a:solidFill>
                <a:srgbClr val="92D050"/>
              </a:solidFill>
              <a:ln w="28575" cap="flat" cmpd="sng">
                <a:solidFill>
                  <a:schemeClr val="dk1"/>
                </a:solidFill>
                <a:prstDash val="solid"/>
                <a:round/>
                <a:headEnd type="none" w="sm" len="sm"/>
                <a:tailEnd type="none" w="sm" len="sm"/>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489" name="Google Shape;489;p40"/>
              <p:cNvSpPr/>
              <p:nvPr/>
            </p:nvSpPr>
            <p:spPr>
              <a:xfrm>
                <a:off x="1691913" y="2927349"/>
                <a:ext cx="5040000" cy="3600000"/>
              </a:xfrm>
              <a:prstGeom prst="rect">
                <a:avLst/>
              </a:prstGeom>
              <a:noFill/>
              <a:ln w="28575" cap="flat" cmpd="sng">
                <a:solidFill>
                  <a:schemeClr val="dk1"/>
                </a:solidFill>
                <a:prstDash val="solid"/>
                <a:round/>
                <a:headEnd type="none" w="sm" len="sm"/>
                <a:tailEnd type="none" w="sm" len="sm"/>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490" name="Google Shape;490;p40"/>
              <p:cNvSpPr/>
              <p:nvPr/>
            </p:nvSpPr>
            <p:spPr>
              <a:xfrm>
                <a:off x="2051913" y="2927349"/>
                <a:ext cx="4320000" cy="3600000"/>
              </a:xfrm>
              <a:prstGeom prst="rect">
                <a:avLst/>
              </a:prstGeom>
              <a:noFill/>
              <a:ln w="28575" cap="flat" cmpd="sng">
                <a:solidFill>
                  <a:schemeClr val="dk1"/>
                </a:solidFill>
                <a:prstDash val="lgDash"/>
                <a:round/>
                <a:headEnd type="none" w="sm" len="sm"/>
                <a:tailEnd type="none" w="sm" len="sm"/>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491" name="Google Shape;491;p40"/>
              <p:cNvSpPr/>
              <p:nvPr/>
            </p:nvSpPr>
            <p:spPr>
              <a:xfrm>
                <a:off x="3491913" y="2927349"/>
                <a:ext cx="1440000" cy="3600000"/>
              </a:xfrm>
              <a:prstGeom prst="rect">
                <a:avLst/>
              </a:prstGeom>
              <a:noFill/>
              <a:ln w="28575" cap="flat" cmpd="sng">
                <a:solidFill>
                  <a:schemeClr val="dk1"/>
                </a:solidFill>
                <a:prstDash val="lgDash"/>
                <a:round/>
                <a:headEnd type="none" w="sm" len="sm"/>
                <a:tailEnd type="none" w="sm" len="sm"/>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492" name="Google Shape;492;p40"/>
              <p:cNvSpPr/>
              <p:nvPr/>
            </p:nvSpPr>
            <p:spPr>
              <a:xfrm>
                <a:off x="4211913" y="2927349"/>
                <a:ext cx="0" cy="3600000"/>
              </a:xfrm>
              <a:prstGeom prst="rect">
                <a:avLst/>
              </a:prstGeom>
              <a:noFill/>
              <a:ln w="28575" cap="flat" cmpd="sng">
                <a:solidFill>
                  <a:schemeClr val="dk1"/>
                </a:solidFill>
                <a:prstDash val="solid"/>
                <a:round/>
                <a:headEnd type="none" w="sm" len="sm"/>
                <a:tailEnd type="none" w="sm" len="sm"/>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grpSp>
        <p:sp>
          <p:nvSpPr>
            <p:cNvPr id="493" name="Google Shape;493;p40"/>
            <p:cNvSpPr/>
            <p:nvPr/>
          </p:nvSpPr>
          <p:spPr>
            <a:xfrm>
              <a:off x="3924247" y="6283867"/>
              <a:ext cx="1440000" cy="216000"/>
            </a:xfrm>
            <a:prstGeom prst="rect">
              <a:avLst/>
            </a:prstGeom>
            <a:noFill/>
            <a:ln w="9525" cap="flat" cmpd="sng">
              <a:solidFill>
                <a:schemeClr val="dk1"/>
              </a:solidFill>
              <a:prstDash val="solid"/>
              <a:round/>
              <a:headEnd type="none" w="sm" len="sm"/>
              <a:tailEnd type="none" w="sm" len="sm"/>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None/>
              </a:pPr>
              <a:endParaRPr sz="1100" b="0" i="0" u="none" strike="noStrike" cap="none">
                <a:solidFill>
                  <a:schemeClr val="dk1"/>
                </a:solidFill>
                <a:latin typeface="Arial"/>
                <a:ea typeface="Arial"/>
                <a:cs typeface="Arial"/>
                <a:sym typeface="Arial"/>
              </a:endParaRPr>
            </a:p>
          </p:txBody>
        </p:sp>
        <p:sp>
          <p:nvSpPr>
            <p:cNvPr id="494" name="Google Shape;494;p40"/>
            <p:cNvSpPr/>
            <p:nvPr/>
          </p:nvSpPr>
          <p:spPr>
            <a:xfrm>
              <a:off x="3924248" y="2220297"/>
              <a:ext cx="1440000" cy="216000"/>
            </a:xfrm>
            <a:prstGeom prst="rect">
              <a:avLst/>
            </a:prstGeom>
            <a:noFill/>
            <a:ln w="9525" cap="flat" cmpd="sng">
              <a:solidFill>
                <a:schemeClr val="dk1"/>
              </a:solidFill>
              <a:prstDash val="solid"/>
              <a:round/>
              <a:headEnd type="none" w="sm" len="sm"/>
              <a:tailEnd type="none" w="sm" len="sm"/>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None/>
              </a:pPr>
              <a:endParaRPr sz="1100" b="0" i="0" u="none" strike="noStrike" cap="none">
                <a:solidFill>
                  <a:schemeClr val="dk1"/>
                </a:solidFill>
                <a:latin typeface="Arial"/>
                <a:ea typeface="Arial"/>
                <a:cs typeface="Arial"/>
                <a:sym typeface="Arial"/>
              </a:endParaRPr>
            </a:p>
          </p:txBody>
        </p:sp>
      </p:gr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498"/>
        <p:cNvGrpSpPr/>
        <p:nvPr/>
      </p:nvGrpSpPr>
      <p:grpSpPr>
        <a:xfrm>
          <a:off x="0" y="0"/>
          <a:ext cx="0" cy="0"/>
          <a:chOff x="0" y="0"/>
          <a:chExt cx="0" cy="0"/>
        </a:xfrm>
      </p:grpSpPr>
      <p:sp>
        <p:nvSpPr>
          <p:cNvPr id="499" name="Google Shape;499;p41"/>
          <p:cNvSpPr txBox="1">
            <a:spLocks noGrp="1"/>
          </p:cNvSpPr>
          <p:nvPr>
            <p:ph type="title"/>
          </p:nvPr>
        </p:nvSpPr>
        <p:spPr>
          <a:xfrm>
            <a:off x="924732" y="2069913"/>
            <a:ext cx="7128792" cy="711015"/>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chemeClr val="dk1"/>
              </a:buClr>
              <a:buSzPts val="4410"/>
              <a:buFont typeface="Arial"/>
              <a:buNone/>
            </a:pPr>
            <a:r>
              <a:rPr lang="en-GB" sz="4410" b="1" i="0" u="none" strike="noStrike" cap="none">
                <a:solidFill>
                  <a:schemeClr val="dk1"/>
                </a:solidFill>
                <a:latin typeface="Arial"/>
                <a:ea typeface="Arial"/>
                <a:cs typeface="Arial"/>
                <a:sym typeface="Arial"/>
              </a:rPr>
              <a:t>MODULE 10</a:t>
            </a:r>
            <a:br>
              <a:rPr lang="en-GB" sz="4410" b="1" i="0" u="none" strike="noStrike" cap="none">
                <a:solidFill>
                  <a:schemeClr val="dk1"/>
                </a:solidFill>
                <a:latin typeface="Arial"/>
                <a:ea typeface="Arial"/>
                <a:cs typeface="Arial"/>
                <a:sym typeface="Arial"/>
              </a:rPr>
            </a:br>
            <a:br>
              <a:rPr lang="en-GB" sz="3600" b="1" i="0" u="none" strike="noStrike" cap="none">
                <a:solidFill>
                  <a:schemeClr val="dk1"/>
                </a:solidFill>
                <a:latin typeface="Arial"/>
                <a:ea typeface="Arial"/>
                <a:cs typeface="Arial"/>
                <a:sym typeface="Arial"/>
              </a:rPr>
            </a:br>
            <a:r>
              <a:rPr lang="en-GB" sz="3600" b="1" i="0" u="none" strike="noStrike" cap="none">
                <a:solidFill>
                  <a:schemeClr val="dk1"/>
                </a:solidFill>
                <a:latin typeface="Calibri"/>
                <a:ea typeface="Calibri"/>
                <a:cs typeface="Calibri"/>
                <a:sym typeface="Calibri"/>
              </a:rPr>
              <a:t>COMMUNICATION</a:t>
            </a:r>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503"/>
        <p:cNvGrpSpPr/>
        <p:nvPr/>
      </p:nvGrpSpPr>
      <p:grpSpPr>
        <a:xfrm>
          <a:off x="0" y="0"/>
          <a:ext cx="0" cy="0"/>
          <a:chOff x="0" y="0"/>
          <a:chExt cx="0" cy="0"/>
        </a:xfrm>
      </p:grpSpPr>
      <p:sp>
        <p:nvSpPr>
          <p:cNvPr id="504" name="Google Shape;504;p42"/>
          <p:cNvSpPr txBox="1">
            <a:spLocks noGrp="1"/>
          </p:cNvSpPr>
          <p:nvPr>
            <p:ph type="title"/>
          </p:nvPr>
        </p:nvSpPr>
        <p:spPr>
          <a:xfrm>
            <a:off x="806896" y="591270"/>
            <a:ext cx="8229600" cy="821506"/>
          </a:xfrm>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3600"/>
              <a:buFont typeface="Calibri"/>
              <a:buNone/>
            </a:pPr>
            <a:r>
              <a:rPr lang="en-GB" sz="3600" b="1" i="0" u="none" strike="noStrike" cap="none">
                <a:solidFill>
                  <a:schemeClr val="dk1"/>
                </a:solidFill>
                <a:latin typeface="Calibri"/>
                <a:ea typeface="Calibri"/>
                <a:cs typeface="Calibri"/>
                <a:sym typeface="Calibri"/>
              </a:rPr>
              <a:t>OVERVIEW</a:t>
            </a:r>
            <a:endParaRPr/>
          </a:p>
        </p:txBody>
      </p:sp>
      <p:sp>
        <p:nvSpPr>
          <p:cNvPr id="505" name="Google Shape;505;p42"/>
          <p:cNvSpPr txBox="1">
            <a:spLocks noGrp="1"/>
          </p:cNvSpPr>
          <p:nvPr>
            <p:ph type="body" idx="1"/>
          </p:nvPr>
        </p:nvSpPr>
        <p:spPr>
          <a:xfrm>
            <a:off x="827584" y="1484784"/>
            <a:ext cx="7330008" cy="4680520"/>
          </a:xfrm>
          <a:prstGeom prst="rect">
            <a:avLst/>
          </a:prstGeom>
          <a:noFill/>
          <a:ln>
            <a:noFill/>
          </a:ln>
        </p:spPr>
        <p:txBody>
          <a:bodyPr spcFirstLastPara="1" wrap="square" lIns="91425" tIns="45700" rIns="91425" bIns="45700" anchor="t" anchorCtr="0">
            <a:noAutofit/>
          </a:bodyPr>
          <a:lstStyle/>
          <a:p>
            <a:pPr marL="342900" marR="0" lvl="0" indent="-342900" algn="l" rtl="0">
              <a:lnSpc>
                <a:spcPct val="150000"/>
              </a:lnSpc>
              <a:spcBef>
                <a:spcPts val="0"/>
              </a:spcBef>
              <a:spcAft>
                <a:spcPts val="0"/>
              </a:spcAft>
              <a:buClr>
                <a:schemeClr val="dk1"/>
              </a:buClr>
              <a:buSzPts val="2520"/>
              <a:buFont typeface="Arial"/>
              <a:buChar char="•"/>
            </a:pPr>
            <a:r>
              <a:rPr lang="en-GB" sz="2800" b="0" i="1" u="none" strike="noStrike" cap="none">
                <a:solidFill>
                  <a:schemeClr val="dk1"/>
                </a:solidFill>
                <a:latin typeface="Calibri"/>
                <a:ea typeface="Calibri"/>
                <a:cs typeface="Calibri"/>
                <a:sym typeface="Calibri"/>
              </a:rPr>
              <a:t>Definitions</a:t>
            </a:r>
            <a:endParaRPr/>
          </a:p>
          <a:p>
            <a:pPr marL="342900" marR="0" lvl="0" indent="-342900" algn="l" rtl="0">
              <a:lnSpc>
                <a:spcPct val="150000"/>
              </a:lnSpc>
              <a:spcBef>
                <a:spcPts val="560"/>
              </a:spcBef>
              <a:spcAft>
                <a:spcPts val="0"/>
              </a:spcAft>
              <a:buClr>
                <a:schemeClr val="dk1"/>
              </a:buClr>
              <a:buSzPts val="2520"/>
              <a:buFont typeface="Arial"/>
              <a:buChar char="•"/>
            </a:pPr>
            <a:r>
              <a:rPr lang="en-GB" sz="2800" b="0" i="1" u="none" strike="noStrike" cap="none">
                <a:solidFill>
                  <a:schemeClr val="dk1"/>
                </a:solidFill>
                <a:latin typeface="Calibri"/>
                <a:ea typeface="Calibri"/>
                <a:cs typeface="Calibri"/>
                <a:sym typeface="Calibri"/>
              </a:rPr>
              <a:t>Different types of communication</a:t>
            </a:r>
            <a:endParaRPr/>
          </a:p>
          <a:p>
            <a:pPr marL="342900" marR="0" lvl="0" indent="-342900" algn="l" rtl="0">
              <a:lnSpc>
                <a:spcPct val="150000"/>
              </a:lnSpc>
              <a:spcBef>
                <a:spcPts val="560"/>
              </a:spcBef>
              <a:spcAft>
                <a:spcPts val="0"/>
              </a:spcAft>
              <a:buClr>
                <a:schemeClr val="dk1"/>
              </a:buClr>
              <a:buSzPts val="2520"/>
              <a:buFont typeface="Arial"/>
              <a:buChar char="•"/>
            </a:pPr>
            <a:r>
              <a:rPr lang="en-GB" sz="2800" b="0" i="1" u="none" strike="noStrike" cap="none">
                <a:solidFill>
                  <a:schemeClr val="dk1"/>
                </a:solidFill>
                <a:latin typeface="Calibri"/>
                <a:ea typeface="Calibri"/>
                <a:cs typeface="Calibri"/>
                <a:sym typeface="Calibri"/>
              </a:rPr>
              <a:t>Effective communications</a:t>
            </a:r>
            <a:endParaRPr/>
          </a:p>
          <a:p>
            <a:pPr marL="342900" marR="0" lvl="0" indent="-342900" algn="l" rtl="0">
              <a:lnSpc>
                <a:spcPct val="150000"/>
              </a:lnSpc>
              <a:spcBef>
                <a:spcPts val="560"/>
              </a:spcBef>
              <a:spcAft>
                <a:spcPts val="0"/>
              </a:spcAft>
              <a:buClr>
                <a:schemeClr val="dk1"/>
              </a:buClr>
              <a:buSzPts val="2520"/>
              <a:buFont typeface="Arial"/>
              <a:buChar char="•"/>
            </a:pPr>
            <a:r>
              <a:rPr lang="en-GB" sz="2800" b="0" i="1" u="none" strike="noStrike" cap="none">
                <a:solidFill>
                  <a:schemeClr val="dk1"/>
                </a:solidFill>
                <a:latin typeface="Calibri"/>
                <a:ea typeface="Calibri"/>
                <a:cs typeface="Calibri"/>
                <a:sym typeface="Calibri"/>
              </a:rPr>
              <a:t>Impacts and outcomes</a:t>
            </a:r>
            <a:endParaRPr/>
          </a:p>
          <a:p>
            <a:pPr marL="342900" marR="0" lvl="0" indent="-342900" algn="l" rtl="0">
              <a:lnSpc>
                <a:spcPct val="100000"/>
              </a:lnSpc>
              <a:spcBef>
                <a:spcPts val="560"/>
              </a:spcBef>
              <a:spcAft>
                <a:spcPts val="0"/>
              </a:spcAft>
              <a:buClr>
                <a:schemeClr val="dk1"/>
              </a:buClr>
              <a:buSzPts val="2520"/>
              <a:buFont typeface="Arial"/>
              <a:buChar char="•"/>
            </a:pPr>
            <a:r>
              <a:rPr lang="en-GB" sz="2800" b="0" i="1" u="none" strike="noStrike" cap="none">
                <a:solidFill>
                  <a:schemeClr val="dk1"/>
                </a:solidFill>
                <a:latin typeface="Calibri"/>
                <a:ea typeface="Calibri"/>
                <a:cs typeface="Calibri"/>
                <a:sym typeface="Calibri"/>
              </a:rPr>
              <a:t>Test</a:t>
            </a:r>
            <a:endParaRPr/>
          </a:p>
          <a:p>
            <a:pPr marL="342900" marR="0" lvl="0" indent="-236220" algn="l" rtl="0">
              <a:lnSpc>
                <a:spcPct val="100000"/>
              </a:lnSpc>
              <a:spcBef>
                <a:spcPts val="560"/>
              </a:spcBef>
              <a:spcAft>
                <a:spcPts val="0"/>
              </a:spcAft>
              <a:buClr>
                <a:schemeClr val="dk1"/>
              </a:buClr>
              <a:buSzPts val="1680"/>
              <a:buFont typeface="Arial"/>
              <a:buNone/>
            </a:pPr>
            <a:endParaRPr sz="2800" b="0" i="0" u="none" strike="noStrike" cap="none">
              <a:solidFill>
                <a:schemeClr val="dk1"/>
              </a:solidFill>
              <a:latin typeface="Calibri"/>
              <a:ea typeface="Calibri"/>
              <a:cs typeface="Calibri"/>
              <a:sym typeface="Calibri"/>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509"/>
        <p:cNvGrpSpPr/>
        <p:nvPr/>
      </p:nvGrpSpPr>
      <p:grpSpPr>
        <a:xfrm>
          <a:off x="0" y="0"/>
          <a:ext cx="0" cy="0"/>
          <a:chOff x="0" y="0"/>
          <a:chExt cx="0" cy="0"/>
        </a:xfrm>
      </p:grpSpPr>
      <p:sp>
        <p:nvSpPr>
          <p:cNvPr id="510" name="Google Shape;510;p43"/>
          <p:cNvSpPr txBox="1">
            <a:spLocks noGrp="1"/>
          </p:cNvSpPr>
          <p:nvPr>
            <p:ph type="title"/>
          </p:nvPr>
        </p:nvSpPr>
        <p:spPr>
          <a:xfrm>
            <a:off x="917746" y="274638"/>
            <a:ext cx="6534573" cy="1095375"/>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dk1"/>
              </a:buClr>
              <a:buSzPts val="4400"/>
              <a:buFont typeface="Arial"/>
              <a:buNone/>
            </a:pPr>
            <a:r>
              <a:rPr lang="en-GB" sz="4400" b="0" i="0" u="none" strike="noStrike" cap="none">
                <a:solidFill>
                  <a:schemeClr val="dk1"/>
                </a:solidFill>
                <a:latin typeface="Arial"/>
                <a:ea typeface="Arial"/>
                <a:cs typeface="Arial"/>
                <a:sym typeface="Arial"/>
              </a:rPr>
              <a:t>  Definitions</a:t>
            </a:r>
            <a:endParaRPr/>
          </a:p>
        </p:txBody>
      </p:sp>
      <p:sp>
        <p:nvSpPr>
          <p:cNvPr id="511" name="Google Shape;511;p43"/>
          <p:cNvSpPr/>
          <p:nvPr/>
        </p:nvSpPr>
        <p:spPr>
          <a:xfrm>
            <a:off x="570034" y="1556792"/>
            <a:ext cx="8145253" cy="3816424"/>
          </a:xfrm>
          <a:prstGeom prst="rect">
            <a:avLst/>
          </a:prstGeom>
          <a:solidFill>
            <a:srgbClr val="17365D">
              <a:alpha val="53333"/>
            </a:srgbClr>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lt1"/>
              </a:buClr>
              <a:buSzPts val="2000"/>
              <a:buFont typeface="Arial"/>
              <a:buNone/>
            </a:pPr>
            <a:r>
              <a:rPr lang="en-GB" sz="2000" b="0" i="0" u="sng" strike="noStrike" cap="none">
                <a:solidFill>
                  <a:schemeClr val="lt1"/>
                </a:solidFill>
                <a:latin typeface="Arial"/>
                <a:ea typeface="Arial"/>
                <a:cs typeface="Arial"/>
                <a:sym typeface="Arial"/>
              </a:rPr>
              <a:t>Communication</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000"/>
              <a:buFont typeface="Arial"/>
              <a:buNone/>
            </a:pPr>
            <a:r>
              <a:rPr lang="en-GB" sz="2000" b="0" i="1" u="none" strike="noStrike" cap="none">
                <a:solidFill>
                  <a:schemeClr val="lt1"/>
                </a:solidFill>
                <a:latin typeface="Arial"/>
                <a:ea typeface="Arial"/>
                <a:cs typeface="Arial"/>
                <a:sym typeface="Arial"/>
              </a:rPr>
              <a:t>The imparting or exchanging of information by speaking, writing, or using some other medium.</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000"/>
              <a:buFont typeface="Arial"/>
              <a:buNone/>
            </a:pPr>
            <a:endParaRPr sz="2000" b="0" i="0" u="none" strike="noStrike" cap="none">
              <a:solidFill>
                <a:schemeClr val="lt1"/>
              </a:solidFill>
              <a:latin typeface="Arial"/>
              <a:ea typeface="Arial"/>
              <a:cs typeface="Arial"/>
              <a:sym typeface="Arial"/>
            </a:endParaRPr>
          </a:p>
          <a:p>
            <a:pPr marL="0" marR="0" lvl="0" indent="0" algn="l" rtl="0">
              <a:lnSpc>
                <a:spcPct val="100000"/>
              </a:lnSpc>
              <a:spcBef>
                <a:spcPts val="0"/>
              </a:spcBef>
              <a:spcAft>
                <a:spcPts val="0"/>
              </a:spcAft>
              <a:buClr>
                <a:schemeClr val="lt1"/>
              </a:buClr>
              <a:buSzPts val="2000"/>
              <a:buFont typeface="Arial"/>
              <a:buNone/>
            </a:pPr>
            <a:r>
              <a:rPr lang="en-GB" sz="2000" b="0" i="0" u="sng" strike="noStrike" cap="none">
                <a:solidFill>
                  <a:schemeClr val="lt1"/>
                </a:solidFill>
                <a:latin typeface="Arial"/>
                <a:ea typeface="Arial"/>
                <a:cs typeface="Arial"/>
                <a:sym typeface="Arial"/>
              </a:rPr>
              <a:t>Imparting</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000"/>
              <a:buFont typeface="Arial"/>
              <a:buNone/>
            </a:pPr>
            <a:r>
              <a:rPr lang="en-GB" sz="2000" b="0" i="1" u="none" strike="noStrike" cap="none">
                <a:solidFill>
                  <a:schemeClr val="lt1"/>
                </a:solidFill>
                <a:latin typeface="Arial"/>
                <a:ea typeface="Arial"/>
                <a:cs typeface="Arial"/>
                <a:sym typeface="Arial"/>
              </a:rPr>
              <a:t>Make (information) known.</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000"/>
              <a:buFont typeface="Arial"/>
              <a:buNone/>
            </a:pPr>
            <a:endParaRPr sz="2000" b="0" i="0" u="none" strike="noStrike" cap="none">
              <a:solidFill>
                <a:schemeClr val="lt1"/>
              </a:solidFill>
              <a:latin typeface="Arial"/>
              <a:ea typeface="Arial"/>
              <a:cs typeface="Arial"/>
              <a:sym typeface="Arial"/>
            </a:endParaRPr>
          </a:p>
          <a:p>
            <a:pPr marL="0" marR="0" lvl="0" indent="0" algn="l" rtl="0">
              <a:lnSpc>
                <a:spcPct val="100000"/>
              </a:lnSpc>
              <a:spcBef>
                <a:spcPts val="0"/>
              </a:spcBef>
              <a:spcAft>
                <a:spcPts val="0"/>
              </a:spcAft>
              <a:buClr>
                <a:schemeClr val="lt1"/>
              </a:buClr>
              <a:buSzPts val="2000"/>
              <a:buFont typeface="Arial"/>
              <a:buNone/>
            </a:pPr>
            <a:r>
              <a:rPr lang="en-GB" sz="2000" b="0" i="0" u="sng" strike="noStrike" cap="none">
                <a:solidFill>
                  <a:schemeClr val="lt1"/>
                </a:solidFill>
                <a:latin typeface="Arial"/>
                <a:ea typeface="Arial"/>
                <a:cs typeface="Arial"/>
                <a:sym typeface="Arial"/>
              </a:rPr>
              <a:t>Exchange</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000"/>
              <a:buFont typeface="Arial"/>
              <a:buNone/>
            </a:pPr>
            <a:r>
              <a:rPr lang="en-GB" sz="2000" b="0" i="1" u="none" strike="noStrike" cap="none">
                <a:solidFill>
                  <a:schemeClr val="lt1"/>
                </a:solidFill>
                <a:latin typeface="Arial"/>
                <a:ea typeface="Arial"/>
                <a:cs typeface="Arial"/>
                <a:sym typeface="Arial"/>
              </a:rPr>
              <a:t>An act of giving one thing and receiving another (especially of the same kind) in return.</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515"/>
        <p:cNvGrpSpPr/>
        <p:nvPr/>
      </p:nvGrpSpPr>
      <p:grpSpPr>
        <a:xfrm>
          <a:off x="0" y="0"/>
          <a:ext cx="0" cy="0"/>
          <a:chOff x="0" y="0"/>
          <a:chExt cx="0" cy="0"/>
        </a:xfrm>
      </p:grpSpPr>
      <p:sp>
        <p:nvSpPr>
          <p:cNvPr id="516" name="Google Shape;516;p44"/>
          <p:cNvSpPr txBox="1">
            <a:spLocks noGrp="1"/>
          </p:cNvSpPr>
          <p:nvPr>
            <p:ph type="title"/>
          </p:nvPr>
        </p:nvSpPr>
        <p:spPr>
          <a:xfrm>
            <a:off x="917746" y="274638"/>
            <a:ext cx="6534573" cy="1095375"/>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dk1"/>
              </a:buClr>
              <a:buSzPts val="4400"/>
              <a:buFont typeface="Arial"/>
              <a:buNone/>
            </a:pPr>
            <a:r>
              <a:rPr lang="en-GB" sz="4400" b="0" i="0" u="none" strike="noStrike" cap="none">
                <a:solidFill>
                  <a:schemeClr val="dk1"/>
                </a:solidFill>
                <a:latin typeface="Arial"/>
                <a:ea typeface="Arial"/>
                <a:cs typeface="Arial"/>
                <a:sym typeface="Arial"/>
              </a:rPr>
              <a:t>   Perception Filters</a:t>
            </a:r>
            <a:endParaRPr/>
          </a:p>
        </p:txBody>
      </p:sp>
      <p:pic>
        <p:nvPicPr>
          <p:cNvPr id="517" name="Google Shape;517;p44" descr="filters (put on orange)_PP.eps"/>
          <p:cNvPicPr preferRelativeResize="0">
            <a:picLocks noGrp="1"/>
          </p:cNvPicPr>
          <p:nvPr>
            <p:ph type="body" idx="1"/>
          </p:nvPr>
        </p:nvPicPr>
        <p:blipFill rotWithShape="1">
          <a:blip r:embed="rId3">
            <a:alphaModFix/>
          </a:blip>
          <a:srcRect/>
          <a:stretch/>
        </p:blipFill>
        <p:spPr>
          <a:xfrm>
            <a:off x="310719" y="1509204"/>
            <a:ext cx="7723572" cy="4136994"/>
          </a:xfrm>
          <a:prstGeom prst="rect">
            <a:avLst/>
          </a:prstGeom>
          <a:noFill/>
          <a:ln>
            <a:noFill/>
          </a:ln>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522"/>
        <p:cNvGrpSpPr/>
        <p:nvPr/>
      </p:nvGrpSpPr>
      <p:grpSpPr>
        <a:xfrm>
          <a:off x="0" y="0"/>
          <a:ext cx="0" cy="0"/>
          <a:chOff x="0" y="0"/>
          <a:chExt cx="0" cy="0"/>
        </a:xfrm>
      </p:grpSpPr>
      <p:sp>
        <p:nvSpPr>
          <p:cNvPr id="523" name="Google Shape;523;p45"/>
          <p:cNvSpPr txBox="1">
            <a:spLocks noGrp="1"/>
          </p:cNvSpPr>
          <p:nvPr>
            <p:ph type="title"/>
          </p:nvPr>
        </p:nvSpPr>
        <p:spPr>
          <a:xfrm>
            <a:off x="917746" y="274638"/>
            <a:ext cx="6534573" cy="1095375"/>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dk1"/>
              </a:buClr>
              <a:buSzPts val="3240"/>
              <a:buFont typeface="Arial"/>
              <a:buNone/>
            </a:pPr>
            <a:r>
              <a:rPr lang="en-GB" sz="3240" b="0" i="0" u="none" strike="noStrike" cap="none">
                <a:solidFill>
                  <a:schemeClr val="dk1"/>
                </a:solidFill>
                <a:latin typeface="Arial"/>
                <a:ea typeface="Arial"/>
                <a:cs typeface="Arial"/>
                <a:sym typeface="Arial"/>
              </a:rPr>
              <a:t>   People will see different things</a:t>
            </a:r>
            <a:endParaRPr/>
          </a:p>
        </p:txBody>
      </p:sp>
      <p:pic>
        <p:nvPicPr>
          <p:cNvPr id="524" name="Google Shape;524;p45" descr="bird in the bush"/>
          <p:cNvPicPr preferRelativeResize="0">
            <a:picLocks noGrp="1"/>
          </p:cNvPicPr>
          <p:nvPr>
            <p:ph type="body" idx="1"/>
          </p:nvPr>
        </p:nvPicPr>
        <p:blipFill rotWithShape="1">
          <a:blip r:embed="rId3">
            <a:alphaModFix/>
          </a:blip>
          <a:srcRect/>
          <a:stretch/>
        </p:blipFill>
        <p:spPr>
          <a:xfrm>
            <a:off x="1939464" y="1679202"/>
            <a:ext cx="5251450" cy="4171950"/>
          </a:xfrm>
          <a:prstGeom prst="rect">
            <a:avLst/>
          </a:prstGeom>
          <a:noFill/>
          <a:ln>
            <a:noFill/>
          </a:ln>
        </p:spPr>
      </p:pic>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529"/>
        <p:cNvGrpSpPr/>
        <p:nvPr/>
      </p:nvGrpSpPr>
      <p:grpSpPr>
        <a:xfrm>
          <a:off x="0" y="0"/>
          <a:ext cx="0" cy="0"/>
          <a:chOff x="0" y="0"/>
          <a:chExt cx="0" cy="0"/>
        </a:xfrm>
      </p:grpSpPr>
      <p:sp>
        <p:nvSpPr>
          <p:cNvPr id="530" name="Google Shape;530;p46"/>
          <p:cNvSpPr txBox="1">
            <a:spLocks noGrp="1"/>
          </p:cNvSpPr>
          <p:nvPr>
            <p:ph type="title"/>
          </p:nvPr>
        </p:nvSpPr>
        <p:spPr>
          <a:xfrm>
            <a:off x="878904" y="274638"/>
            <a:ext cx="8229600" cy="1143000"/>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dk1"/>
              </a:buClr>
              <a:buSzPts val="4400"/>
              <a:buFont typeface="Arial"/>
              <a:buNone/>
            </a:pPr>
            <a:r>
              <a:rPr lang="en-GB" sz="4400" b="0" i="0" u="none" strike="noStrike" cap="none">
                <a:solidFill>
                  <a:schemeClr val="dk1"/>
                </a:solidFill>
                <a:latin typeface="Arial"/>
                <a:ea typeface="Arial"/>
                <a:cs typeface="Arial"/>
                <a:sym typeface="Arial"/>
              </a:rPr>
              <a:t>Types of communication</a:t>
            </a:r>
            <a:endParaRPr/>
          </a:p>
        </p:txBody>
      </p:sp>
      <p:pic>
        <p:nvPicPr>
          <p:cNvPr id="531" name="Google Shape;531;p46"/>
          <p:cNvPicPr preferRelativeResize="0"/>
          <p:nvPr/>
        </p:nvPicPr>
        <p:blipFill rotWithShape="1">
          <a:blip r:embed="rId3">
            <a:alphaModFix/>
          </a:blip>
          <a:srcRect/>
          <a:stretch/>
        </p:blipFill>
        <p:spPr>
          <a:xfrm>
            <a:off x="2555776" y="1431663"/>
            <a:ext cx="4680520" cy="4373601"/>
          </a:xfrm>
          <a:prstGeom prst="rect">
            <a:avLst/>
          </a:prstGeom>
          <a:noFill/>
          <a:ln>
            <a:noFill/>
          </a:ln>
        </p:spPr>
      </p:pic>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535"/>
        <p:cNvGrpSpPr/>
        <p:nvPr/>
      </p:nvGrpSpPr>
      <p:grpSpPr>
        <a:xfrm>
          <a:off x="0" y="0"/>
          <a:ext cx="0" cy="0"/>
          <a:chOff x="0" y="0"/>
          <a:chExt cx="0" cy="0"/>
        </a:xfrm>
      </p:grpSpPr>
      <p:sp>
        <p:nvSpPr>
          <p:cNvPr id="536" name="Google Shape;536;p47"/>
          <p:cNvSpPr txBox="1">
            <a:spLocks noGrp="1"/>
          </p:cNvSpPr>
          <p:nvPr>
            <p:ph type="title"/>
          </p:nvPr>
        </p:nvSpPr>
        <p:spPr>
          <a:xfrm>
            <a:off x="917746" y="274638"/>
            <a:ext cx="6534573" cy="1095375"/>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dk1"/>
              </a:buClr>
              <a:buSzPts val="4400"/>
              <a:buFont typeface="Arial"/>
              <a:buNone/>
            </a:pPr>
            <a:r>
              <a:rPr lang="en-GB" sz="4400" b="0" i="0" u="none" strike="noStrike" cap="none">
                <a:solidFill>
                  <a:schemeClr val="dk1"/>
                </a:solidFill>
                <a:latin typeface="Arial"/>
                <a:ea typeface="Arial"/>
                <a:cs typeface="Arial"/>
                <a:sym typeface="Arial"/>
              </a:rPr>
              <a:t>Impacts and Outcomes</a:t>
            </a:r>
            <a:endParaRPr/>
          </a:p>
        </p:txBody>
      </p:sp>
      <p:sp>
        <p:nvSpPr>
          <p:cNvPr id="537" name="Google Shape;537;p47"/>
          <p:cNvSpPr/>
          <p:nvPr/>
        </p:nvSpPr>
        <p:spPr>
          <a:xfrm>
            <a:off x="570034" y="1556792"/>
            <a:ext cx="8145253" cy="2808312"/>
          </a:xfrm>
          <a:prstGeom prst="rect">
            <a:avLst/>
          </a:prstGeom>
          <a:solidFill>
            <a:srgbClr val="17365D">
              <a:alpha val="53333"/>
            </a:srgbClr>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dk1"/>
              </a:buClr>
              <a:buSzPts val="2000"/>
              <a:buFont typeface="Arial"/>
              <a:buNone/>
            </a:pPr>
            <a:endParaRPr sz="2000" b="0" i="1" u="none" strike="noStrike" cap="none">
              <a:solidFill>
                <a:schemeClr val="lt1"/>
              </a:solidFill>
              <a:latin typeface="Arial"/>
              <a:ea typeface="Arial"/>
              <a:cs typeface="Arial"/>
              <a:sym typeface="Arial"/>
            </a:endParaRPr>
          </a:p>
        </p:txBody>
      </p:sp>
      <p:sp>
        <p:nvSpPr>
          <p:cNvPr id="538" name="Google Shape;538;p47"/>
          <p:cNvSpPr txBox="1">
            <a:spLocks noGrp="1"/>
          </p:cNvSpPr>
          <p:nvPr>
            <p:ph type="body" idx="1"/>
          </p:nvPr>
        </p:nvSpPr>
        <p:spPr>
          <a:xfrm>
            <a:off x="683568" y="1600200"/>
            <a:ext cx="8003232" cy="4525963"/>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lt1"/>
              </a:buClr>
              <a:buSzPts val="2000"/>
              <a:buFont typeface="Arial"/>
              <a:buNone/>
            </a:pPr>
            <a:r>
              <a:rPr lang="en-GB" sz="2000" b="0" i="0" u="none" strike="noStrike" cap="none">
                <a:solidFill>
                  <a:schemeClr val="lt1"/>
                </a:solidFill>
                <a:latin typeface="Arial"/>
                <a:ea typeface="Arial"/>
                <a:cs typeface="Arial"/>
                <a:sym typeface="Arial"/>
              </a:rPr>
              <a:t>As a referee we are always looking for outcomes and what impact it has on the game. As a referee we try to remain discrete and near invisible whilst going out and completing our tasks.</a:t>
            </a:r>
            <a:endParaRPr/>
          </a:p>
          <a:p>
            <a:pPr marL="342900" marR="0" lvl="0" indent="-342900" algn="l" rtl="0">
              <a:lnSpc>
                <a:spcPct val="100000"/>
              </a:lnSpc>
              <a:spcBef>
                <a:spcPts val="400"/>
              </a:spcBef>
              <a:spcAft>
                <a:spcPts val="0"/>
              </a:spcAft>
              <a:buClr>
                <a:schemeClr val="dk1"/>
              </a:buClr>
              <a:buSzPts val="2000"/>
              <a:buFont typeface="Arial"/>
              <a:buNone/>
            </a:pPr>
            <a:endParaRPr sz="2000" b="0" i="0" u="none" strike="noStrike" cap="none">
              <a:solidFill>
                <a:schemeClr val="lt1"/>
              </a:solidFill>
              <a:latin typeface="Arial"/>
              <a:ea typeface="Arial"/>
              <a:cs typeface="Arial"/>
              <a:sym typeface="Arial"/>
            </a:endParaRPr>
          </a:p>
          <a:p>
            <a:pPr marL="0" marR="0" lvl="0" indent="0" algn="l" rtl="0">
              <a:lnSpc>
                <a:spcPct val="100000"/>
              </a:lnSpc>
              <a:spcBef>
                <a:spcPts val="400"/>
              </a:spcBef>
              <a:spcAft>
                <a:spcPts val="0"/>
              </a:spcAft>
              <a:buClr>
                <a:schemeClr val="lt1"/>
              </a:buClr>
              <a:buSzPts val="2000"/>
              <a:buFont typeface="Arial"/>
              <a:buNone/>
            </a:pPr>
            <a:r>
              <a:rPr lang="en-GB" sz="2000" b="0" i="0" u="none" strike="noStrike" cap="none">
                <a:solidFill>
                  <a:schemeClr val="lt1"/>
                </a:solidFill>
                <a:latin typeface="Arial"/>
                <a:ea typeface="Arial"/>
                <a:cs typeface="Arial"/>
                <a:sym typeface="Arial"/>
              </a:rPr>
              <a:t>Here are a few outcomes that can be impacted through our communication whether it be positive or negative.</a:t>
            </a:r>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543"/>
        <p:cNvGrpSpPr/>
        <p:nvPr/>
      </p:nvGrpSpPr>
      <p:grpSpPr>
        <a:xfrm>
          <a:off x="0" y="0"/>
          <a:ext cx="0" cy="0"/>
          <a:chOff x="0" y="0"/>
          <a:chExt cx="0" cy="0"/>
        </a:xfrm>
      </p:grpSpPr>
      <p:sp>
        <p:nvSpPr>
          <p:cNvPr id="544" name="Google Shape;544;p48"/>
          <p:cNvSpPr txBox="1">
            <a:spLocks noGrp="1"/>
          </p:cNvSpPr>
          <p:nvPr>
            <p:ph type="title"/>
          </p:nvPr>
        </p:nvSpPr>
        <p:spPr>
          <a:xfrm>
            <a:off x="806896" y="274638"/>
            <a:ext cx="8229600" cy="1143000"/>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dk1"/>
              </a:buClr>
              <a:buSzPts val="4400"/>
              <a:buFont typeface="Arial"/>
              <a:buNone/>
            </a:pPr>
            <a:r>
              <a:rPr lang="en-GB" sz="4400" b="0" i="0" u="none" strike="noStrike" cap="none">
                <a:solidFill>
                  <a:schemeClr val="dk1"/>
                </a:solidFill>
                <a:latin typeface="Arial"/>
                <a:ea typeface="Arial"/>
                <a:cs typeface="Arial"/>
                <a:sym typeface="Arial"/>
              </a:rPr>
              <a:t>Scenarios</a:t>
            </a:r>
            <a:endParaRPr/>
          </a:p>
        </p:txBody>
      </p:sp>
      <p:sp>
        <p:nvSpPr>
          <p:cNvPr id="545" name="Google Shape;545;p48"/>
          <p:cNvSpPr/>
          <p:nvPr/>
        </p:nvSpPr>
        <p:spPr>
          <a:xfrm>
            <a:off x="395536" y="1556792"/>
            <a:ext cx="8162394" cy="2808312"/>
          </a:xfrm>
          <a:prstGeom prst="rect">
            <a:avLst/>
          </a:prstGeom>
          <a:solidFill>
            <a:srgbClr val="17365D">
              <a:alpha val="53333"/>
            </a:srgbClr>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dk1"/>
              </a:buClr>
              <a:buSzPts val="2000"/>
              <a:buFont typeface="Arial"/>
              <a:buNone/>
            </a:pPr>
            <a:endParaRPr sz="2000" b="0" i="1" u="none" strike="noStrike" cap="none">
              <a:solidFill>
                <a:schemeClr val="lt1"/>
              </a:solidFill>
              <a:latin typeface="Arial"/>
              <a:ea typeface="Arial"/>
              <a:cs typeface="Arial"/>
              <a:sym typeface="Arial"/>
            </a:endParaRPr>
          </a:p>
        </p:txBody>
      </p:sp>
      <p:sp>
        <p:nvSpPr>
          <p:cNvPr id="546" name="Google Shape;546;p48"/>
          <p:cNvSpPr txBox="1">
            <a:spLocks noGrp="1"/>
          </p:cNvSpPr>
          <p:nvPr>
            <p:ph type="body" idx="1"/>
          </p:nvPr>
        </p:nvSpPr>
        <p:spPr>
          <a:xfrm>
            <a:off x="457200" y="1600200"/>
            <a:ext cx="8147248" cy="4525963"/>
          </a:xfrm>
          <a:prstGeom prst="rect">
            <a:avLst/>
          </a:prstGeom>
          <a:noFill/>
          <a:ln>
            <a:noFill/>
          </a:ln>
        </p:spPr>
        <p:txBody>
          <a:bodyPr spcFirstLastPara="1" wrap="square" lIns="91425" tIns="45700" rIns="91425" bIns="45700" anchor="t" anchorCtr="0">
            <a:noAutofit/>
          </a:bodyPr>
          <a:lstStyle/>
          <a:p>
            <a:pPr marL="342900" marR="0" lvl="0" indent="-342900" algn="l" rtl="0">
              <a:lnSpc>
                <a:spcPct val="100000"/>
              </a:lnSpc>
              <a:spcBef>
                <a:spcPts val="0"/>
              </a:spcBef>
              <a:spcAft>
                <a:spcPts val="0"/>
              </a:spcAft>
              <a:buClr>
                <a:schemeClr val="lt1"/>
              </a:buClr>
              <a:buSzPts val="2000"/>
              <a:buFont typeface="Arial"/>
              <a:buNone/>
            </a:pPr>
            <a:r>
              <a:rPr lang="en-GB" sz="2000" b="0" i="0" u="sng" strike="noStrike" cap="none">
                <a:solidFill>
                  <a:schemeClr val="lt1"/>
                </a:solidFill>
                <a:latin typeface="Arial"/>
                <a:ea typeface="Arial"/>
                <a:cs typeface="Arial"/>
                <a:sym typeface="Arial"/>
              </a:rPr>
              <a:t>Situation</a:t>
            </a:r>
            <a:endParaRPr/>
          </a:p>
          <a:p>
            <a:pPr marL="0" marR="0" lvl="0" indent="0" algn="l" rtl="0">
              <a:lnSpc>
                <a:spcPct val="100000"/>
              </a:lnSpc>
              <a:spcBef>
                <a:spcPts val="400"/>
              </a:spcBef>
              <a:spcAft>
                <a:spcPts val="0"/>
              </a:spcAft>
              <a:buClr>
                <a:schemeClr val="lt1"/>
              </a:buClr>
              <a:buSzPts val="2000"/>
              <a:buNone/>
            </a:pPr>
            <a:r>
              <a:rPr lang="en-GB" sz="2000">
                <a:solidFill>
                  <a:schemeClr val="lt1"/>
                </a:solidFill>
              </a:rPr>
              <a:t>A defender stays on its defending try line whereas and he has to move forward.</a:t>
            </a:r>
            <a:endParaRPr/>
          </a:p>
        </p:txBody>
      </p:sp>
      <p:sp>
        <p:nvSpPr>
          <p:cNvPr id="547" name="Google Shape;547;p48"/>
          <p:cNvSpPr txBox="1"/>
          <p:nvPr/>
        </p:nvSpPr>
        <p:spPr>
          <a:xfrm>
            <a:off x="4788024" y="1556792"/>
            <a:ext cx="3816424" cy="707886"/>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2000"/>
              <a:buFont typeface="Arial"/>
              <a:buNone/>
            </a:pPr>
            <a:endParaRPr sz="2000" b="0" i="0" u="none" strike="noStrike" cap="none">
              <a:solidFill>
                <a:schemeClr val="dk1"/>
              </a:solidFill>
              <a:latin typeface="Arial"/>
              <a:ea typeface="Arial"/>
              <a:cs typeface="Arial"/>
              <a:sym typeface="Arial"/>
            </a:endParaRPr>
          </a:p>
          <a:p>
            <a:pPr marL="0" marR="0" lvl="0" indent="0" algn="l" rtl="0">
              <a:lnSpc>
                <a:spcPct val="100000"/>
              </a:lnSpc>
              <a:spcBef>
                <a:spcPts val="0"/>
              </a:spcBef>
              <a:spcAft>
                <a:spcPts val="0"/>
              </a:spcAft>
              <a:buClr>
                <a:schemeClr val="dk1"/>
              </a:buClr>
              <a:buSzPts val="2000"/>
              <a:buFont typeface="Arial"/>
              <a:buNone/>
            </a:pPr>
            <a:endParaRPr sz="2000" b="0" i="0" u="none" strike="noStrike" cap="none">
              <a:solidFill>
                <a:schemeClr val="dk1"/>
              </a:solidFill>
              <a:latin typeface="Arial"/>
              <a:ea typeface="Arial"/>
              <a:cs typeface="Arial"/>
              <a:sym typeface="Arial"/>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552"/>
        <p:cNvGrpSpPr/>
        <p:nvPr/>
      </p:nvGrpSpPr>
      <p:grpSpPr>
        <a:xfrm>
          <a:off x="0" y="0"/>
          <a:ext cx="0" cy="0"/>
          <a:chOff x="0" y="0"/>
          <a:chExt cx="0" cy="0"/>
        </a:xfrm>
      </p:grpSpPr>
      <p:sp>
        <p:nvSpPr>
          <p:cNvPr id="553" name="Google Shape;553;p49"/>
          <p:cNvSpPr txBox="1">
            <a:spLocks noGrp="1"/>
          </p:cNvSpPr>
          <p:nvPr>
            <p:ph type="title"/>
          </p:nvPr>
        </p:nvSpPr>
        <p:spPr>
          <a:xfrm>
            <a:off x="806896" y="274638"/>
            <a:ext cx="8229600" cy="1143000"/>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dk1"/>
              </a:buClr>
              <a:buSzPts val="4400"/>
              <a:buFont typeface="Arial"/>
              <a:buNone/>
            </a:pPr>
            <a:r>
              <a:rPr lang="en-GB" sz="4400" b="0" i="0" u="none" strike="noStrike" cap="none">
                <a:solidFill>
                  <a:schemeClr val="dk1"/>
                </a:solidFill>
                <a:latin typeface="Arial"/>
                <a:ea typeface="Arial"/>
                <a:cs typeface="Arial"/>
                <a:sym typeface="Arial"/>
              </a:rPr>
              <a:t>Scenarios</a:t>
            </a:r>
            <a:endParaRPr/>
          </a:p>
        </p:txBody>
      </p:sp>
      <p:sp>
        <p:nvSpPr>
          <p:cNvPr id="554" name="Google Shape;554;p49"/>
          <p:cNvSpPr/>
          <p:nvPr/>
        </p:nvSpPr>
        <p:spPr>
          <a:xfrm>
            <a:off x="467544" y="1556792"/>
            <a:ext cx="8145253" cy="2808312"/>
          </a:xfrm>
          <a:prstGeom prst="rect">
            <a:avLst/>
          </a:prstGeom>
          <a:solidFill>
            <a:srgbClr val="17365D">
              <a:alpha val="53333"/>
            </a:srgbClr>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dk1"/>
              </a:buClr>
              <a:buSzPts val="2000"/>
              <a:buFont typeface="Arial"/>
              <a:buNone/>
            </a:pPr>
            <a:endParaRPr sz="2000" b="0" i="1" u="none" strike="noStrike" cap="none">
              <a:solidFill>
                <a:schemeClr val="lt1"/>
              </a:solidFill>
              <a:latin typeface="Arial"/>
              <a:ea typeface="Arial"/>
              <a:cs typeface="Arial"/>
              <a:sym typeface="Arial"/>
            </a:endParaRPr>
          </a:p>
        </p:txBody>
      </p:sp>
      <p:sp>
        <p:nvSpPr>
          <p:cNvPr id="555" name="Google Shape;555;p49"/>
          <p:cNvSpPr txBox="1">
            <a:spLocks noGrp="1"/>
          </p:cNvSpPr>
          <p:nvPr>
            <p:ph type="body" idx="1"/>
          </p:nvPr>
        </p:nvSpPr>
        <p:spPr>
          <a:xfrm>
            <a:off x="457200" y="1600200"/>
            <a:ext cx="8147248" cy="4525963"/>
          </a:xfrm>
          <a:prstGeom prst="rect">
            <a:avLst/>
          </a:prstGeom>
          <a:noFill/>
          <a:ln>
            <a:noFill/>
          </a:ln>
        </p:spPr>
        <p:txBody>
          <a:bodyPr spcFirstLastPara="1" wrap="square" lIns="91425" tIns="45700" rIns="91425" bIns="45700" anchor="t" anchorCtr="0">
            <a:noAutofit/>
          </a:bodyPr>
          <a:lstStyle/>
          <a:p>
            <a:pPr marL="342900" marR="0" lvl="0" indent="-342900" algn="l" rtl="0">
              <a:lnSpc>
                <a:spcPct val="100000"/>
              </a:lnSpc>
              <a:spcBef>
                <a:spcPts val="0"/>
              </a:spcBef>
              <a:spcAft>
                <a:spcPts val="0"/>
              </a:spcAft>
              <a:buClr>
                <a:schemeClr val="lt1"/>
              </a:buClr>
              <a:buSzPts val="2000"/>
              <a:buFont typeface="Arial"/>
              <a:buNone/>
            </a:pPr>
            <a:r>
              <a:rPr lang="en-GB" sz="2000" b="0" i="0" u="sng" strike="noStrike" cap="none">
                <a:solidFill>
                  <a:schemeClr val="lt1"/>
                </a:solidFill>
                <a:latin typeface="Arial"/>
                <a:ea typeface="Arial"/>
                <a:cs typeface="Arial"/>
                <a:sym typeface="Arial"/>
              </a:rPr>
              <a:t>Situation</a:t>
            </a:r>
            <a:endParaRPr/>
          </a:p>
          <a:p>
            <a:pPr marL="0" marR="0" lvl="0" indent="0" algn="l" rtl="0">
              <a:lnSpc>
                <a:spcPct val="100000"/>
              </a:lnSpc>
              <a:spcBef>
                <a:spcPts val="400"/>
              </a:spcBef>
              <a:spcAft>
                <a:spcPts val="0"/>
              </a:spcAft>
              <a:buClr>
                <a:schemeClr val="lt1"/>
              </a:buClr>
              <a:buSzPts val="2000"/>
              <a:buNone/>
            </a:pPr>
            <a:r>
              <a:rPr lang="en-GB" sz="2000" b="0" i="0" u="none" strike="noStrike" cap="none">
                <a:solidFill>
                  <a:schemeClr val="lt1"/>
                </a:solidFill>
                <a:latin typeface="Arial"/>
                <a:ea typeface="Arial"/>
                <a:cs typeface="Arial"/>
                <a:sym typeface="Arial"/>
              </a:rPr>
              <a:t>A player has not made it onside following a touch being made. They start to move forwards to make a touch.</a:t>
            </a:r>
            <a:endParaRPr/>
          </a:p>
        </p:txBody>
      </p:sp>
      <p:sp>
        <p:nvSpPr>
          <p:cNvPr id="556" name="Google Shape;556;p49"/>
          <p:cNvSpPr txBox="1"/>
          <p:nvPr/>
        </p:nvSpPr>
        <p:spPr>
          <a:xfrm>
            <a:off x="4788024" y="1556792"/>
            <a:ext cx="3816424" cy="707886"/>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2000"/>
              <a:buFont typeface="Arial"/>
              <a:buNone/>
            </a:pPr>
            <a:endParaRPr sz="2000" b="0" i="0" u="none" strike="noStrike" cap="none">
              <a:solidFill>
                <a:schemeClr val="dk1"/>
              </a:solidFill>
              <a:latin typeface="Arial"/>
              <a:ea typeface="Arial"/>
              <a:cs typeface="Arial"/>
              <a:sym typeface="Arial"/>
            </a:endParaRPr>
          </a:p>
          <a:p>
            <a:pPr marL="0" marR="0" lvl="0" indent="0" algn="l" rtl="0">
              <a:lnSpc>
                <a:spcPct val="100000"/>
              </a:lnSpc>
              <a:spcBef>
                <a:spcPts val="0"/>
              </a:spcBef>
              <a:spcAft>
                <a:spcPts val="0"/>
              </a:spcAft>
              <a:buClr>
                <a:schemeClr val="dk1"/>
              </a:buClr>
              <a:buSzPts val="2000"/>
              <a:buFont typeface="Arial"/>
              <a:buNone/>
            </a:pPr>
            <a:endParaRPr sz="2000" b="0" i="0" u="none" strike="noStrike" cap="none">
              <a:solidFill>
                <a:schemeClr val="dk1"/>
              </a:solidFill>
              <a:latin typeface="Arial"/>
              <a:ea typeface="Arial"/>
              <a:cs typeface="Arial"/>
              <a:sym typeface="Aria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13"/>
        <p:cNvGrpSpPr/>
        <p:nvPr/>
      </p:nvGrpSpPr>
      <p:grpSpPr>
        <a:xfrm>
          <a:off x="0" y="0"/>
          <a:ext cx="0" cy="0"/>
          <a:chOff x="0" y="0"/>
          <a:chExt cx="0" cy="0"/>
        </a:xfrm>
      </p:grpSpPr>
      <p:sp>
        <p:nvSpPr>
          <p:cNvPr id="114" name="Google Shape;114;p5"/>
          <p:cNvSpPr txBox="1">
            <a:spLocks noGrp="1"/>
          </p:cNvSpPr>
          <p:nvPr>
            <p:ph type="title"/>
          </p:nvPr>
        </p:nvSpPr>
        <p:spPr>
          <a:xfrm>
            <a:off x="917746" y="274638"/>
            <a:ext cx="6534573" cy="943163"/>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dk1"/>
              </a:buClr>
              <a:buSzPts val="4400"/>
              <a:buFont typeface="Arial"/>
              <a:buNone/>
            </a:pPr>
            <a:r>
              <a:rPr lang="en-GB" sz="4400" b="0" i="0" u="none" strike="noStrike" cap="none">
                <a:solidFill>
                  <a:schemeClr val="dk1"/>
                </a:solidFill>
                <a:latin typeface="Arial"/>
                <a:ea typeface="Arial"/>
                <a:cs typeface="Arial"/>
                <a:sym typeface="Arial"/>
              </a:rPr>
              <a:t>Field of Play</a:t>
            </a:r>
            <a:endParaRPr/>
          </a:p>
        </p:txBody>
      </p:sp>
      <p:sp>
        <p:nvSpPr>
          <p:cNvPr id="115" name="Google Shape;115;p5"/>
          <p:cNvSpPr txBox="1"/>
          <p:nvPr/>
        </p:nvSpPr>
        <p:spPr>
          <a:xfrm>
            <a:off x="6975475" y="6397625"/>
            <a:ext cx="2133600" cy="457200"/>
          </a:xfrm>
          <a:prstGeom prst="rect">
            <a:avLst/>
          </a:prstGeom>
          <a:noFill/>
          <a:ln>
            <a:noFill/>
          </a:ln>
        </p:spPr>
        <p:txBody>
          <a:bodyPr spcFirstLastPara="1" wrap="square" lIns="90000" tIns="46800" rIns="90000" bIns="46800" anchor="t" anchorCtr="0">
            <a:noAutofit/>
          </a:bodyPr>
          <a:lstStyle/>
          <a:p>
            <a:pPr marL="0" marR="0" lvl="0" indent="0" algn="r" rtl="0">
              <a:lnSpc>
                <a:spcPct val="100000"/>
              </a:lnSpc>
              <a:spcBef>
                <a:spcPts val="0"/>
              </a:spcBef>
              <a:spcAft>
                <a:spcPts val="0"/>
              </a:spcAft>
              <a:buClr>
                <a:srgbClr val="003B76"/>
              </a:buClr>
              <a:buSzPts val="1000"/>
              <a:buFont typeface="Arial"/>
              <a:buNone/>
            </a:pPr>
            <a:fld id="{00000000-1234-1234-1234-123412341234}" type="slidenum">
              <a:rPr lang="en-GB" sz="1000" b="0" i="0" u="none" strike="noStrike" cap="none">
                <a:solidFill>
                  <a:srgbClr val="003B76"/>
                </a:solidFill>
                <a:latin typeface="Verdana"/>
                <a:ea typeface="Verdana"/>
                <a:cs typeface="Verdana"/>
                <a:sym typeface="Verdana"/>
              </a:rPr>
              <a:t>5</a:t>
            </a:fld>
            <a:endParaRPr sz="1000" b="0" i="0" u="none" strike="noStrike" cap="none">
              <a:solidFill>
                <a:srgbClr val="003B76"/>
              </a:solidFill>
              <a:latin typeface="Verdana"/>
              <a:ea typeface="Verdana"/>
              <a:cs typeface="Verdana"/>
              <a:sym typeface="Verdana"/>
            </a:endParaRPr>
          </a:p>
        </p:txBody>
      </p:sp>
      <p:pic>
        <p:nvPicPr>
          <p:cNvPr id="116" name="Google Shape;116;p5"/>
          <p:cNvPicPr preferRelativeResize="0"/>
          <p:nvPr/>
        </p:nvPicPr>
        <p:blipFill>
          <a:blip r:embed="rId3">
            <a:alphaModFix/>
          </a:blip>
          <a:stretch>
            <a:fillRect/>
          </a:stretch>
        </p:blipFill>
        <p:spPr>
          <a:xfrm>
            <a:off x="152400" y="1370200"/>
            <a:ext cx="8156152" cy="5315051"/>
          </a:xfrm>
          <a:prstGeom prst="rect">
            <a:avLst/>
          </a:prstGeom>
          <a:noFill/>
          <a:ln>
            <a:noFill/>
          </a:ln>
        </p:spPr>
      </p:pic>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560"/>
        <p:cNvGrpSpPr/>
        <p:nvPr/>
      </p:nvGrpSpPr>
      <p:grpSpPr>
        <a:xfrm>
          <a:off x="0" y="0"/>
          <a:ext cx="0" cy="0"/>
          <a:chOff x="0" y="0"/>
          <a:chExt cx="0" cy="0"/>
        </a:xfrm>
      </p:grpSpPr>
      <p:sp>
        <p:nvSpPr>
          <p:cNvPr id="561" name="Google Shape;561;p50"/>
          <p:cNvSpPr txBox="1">
            <a:spLocks noGrp="1"/>
          </p:cNvSpPr>
          <p:nvPr>
            <p:ph type="title"/>
          </p:nvPr>
        </p:nvSpPr>
        <p:spPr>
          <a:xfrm>
            <a:off x="917746" y="274638"/>
            <a:ext cx="6534573" cy="1095375"/>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dk1"/>
              </a:buClr>
              <a:buSzPts val="4400"/>
              <a:buFont typeface="Arial"/>
              <a:buNone/>
            </a:pPr>
            <a:r>
              <a:rPr lang="en-GB" sz="4400" b="0" i="0" u="none" strike="noStrike" cap="none">
                <a:solidFill>
                  <a:schemeClr val="dk1"/>
                </a:solidFill>
                <a:latin typeface="Arial"/>
                <a:ea typeface="Arial"/>
                <a:cs typeface="Arial"/>
                <a:sym typeface="Arial"/>
              </a:rPr>
              <a:t>  Summary</a:t>
            </a:r>
            <a:endParaRPr/>
          </a:p>
        </p:txBody>
      </p:sp>
      <p:sp>
        <p:nvSpPr>
          <p:cNvPr id="562" name="Google Shape;562;p50"/>
          <p:cNvSpPr txBox="1">
            <a:spLocks noGrp="1"/>
          </p:cNvSpPr>
          <p:nvPr>
            <p:ph type="body" idx="1"/>
          </p:nvPr>
        </p:nvSpPr>
        <p:spPr>
          <a:xfrm>
            <a:off x="457200" y="1600200"/>
            <a:ext cx="8229600" cy="4525963"/>
          </a:xfrm>
          <a:prstGeom prst="rect">
            <a:avLst/>
          </a:prstGeom>
          <a:noFill/>
          <a:ln>
            <a:noFill/>
          </a:ln>
        </p:spPr>
        <p:txBody>
          <a:bodyPr spcFirstLastPara="1" wrap="square" lIns="91425" tIns="45700" rIns="91425" bIns="45700" anchor="t" anchorCtr="0">
            <a:noAutofit/>
          </a:bodyPr>
          <a:lstStyle/>
          <a:p>
            <a:pPr marL="342900" marR="0" lvl="0" indent="-342900" algn="l" rtl="0">
              <a:lnSpc>
                <a:spcPct val="100000"/>
              </a:lnSpc>
              <a:spcBef>
                <a:spcPts val="0"/>
              </a:spcBef>
              <a:spcAft>
                <a:spcPts val="0"/>
              </a:spcAft>
              <a:buClr>
                <a:schemeClr val="dk1"/>
              </a:buClr>
              <a:buSzPts val="2800"/>
              <a:buFont typeface="Arial"/>
              <a:buNone/>
            </a:pPr>
            <a:r>
              <a:rPr lang="en-GB" sz="2800" b="0" i="0" u="none" strike="noStrike" cap="none">
                <a:solidFill>
                  <a:schemeClr val="dk1"/>
                </a:solidFill>
                <a:latin typeface="Arial"/>
                <a:ea typeface="Arial"/>
                <a:cs typeface="Arial"/>
                <a:sym typeface="Arial"/>
              </a:rPr>
              <a:t>Each action of communication has an outcome whether it be positive or negative. As referees we need to identify these early and manage them effectively.</a:t>
            </a:r>
            <a:endParaRPr/>
          </a:p>
          <a:p>
            <a:pPr marL="342900" marR="0" lvl="0" indent="-342900" algn="l" rtl="0">
              <a:lnSpc>
                <a:spcPct val="100000"/>
              </a:lnSpc>
              <a:spcBef>
                <a:spcPts val="560"/>
              </a:spcBef>
              <a:spcAft>
                <a:spcPts val="0"/>
              </a:spcAft>
              <a:buClr>
                <a:schemeClr val="dk1"/>
              </a:buClr>
              <a:buSzPts val="2800"/>
              <a:buFont typeface="Arial"/>
              <a:buNone/>
            </a:pPr>
            <a:endParaRPr sz="2800" b="0" i="0" u="none" strike="noStrike" cap="none">
              <a:solidFill>
                <a:schemeClr val="dk1"/>
              </a:solidFill>
              <a:latin typeface="Arial"/>
              <a:ea typeface="Arial"/>
              <a:cs typeface="Arial"/>
              <a:sym typeface="Arial"/>
            </a:endParaRPr>
          </a:p>
          <a:p>
            <a:pPr marL="342900" marR="0" lvl="0" indent="-342900" algn="l" rtl="0">
              <a:lnSpc>
                <a:spcPct val="100000"/>
              </a:lnSpc>
              <a:spcBef>
                <a:spcPts val="560"/>
              </a:spcBef>
              <a:spcAft>
                <a:spcPts val="0"/>
              </a:spcAft>
              <a:buClr>
                <a:schemeClr val="dk1"/>
              </a:buClr>
              <a:buSzPts val="2800"/>
              <a:buFont typeface="Arial"/>
              <a:buNone/>
            </a:pPr>
            <a:r>
              <a:rPr lang="en-GB" sz="2800" b="0" i="0" u="none" strike="noStrike" cap="none">
                <a:solidFill>
                  <a:schemeClr val="dk1"/>
                </a:solidFill>
                <a:latin typeface="Arial"/>
                <a:ea typeface="Arial"/>
                <a:cs typeface="Arial"/>
                <a:sym typeface="Arial"/>
              </a:rPr>
              <a:t>Some types of communication are used more than others and some are more effective however it is important to understand them, and how to use them collectively.</a:t>
            </a:r>
            <a:endParaRP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Shape 566"/>
        <p:cNvGrpSpPr/>
        <p:nvPr/>
      </p:nvGrpSpPr>
      <p:grpSpPr>
        <a:xfrm>
          <a:off x="0" y="0"/>
          <a:ext cx="0" cy="0"/>
          <a:chOff x="0" y="0"/>
          <a:chExt cx="0" cy="0"/>
        </a:xfrm>
      </p:grpSpPr>
      <p:sp>
        <p:nvSpPr>
          <p:cNvPr id="567" name="Google Shape;567;p51"/>
          <p:cNvSpPr txBox="1">
            <a:spLocks noGrp="1"/>
          </p:cNvSpPr>
          <p:nvPr>
            <p:ph type="title"/>
          </p:nvPr>
        </p:nvSpPr>
        <p:spPr>
          <a:xfrm>
            <a:off x="924732" y="2069913"/>
            <a:ext cx="7128792" cy="711015"/>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chemeClr val="dk1"/>
              </a:buClr>
              <a:buSzPts val="4410"/>
              <a:buFont typeface="Arial"/>
              <a:buNone/>
            </a:pPr>
            <a:r>
              <a:rPr lang="en-GB" sz="4410" b="1" i="0" u="none" strike="noStrike" cap="none">
                <a:solidFill>
                  <a:schemeClr val="dk1"/>
                </a:solidFill>
                <a:latin typeface="Arial"/>
                <a:ea typeface="Arial"/>
                <a:cs typeface="Arial"/>
                <a:sym typeface="Arial"/>
              </a:rPr>
              <a:t>MODULE 11</a:t>
            </a:r>
            <a:br>
              <a:rPr lang="en-GB" sz="4410" b="1" i="0" u="none" strike="noStrike" cap="none">
                <a:solidFill>
                  <a:schemeClr val="dk1"/>
                </a:solidFill>
                <a:latin typeface="Arial"/>
                <a:ea typeface="Arial"/>
                <a:cs typeface="Arial"/>
                <a:sym typeface="Arial"/>
              </a:rPr>
            </a:br>
            <a:br>
              <a:rPr lang="en-GB" sz="3600" b="1" i="0" u="none" strike="noStrike" cap="none">
                <a:solidFill>
                  <a:schemeClr val="dk1"/>
                </a:solidFill>
                <a:latin typeface="Arial"/>
                <a:ea typeface="Arial"/>
                <a:cs typeface="Arial"/>
                <a:sym typeface="Arial"/>
              </a:rPr>
            </a:br>
            <a:r>
              <a:rPr lang="en-GB" sz="3600" b="1" i="0" u="none" strike="noStrike" cap="none">
                <a:solidFill>
                  <a:schemeClr val="dk1"/>
                </a:solidFill>
                <a:latin typeface="Calibri"/>
                <a:ea typeface="Calibri"/>
                <a:cs typeface="Calibri"/>
                <a:sym typeface="Calibri"/>
              </a:rPr>
              <a:t>CONFLICT MANAGEMENT</a:t>
            </a:r>
            <a:endParaRP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Shape 572"/>
        <p:cNvGrpSpPr/>
        <p:nvPr/>
      </p:nvGrpSpPr>
      <p:grpSpPr>
        <a:xfrm>
          <a:off x="0" y="0"/>
          <a:ext cx="0" cy="0"/>
          <a:chOff x="0" y="0"/>
          <a:chExt cx="0" cy="0"/>
        </a:xfrm>
      </p:grpSpPr>
      <p:sp>
        <p:nvSpPr>
          <p:cNvPr id="573" name="Google Shape;573;p52"/>
          <p:cNvSpPr txBox="1">
            <a:spLocks noGrp="1"/>
          </p:cNvSpPr>
          <p:nvPr>
            <p:ph type="title"/>
          </p:nvPr>
        </p:nvSpPr>
        <p:spPr>
          <a:xfrm>
            <a:off x="806896" y="591270"/>
            <a:ext cx="8229600" cy="821506"/>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dk1"/>
              </a:buClr>
              <a:buSzPts val="3600"/>
              <a:buFont typeface="Calibri"/>
              <a:buNone/>
            </a:pPr>
            <a:r>
              <a:rPr lang="en-GB" sz="3600" b="1" i="0" u="none" strike="noStrike" cap="none">
                <a:solidFill>
                  <a:schemeClr val="dk1"/>
                </a:solidFill>
                <a:latin typeface="Calibri"/>
                <a:ea typeface="Calibri"/>
                <a:cs typeface="Calibri"/>
                <a:sym typeface="Calibri"/>
              </a:rPr>
              <a:t>Building Rapport</a:t>
            </a:r>
            <a:endParaRPr/>
          </a:p>
        </p:txBody>
      </p:sp>
      <p:sp>
        <p:nvSpPr>
          <p:cNvPr id="574" name="Google Shape;574;p52"/>
          <p:cNvSpPr/>
          <p:nvPr/>
        </p:nvSpPr>
        <p:spPr>
          <a:xfrm>
            <a:off x="827584" y="1844824"/>
            <a:ext cx="7046909" cy="2664296"/>
          </a:xfrm>
          <a:prstGeom prst="rect">
            <a:avLst/>
          </a:prstGeom>
          <a:solidFill>
            <a:srgbClr val="17365D">
              <a:alpha val="53333"/>
            </a:srgbClr>
          </a:solidFill>
          <a:ln>
            <a:noFill/>
          </a:ln>
        </p:spPr>
        <p:txBody>
          <a:bodyPr spcFirstLastPara="1" wrap="square" lIns="91425" tIns="45700" rIns="91425" bIns="45700" anchor="ctr" anchorCtr="0">
            <a:noAutofit/>
          </a:bodyPr>
          <a:lstStyle/>
          <a:p>
            <a:pPr marL="800100" marR="0" lvl="1" indent="-342900" algn="l" rtl="0">
              <a:lnSpc>
                <a:spcPct val="100000"/>
              </a:lnSpc>
              <a:spcBef>
                <a:spcPts val="0"/>
              </a:spcBef>
              <a:spcAft>
                <a:spcPts val="0"/>
              </a:spcAft>
              <a:buClr>
                <a:schemeClr val="lt1"/>
              </a:buClr>
              <a:buSzPts val="2160"/>
              <a:buFont typeface="Arial"/>
              <a:buChar char="•"/>
            </a:pPr>
            <a:r>
              <a:rPr lang="en-GB" sz="2400" b="0" i="0" u="none" strike="noStrike" cap="none">
                <a:solidFill>
                  <a:schemeClr val="lt1"/>
                </a:solidFill>
                <a:latin typeface="Arial"/>
                <a:ea typeface="Arial"/>
                <a:cs typeface="Arial"/>
                <a:sym typeface="Arial"/>
              </a:rPr>
              <a:t>How would you go about building rapport with players?</a:t>
            </a:r>
            <a:endParaRPr sz="2400" b="0" i="0" u="none" strike="noStrike" cap="none">
              <a:solidFill>
                <a:schemeClr val="lt1"/>
              </a:solidFill>
              <a:latin typeface="Calibri"/>
              <a:ea typeface="Calibri"/>
              <a:cs typeface="Calibri"/>
              <a:sym typeface="Calibri"/>
            </a:endParaRP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Shape 579"/>
        <p:cNvGrpSpPr/>
        <p:nvPr/>
      </p:nvGrpSpPr>
      <p:grpSpPr>
        <a:xfrm>
          <a:off x="0" y="0"/>
          <a:ext cx="0" cy="0"/>
          <a:chOff x="0" y="0"/>
          <a:chExt cx="0" cy="0"/>
        </a:xfrm>
      </p:grpSpPr>
      <p:pic>
        <p:nvPicPr>
          <p:cNvPr id="580" name="Google Shape;580;p53"/>
          <p:cNvPicPr preferRelativeResize="0"/>
          <p:nvPr/>
        </p:nvPicPr>
        <p:blipFill rotWithShape="1">
          <a:blip r:embed="rId3">
            <a:alphaModFix/>
          </a:blip>
          <a:srcRect t="12200" b="12201"/>
          <a:stretch/>
        </p:blipFill>
        <p:spPr>
          <a:xfrm>
            <a:off x="827584" y="3482268"/>
            <a:ext cx="4572000" cy="2592288"/>
          </a:xfrm>
          <a:prstGeom prst="rect">
            <a:avLst/>
          </a:prstGeom>
          <a:noFill/>
          <a:ln>
            <a:noFill/>
          </a:ln>
        </p:spPr>
      </p:pic>
      <p:sp>
        <p:nvSpPr>
          <p:cNvPr id="581" name="Google Shape;581;p53"/>
          <p:cNvSpPr txBox="1">
            <a:spLocks noGrp="1"/>
          </p:cNvSpPr>
          <p:nvPr>
            <p:ph type="title"/>
          </p:nvPr>
        </p:nvSpPr>
        <p:spPr>
          <a:xfrm>
            <a:off x="806896" y="591270"/>
            <a:ext cx="8229600" cy="821506"/>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dk1"/>
              </a:buClr>
              <a:buSzPts val="3600"/>
              <a:buFont typeface="Calibri"/>
              <a:buNone/>
            </a:pPr>
            <a:r>
              <a:rPr lang="en-GB" sz="3600" b="1" i="0" u="none" strike="noStrike" cap="none">
                <a:solidFill>
                  <a:schemeClr val="dk1"/>
                </a:solidFill>
                <a:latin typeface="Calibri"/>
                <a:ea typeface="Calibri"/>
                <a:cs typeface="Calibri"/>
                <a:sym typeface="Calibri"/>
              </a:rPr>
              <a:t>Common Sources of Conflict</a:t>
            </a:r>
            <a:endParaRPr/>
          </a:p>
        </p:txBody>
      </p:sp>
      <p:sp>
        <p:nvSpPr>
          <p:cNvPr id="582" name="Google Shape;582;p53"/>
          <p:cNvSpPr/>
          <p:nvPr/>
        </p:nvSpPr>
        <p:spPr>
          <a:xfrm>
            <a:off x="827584" y="1827068"/>
            <a:ext cx="7597325" cy="2664296"/>
          </a:xfrm>
          <a:prstGeom prst="rect">
            <a:avLst/>
          </a:prstGeom>
          <a:solidFill>
            <a:srgbClr val="17365D">
              <a:alpha val="53333"/>
            </a:srgbClr>
          </a:solidFill>
          <a:ln>
            <a:noFill/>
          </a:ln>
        </p:spPr>
        <p:txBody>
          <a:bodyPr spcFirstLastPara="1" wrap="square" lIns="91425" tIns="45700" rIns="91425" bIns="45700" anchor="ctr" anchorCtr="0">
            <a:noAutofit/>
          </a:bodyPr>
          <a:lstStyle/>
          <a:p>
            <a:pPr marL="457200" marR="0" lvl="0" indent="-457200" algn="l" rtl="0">
              <a:lnSpc>
                <a:spcPct val="100000"/>
              </a:lnSpc>
              <a:spcBef>
                <a:spcPts val="0"/>
              </a:spcBef>
              <a:spcAft>
                <a:spcPts val="0"/>
              </a:spcAft>
              <a:buClr>
                <a:schemeClr val="lt1"/>
              </a:buClr>
              <a:buSzPts val="2000"/>
              <a:buFont typeface="Arial"/>
              <a:buAutoNum type="arabicPeriod"/>
            </a:pPr>
            <a:r>
              <a:rPr lang="en-GB" sz="2000" b="0" i="0" u="none" strike="noStrike" cap="none">
                <a:solidFill>
                  <a:schemeClr val="lt1"/>
                </a:solidFill>
                <a:latin typeface="Arial"/>
                <a:ea typeface="Arial"/>
                <a:cs typeface="Arial"/>
                <a:sym typeface="Arial"/>
              </a:rPr>
              <a:t>Teams are frustrated with themselves and their lack of skill</a:t>
            </a:r>
            <a:endParaRPr sz="1400" b="0" i="0" u="none" strike="noStrike" cap="none">
              <a:solidFill>
                <a:srgbClr val="000000"/>
              </a:solidFill>
              <a:latin typeface="Arial"/>
              <a:ea typeface="Arial"/>
              <a:cs typeface="Arial"/>
              <a:sym typeface="Arial"/>
            </a:endParaRPr>
          </a:p>
          <a:p>
            <a:pPr marL="457200" marR="0" lvl="0" indent="-457200" algn="l" rtl="0">
              <a:lnSpc>
                <a:spcPct val="100000"/>
              </a:lnSpc>
              <a:spcBef>
                <a:spcPts val="0"/>
              </a:spcBef>
              <a:spcAft>
                <a:spcPts val="0"/>
              </a:spcAft>
              <a:buClr>
                <a:schemeClr val="lt1"/>
              </a:buClr>
              <a:buSzPts val="2000"/>
              <a:buFont typeface="Arial"/>
              <a:buAutoNum type="arabicPeriod"/>
            </a:pPr>
            <a:r>
              <a:rPr lang="en-GB" sz="2000" b="0" i="0" u="none" strike="noStrike" cap="none">
                <a:solidFill>
                  <a:schemeClr val="lt1"/>
                </a:solidFill>
                <a:latin typeface="Arial"/>
                <a:ea typeface="Arial"/>
                <a:cs typeface="Arial"/>
                <a:sym typeface="Arial"/>
              </a:rPr>
              <a:t>Teams are frustrated by the skill of the opposition </a:t>
            </a:r>
            <a:endParaRPr sz="1400" b="0" i="0" u="none" strike="noStrike" cap="none">
              <a:solidFill>
                <a:srgbClr val="000000"/>
              </a:solidFill>
              <a:latin typeface="Arial"/>
              <a:ea typeface="Arial"/>
              <a:cs typeface="Arial"/>
              <a:sym typeface="Arial"/>
            </a:endParaRPr>
          </a:p>
          <a:p>
            <a:pPr marL="457200" marR="0" lvl="0" indent="-457200" algn="l" rtl="0">
              <a:lnSpc>
                <a:spcPct val="100000"/>
              </a:lnSpc>
              <a:spcBef>
                <a:spcPts val="0"/>
              </a:spcBef>
              <a:spcAft>
                <a:spcPts val="0"/>
              </a:spcAft>
              <a:buClr>
                <a:schemeClr val="lt1"/>
              </a:buClr>
              <a:buSzPts val="2000"/>
              <a:buFont typeface="Arial"/>
              <a:buAutoNum type="arabicPeriod"/>
            </a:pPr>
            <a:r>
              <a:rPr lang="en-GB" sz="2000" b="0" i="0" u="none" strike="noStrike" cap="none">
                <a:solidFill>
                  <a:schemeClr val="lt1"/>
                </a:solidFill>
                <a:latin typeface="Arial"/>
                <a:ea typeface="Arial"/>
                <a:cs typeface="Arial"/>
                <a:sym typeface="Arial"/>
              </a:rPr>
              <a:t>Teams are frustrated with the rulings / actions performed by the referee </a:t>
            </a:r>
            <a:endParaRPr sz="1400" b="0" i="0" u="none" strike="noStrike" cap="none">
              <a:solidFill>
                <a:srgbClr val="000000"/>
              </a:solidFill>
              <a:latin typeface="Arial"/>
              <a:ea typeface="Arial"/>
              <a:cs typeface="Arial"/>
              <a:sym typeface="Arial"/>
            </a:endParaRPr>
          </a:p>
          <a:p>
            <a:pPr marL="457200" marR="0" lvl="0" indent="-457200" algn="l" rtl="0">
              <a:lnSpc>
                <a:spcPct val="100000"/>
              </a:lnSpc>
              <a:spcBef>
                <a:spcPts val="0"/>
              </a:spcBef>
              <a:spcAft>
                <a:spcPts val="0"/>
              </a:spcAft>
              <a:buClr>
                <a:schemeClr val="lt1"/>
              </a:buClr>
              <a:buSzPts val="2000"/>
              <a:buFont typeface="Arial"/>
              <a:buAutoNum type="arabicPeriod"/>
            </a:pPr>
            <a:r>
              <a:rPr lang="en-GB" sz="2000" b="0" i="0" u="none" strike="noStrike" cap="none">
                <a:solidFill>
                  <a:schemeClr val="lt1"/>
                </a:solidFill>
                <a:latin typeface="Arial"/>
                <a:ea typeface="Arial"/>
                <a:cs typeface="Arial"/>
                <a:sym typeface="Arial"/>
              </a:rPr>
              <a:t>Players with limited knowledge about the game get frustrated with referee decisions as they don’t know the rules.</a:t>
            </a:r>
            <a:endParaRPr sz="1400" b="0" i="0" u="none" strike="noStrike" cap="none">
              <a:solidFill>
                <a:srgbClr val="000000"/>
              </a:solidFill>
              <a:latin typeface="Arial"/>
              <a:ea typeface="Arial"/>
              <a:cs typeface="Arial"/>
              <a:sym typeface="Arial"/>
            </a:endParaRPr>
          </a:p>
          <a:p>
            <a:pPr marL="457200" marR="0" lvl="1" indent="0" algn="l" rtl="0">
              <a:lnSpc>
                <a:spcPct val="100000"/>
              </a:lnSpc>
              <a:spcBef>
                <a:spcPts val="0"/>
              </a:spcBef>
              <a:spcAft>
                <a:spcPts val="0"/>
              </a:spcAft>
              <a:buClr>
                <a:srgbClr val="000000"/>
              </a:buClr>
              <a:buSzPts val="2400"/>
              <a:buFont typeface="Arial"/>
              <a:buNone/>
            </a:pPr>
            <a:endParaRPr sz="2400" b="0" i="0" u="none" strike="noStrike" cap="none">
              <a:solidFill>
                <a:schemeClr val="lt1"/>
              </a:solidFill>
              <a:latin typeface="Calibri"/>
              <a:ea typeface="Calibri"/>
              <a:cs typeface="Calibri"/>
              <a:sym typeface="Calibri"/>
            </a:endParaRP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Shape 587"/>
        <p:cNvGrpSpPr/>
        <p:nvPr/>
      </p:nvGrpSpPr>
      <p:grpSpPr>
        <a:xfrm>
          <a:off x="0" y="0"/>
          <a:ext cx="0" cy="0"/>
          <a:chOff x="0" y="0"/>
          <a:chExt cx="0" cy="0"/>
        </a:xfrm>
      </p:grpSpPr>
      <p:sp>
        <p:nvSpPr>
          <p:cNvPr id="588" name="Google Shape;588;p54"/>
          <p:cNvSpPr txBox="1">
            <a:spLocks noGrp="1"/>
          </p:cNvSpPr>
          <p:nvPr>
            <p:ph type="title"/>
          </p:nvPr>
        </p:nvSpPr>
        <p:spPr>
          <a:xfrm>
            <a:off x="806896" y="591270"/>
            <a:ext cx="8229600" cy="821506"/>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dk1"/>
              </a:buClr>
              <a:buSzPts val="3600"/>
              <a:buFont typeface="Calibri"/>
              <a:buNone/>
            </a:pPr>
            <a:r>
              <a:rPr lang="en-GB" sz="3600" b="1" i="0" u="none" strike="noStrike" cap="none">
                <a:solidFill>
                  <a:schemeClr val="dk1"/>
                </a:solidFill>
                <a:latin typeface="Calibri"/>
                <a:ea typeface="Calibri"/>
                <a:cs typeface="Calibri"/>
                <a:sym typeface="Calibri"/>
              </a:rPr>
              <a:t>Prevention is Best</a:t>
            </a:r>
            <a:endParaRPr/>
          </a:p>
        </p:txBody>
      </p:sp>
      <p:sp>
        <p:nvSpPr>
          <p:cNvPr id="589" name="Google Shape;589;p54"/>
          <p:cNvSpPr/>
          <p:nvPr/>
        </p:nvSpPr>
        <p:spPr>
          <a:xfrm>
            <a:off x="827584" y="1844824"/>
            <a:ext cx="8145253" cy="1368152"/>
          </a:xfrm>
          <a:prstGeom prst="rect">
            <a:avLst/>
          </a:prstGeom>
          <a:solidFill>
            <a:srgbClr val="17365D">
              <a:alpha val="53333"/>
            </a:srgbClr>
          </a:solidFill>
          <a:ln>
            <a:noFill/>
          </a:ln>
        </p:spPr>
        <p:txBody>
          <a:bodyPr spcFirstLastPara="1" wrap="square" lIns="91425" tIns="45700" rIns="91425" bIns="45700" anchor="ctr" anchorCtr="0">
            <a:noAutofit/>
          </a:bodyPr>
          <a:lstStyle/>
          <a:p>
            <a:pPr marL="457200" marR="0" lvl="1" indent="0" algn="l" rtl="0">
              <a:lnSpc>
                <a:spcPct val="100000"/>
              </a:lnSpc>
              <a:spcBef>
                <a:spcPts val="0"/>
              </a:spcBef>
              <a:spcAft>
                <a:spcPts val="0"/>
              </a:spcAft>
              <a:buClr>
                <a:srgbClr val="000000"/>
              </a:buClr>
              <a:buSzPts val="2400"/>
              <a:buFont typeface="Arial"/>
              <a:buNone/>
            </a:pPr>
            <a:r>
              <a:rPr lang="en-GB" sz="2400" b="0" i="0" u="none" strike="noStrike" cap="none">
                <a:solidFill>
                  <a:schemeClr val="lt1"/>
                </a:solidFill>
                <a:latin typeface="Calibri"/>
                <a:ea typeface="Calibri"/>
                <a:cs typeface="Calibri"/>
                <a:sym typeface="Calibri"/>
              </a:rPr>
              <a:t>So how can you ensure that you set the right mood/mind set to avoid conflict?</a:t>
            </a:r>
            <a:endParaRPr sz="1400" b="0" i="0" u="none" strike="noStrike" cap="none">
              <a:solidFill>
                <a:srgbClr val="000000"/>
              </a:solidFill>
              <a:latin typeface="Arial"/>
              <a:ea typeface="Arial"/>
              <a:cs typeface="Arial"/>
              <a:sym typeface="Arial"/>
            </a:endParaRPr>
          </a:p>
        </p:txBody>
      </p:sp>
      <p:pic>
        <p:nvPicPr>
          <p:cNvPr id="590" name="Google Shape;590;p54"/>
          <p:cNvPicPr preferRelativeResize="0"/>
          <p:nvPr/>
        </p:nvPicPr>
        <p:blipFill rotWithShape="1">
          <a:blip r:embed="rId3">
            <a:alphaModFix/>
          </a:blip>
          <a:srcRect/>
          <a:stretch/>
        </p:blipFill>
        <p:spPr>
          <a:xfrm>
            <a:off x="971600" y="3861048"/>
            <a:ext cx="1847850" cy="2466975"/>
          </a:xfrm>
          <a:prstGeom prst="rect">
            <a:avLst/>
          </a:prstGeom>
          <a:noFill/>
          <a:ln>
            <a:noFill/>
          </a:ln>
        </p:spPr>
      </p:pic>
      <p:sp>
        <p:nvSpPr>
          <p:cNvPr id="591" name="Google Shape;591;p54"/>
          <p:cNvSpPr txBox="1"/>
          <p:nvPr/>
        </p:nvSpPr>
        <p:spPr>
          <a:xfrm>
            <a:off x="971600" y="3508618"/>
            <a:ext cx="2736304" cy="369332"/>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r>
              <a:rPr lang="en-GB" sz="1800" b="0" i="0" u="none" strike="noStrike" cap="none">
                <a:solidFill>
                  <a:schemeClr val="dk1"/>
                </a:solidFill>
                <a:latin typeface="Arial"/>
                <a:ea typeface="Arial"/>
                <a:cs typeface="Arial"/>
                <a:sym typeface="Arial"/>
              </a:rPr>
              <a:t>Positive Attitude</a:t>
            </a:r>
            <a:endParaRPr sz="1400" b="0" i="0" u="none" strike="noStrike" cap="none">
              <a:solidFill>
                <a:srgbClr val="000000"/>
              </a:solidFill>
              <a:latin typeface="Arial"/>
              <a:ea typeface="Arial"/>
              <a:cs typeface="Arial"/>
              <a:sym typeface="Arial"/>
            </a:endParaRPr>
          </a:p>
        </p:txBody>
      </p:sp>
      <p:pic>
        <p:nvPicPr>
          <p:cNvPr id="592" name="Google Shape;592;p54"/>
          <p:cNvPicPr preferRelativeResize="0"/>
          <p:nvPr/>
        </p:nvPicPr>
        <p:blipFill rotWithShape="1">
          <a:blip r:embed="rId4">
            <a:alphaModFix/>
          </a:blip>
          <a:srcRect/>
          <a:stretch/>
        </p:blipFill>
        <p:spPr>
          <a:xfrm>
            <a:off x="3635896" y="3789040"/>
            <a:ext cx="2133600" cy="1714500"/>
          </a:xfrm>
          <a:prstGeom prst="rect">
            <a:avLst/>
          </a:prstGeom>
          <a:noFill/>
          <a:ln>
            <a:noFill/>
          </a:ln>
        </p:spPr>
      </p:pic>
      <p:pic>
        <p:nvPicPr>
          <p:cNvPr id="593" name="Google Shape;593;p54"/>
          <p:cNvPicPr preferRelativeResize="0"/>
          <p:nvPr/>
        </p:nvPicPr>
        <p:blipFill rotWithShape="1">
          <a:blip r:embed="rId5">
            <a:alphaModFix/>
          </a:blip>
          <a:srcRect/>
          <a:stretch/>
        </p:blipFill>
        <p:spPr>
          <a:xfrm>
            <a:off x="6084168" y="3356992"/>
            <a:ext cx="2146124" cy="2060848"/>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91"/>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90"/>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592"/>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59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Shape 598"/>
        <p:cNvGrpSpPr/>
        <p:nvPr/>
      </p:nvGrpSpPr>
      <p:grpSpPr>
        <a:xfrm>
          <a:off x="0" y="0"/>
          <a:ext cx="0" cy="0"/>
          <a:chOff x="0" y="0"/>
          <a:chExt cx="0" cy="0"/>
        </a:xfrm>
      </p:grpSpPr>
      <p:pic>
        <p:nvPicPr>
          <p:cNvPr id="599" name="Google Shape;599;p55"/>
          <p:cNvPicPr preferRelativeResize="0"/>
          <p:nvPr/>
        </p:nvPicPr>
        <p:blipFill rotWithShape="1">
          <a:blip r:embed="rId3">
            <a:alphaModFix/>
          </a:blip>
          <a:srcRect/>
          <a:stretch/>
        </p:blipFill>
        <p:spPr>
          <a:xfrm>
            <a:off x="1043608" y="1628800"/>
            <a:ext cx="7237071" cy="3816424"/>
          </a:xfrm>
          <a:prstGeom prst="rect">
            <a:avLst/>
          </a:prstGeom>
          <a:noFill/>
          <a:ln>
            <a:noFill/>
          </a:ln>
        </p:spPr>
      </p:pic>
      <p:sp>
        <p:nvSpPr>
          <p:cNvPr id="600" name="Google Shape;600;p55"/>
          <p:cNvSpPr txBox="1">
            <a:spLocks noGrp="1"/>
          </p:cNvSpPr>
          <p:nvPr>
            <p:ph type="title"/>
          </p:nvPr>
        </p:nvSpPr>
        <p:spPr>
          <a:xfrm>
            <a:off x="806896" y="591270"/>
            <a:ext cx="8229600" cy="821506"/>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dk1"/>
              </a:buClr>
              <a:buSzPts val="3600"/>
              <a:buFont typeface="Calibri"/>
              <a:buNone/>
            </a:pPr>
            <a:r>
              <a:rPr lang="en-GB" sz="3600" b="1" i="0" u="none" strike="noStrike" cap="none">
                <a:solidFill>
                  <a:schemeClr val="dk1"/>
                </a:solidFill>
                <a:latin typeface="Calibri"/>
                <a:ea typeface="Calibri"/>
                <a:cs typeface="Calibri"/>
                <a:sym typeface="Calibri"/>
              </a:rPr>
              <a:t>Tools to Handle Conflict</a:t>
            </a:r>
            <a:endParaRPr/>
          </a:p>
        </p:txBody>
      </p:sp>
      <p:sp>
        <p:nvSpPr>
          <p:cNvPr id="601" name="Google Shape;601;p55"/>
          <p:cNvSpPr/>
          <p:nvPr/>
        </p:nvSpPr>
        <p:spPr>
          <a:xfrm>
            <a:off x="827584" y="1844824"/>
            <a:ext cx="7845899" cy="1368152"/>
          </a:xfrm>
          <a:prstGeom prst="rect">
            <a:avLst/>
          </a:prstGeom>
          <a:solidFill>
            <a:srgbClr val="17365D">
              <a:alpha val="53333"/>
            </a:srgbClr>
          </a:solidFill>
          <a:ln>
            <a:noFill/>
          </a:ln>
        </p:spPr>
        <p:txBody>
          <a:bodyPr spcFirstLastPara="1" wrap="square" lIns="91425" tIns="45700" rIns="91425" bIns="45700" anchor="ctr" anchorCtr="0">
            <a:noAutofit/>
          </a:bodyPr>
          <a:lstStyle/>
          <a:p>
            <a:pPr marL="457200" marR="0" lvl="1" indent="0" algn="l" rtl="0">
              <a:lnSpc>
                <a:spcPct val="100000"/>
              </a:lnSpc>
              <a:spcBef>
                <a:spcPts val="0"/>
              </a:spcBef>
              <a:spcAft>
                <a:spcPts val="0"/>
              </a:spcAft>
              <a:buClr>
                <a:srgbClr val="000000"/>
              </a:buClr>
              <a:buSzPts val="2400"/>
              <a:buFont typeface="Arial"/>
              <a:buNone/>
            </a:pPr>
            <a:r>
              <a:rPr lang="en-GB" sz="2400" b="0" i="0" u="none" strike="noStrike" cap="none">
                <a:solidFill>
                  <a:schemeClr val="lt1"/>
                </a:solidFill>
                <a:latin typeface="Calibri"/>
                <a:ea typeface="Calibri"/>
                <a:cs typeface="Calibri"/>
                <a:sym typeface="Calibri"/>
              </a:rPr>
              <a:t>What options do you have to control misconduct or situations that are escalating?</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Shape 606"/>
        <p:cNvGrpSpPr/>
        <p:nvPr/>
      </p:nvGrpSpPr>
      <p:grpSpPr>
        <a:xfrm>
          <a:off x="0" y="0"/>
          <a:ext cx="0" cy="0"/>
          <a:chOff x="0" y="0"/>
          <a:chExt cx="0" cy="0"/>
        </a:xfrm>
      </p:grpSpPr>
      <p:sp>
        <p:nvSpPr>
          <p:cNvPr id="607" name="Google Shape;607;p56"/>
          <p:cNvSpPr txBox="1">
            <a:spLocks noGrp="1"/>
          </p:cNvSpPr>
          <p:nvPr>
            <p:ph type="title"/>
          </p:nvPr>
        </p:nvSpPr>
        <p:spPr>
          <a:xfrm>
            <a:off x="806896" y="591270"/>
            <a:ext cx="8229600" cy="821506"/>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dk1"/>
              </a:buClr>
              <a:buSzPts val="3600"/>
              <a:buFont typeface="Calibri"/>
              <a:buNone/>
            </a:pPr>
            <a:r>
              <a:rPr lang="en-GB" sz="3600" b="1" i="0" u="none" strike="noStrike" cap="none">
                <a:solidFill>
                  <a:schemeClr val="dk1"/>
                </a:solidFill>
                <a:latin typeface="Calibri"/>
                <a:ea typeface="Calibri"/>
                <a:cs typeface="Calibri"/>
                <a:sym typeface="Calibri"/>
              </a:rPr>
              <a:t>The Escalation Process</a:t>
            </a:r>
            <a:endParaRPr/>
          </a:p>
        </p:txBody>
      </p:sp>
      <p:pic>
        <p:nvPicPr>
          <p:cNvPr id="608" name="Google Shape;608;p56"/>
          <p:cNvPicPr preferRelativeResize="0"/>
          <p:nvPr/>
        </p:nvPicPr>
        <p:blipFill rotWithShape="1">
          <a:blip r:embed="rId3">
            <a:alphaModFix/>
          </a:blip>
          <a:srcRect/>
          <a:stretch/>
        </p:blipFill>
        <p:spPr>
          <a:xfrm>
            <a:off x="806896" y="1513840"/>
            <a:ext cx="6923228" cy="4431748"/>
          </a:xfrm>
          <a:prstGeom prst="rect">
            <a:avLst/>
          </a:prstGeom>
          <a:noFill/>
          <a:ln>
            <a:noFill/>
          </a:ln>
        </p:spPr>
      </p:pic>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Shape 612"/>
        <p:cNvGrpSpPr/>
        <p:nvPr/>
      </p:nvGrpSpPr>
      <p:grpSpPr>
        <a:xfrm>
          <a:off x="0" y="0"/>
          <a:ext cx="0" cy="0"/>
          <a:chOff x="0" y="0"/>
          <a:chExt cx="0" cy="0"/>
        </a:xfrm>
      </p:grpSpPr>
      <p:sp>
        <p:nvSpPr>
          <p:cNvPr id="613" name="Google Shape;613;p57"/>
          <p:cNvSpPr txBox="1">
            <a:spLocks noGrp="1"/>
          </p:cNvSpPr>
          <p:nvPr>
            <p:ph type="title"/>
          </p:nvPr>
        </p:nvSpPr>
        <p:spPr>
          <a:xfrm>
            <a:off x="924732" y="2069913"/>
            <a:ext cx="7128792" cy="711015"/>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chemeClr val="dk1"/>
              </a:buClr>
              <a:buSzPts val="4410"/>
              <a:buFont typeface="Calibri"/>
              <a:buNone/>
            </a:pPr>
            <a:r>
              <a:rPr lang="en-GB" sz="4410" b="1" i="0" u="none" strike="noStrike" cap="none">
                <a:solidFill>
                  <a:schemeClr val="dk1"/>
                </a:solidFill>
                <a:latin typeface="Calibri"/>
                <a:ea typeface="Calibri"/>
                <a:cs typeface="Calibri"/>
                <a:sym typeface="Calibri"/>
              </a:rPr>
              <a:t>CHAPTER 12</a:t>
            </a:r>
            <a:br>
              <a:rPr lang="en-GB" sz="4410" b="1" i="0" u="none" strike="noStrike" cap="none">
                <a:solidFill>
                  <a:schemeClr val="dk1"/>
                </a:solidFill>
                <a:latin typeface="Arial"/>
                <a:ea typeface="Arial"/>
                <a:cs typeface="Arial"/>
                <a:sym typeface="Arial"/>
              </a:rPr>
            </a:br>
            <a:br>
              <a:rPr lang="en-GB" sz="3600" b="1" i="0" u="none" strike="noStrike" cap="none">
                <a:solidFill>
                  <a:schemeClr val="dk1"/>
                </a:solidFill>
                <a:latin typeface="Arial"/>
                <a:ea typeface="Arial"/>
                <a:cs typeface="Arial"/>
                <a:sym typeface="Arial"/>
              </a:rPr>
            </a:br>
            <a:r>
              <a:rPr lang="en-GB" sz="3600" b="1" i="0" u="none" strike="noStrike" cap="none">
                <a:solidFill>
                  <a:schemeClr val="dk1"/>
                </a:solidFill>
                <a:latin typeface="Calibri"/>
                <a:ea typeface="Calibri"/>
                <a:cs typeface="Calibri"/>
                <a:sym typeface="Calibri"/>
              </a:rPr>
              <a:t>END OF GAME</a:t>
            </a:r>
            <a:endParaRP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Shape 618"/>
        <p:cNvGrpSpPr/>
        <p:nvPr/>
      </p:nvGrpSpPr>
      <p:grpSpPr>
        <a:xfrm>
          <a:off x="0" y="0"/>
          <a:ext cx="0" cy="0"/>
          <a:chOff x="0" y="0"/>
          <a:chExt cx="0" cy="0"/>
        </a:xfrm>
      </p:grpSpPr>
      <p:sp>
        <p:nvSpPr>
          <p:cNvPr id="619" name="Google Shape;619;p58"/>
          <p:cNvSpPr txBox="1">
            <a:spLocks noGrp="1"/>
          </p:cNvSpPr>
          <p:nvPr>
            <p:ph type="title"/>
          </p:nvPr>
        </p:nvSpPr>
        <p:spPr>
          <a:xfrm>
            <a:off x="806896" y="591270"/>
            <a:ext cx="8229600" cy="821506"/>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dk1"/>
              </a:buClr>
              <a:buSzPts val="3600"/>
              <a:buFont typeface="Calibri"/>
              <a:buNone/>
            </a:pPr>
            <a:r>
              <a:rPr lang="en-GB" sz="3600" b="1" i="0" u="none" strike="noStrike" cap="none">
                <a:solidFill>
                  <a:schemeClr val="dk1"/>
                </a:solidFill>
                <a:latin typeface="Calibri"/>
                <a:ea typeface="Calibri"/>
                <a:cs typeface="Calibri"/>
                <a:sym typeface="Calibri"/>
              </a:rPr>
              <a:t>End of Game</a:t>
            </a:r>
            <a:endParaRPr/>
          </a:p>
        </p:txBody>
      </p:sp>
      <p:pic>
        <p:nvPicPr>
          <p:cNvPr id="620" name="Google Shape;620;p58" descr="http://3.bp.blogspot.com/-DVUwukbcGqA/Uba3swbYdPI/AAAAAAAAADw/cL3wqUS-IVA/s1600/stop-button.jpg"/>
          <p:cNvPicPr preferRelativeResize="0"/>
          <p:nvPr/>
        </p:nvPicPr>
        <p:blipFill rotWithShape="1">
          <a:blip r:embed="rId3">
            <a:alphaModFix/>
          </a:blip>
          <a:srcRect/>
          <a:stretch/>
        </p:blipFill>
        <p:spPr>
          <a:xfrm>
            <a:off x="7452320" y="1052736"/>
            <a:ext cx="1550988" cy="1421738"/>
          </a:xfrm>
          <a:prstGeom prst="rect">
            <a:avLst/>
          </a:prstGeom>
          <a:noFill/>
          <a:ln>
            <a:noFill/>
          </a:ln>
        </p:spPr>
      </p:pic>
      <p:sp>
        <p:nvSpPr>
          <p:cNvPr id="621" name="Google Shape;621;p58"/>
          <p:cNvSpPr/>
          <p:nvPr/>
        </p:nvSpPr>
        <p:spPr>
          <a:xfrm>
            <a:off x="899592" y="1366342"/>
            <a:ext cx="7920880" cy="792088"/>
          </a:xfrm>
          <a:prstGeom prst="rect">
            <a:avLst/>
          </a:prstGeom>
          <a:solidFill>
            <a:srgbClr val="17365D">
              <a:alpha val="53333"/>
            </a:srgbClr>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400"/>
              <a:buFont typeface="Arial"/>
              <a:buNone/>
            </a:pPr>
            <a:r>
              <a:rPr lang="en-GB" sz="2400" b="0" i="0" u="none" strike="noStrike" cap="none">
                <a:solidFill>
                  <a:schemeClr val="lt1"/>
                </a:solidFill>
                <a:latin typeface="Arial"/>
                <a:ea typeface="Arial"/>
                <a:cs typeface="Arial"/>
                <a:sym typeface="Arial"/>
              </a:rPr>
              <a:t>What happens at the end of half/full time hooter?</a:t>
            </a:r>
            <a:endParaRPr sz="1400" b="0" i="0" u="none" strike="noStrike" cap="none">
              <a:solidFill>
                <a:srgbClr val="000000"/>
              </a:solidFill>
              <a:latin typeface="Arial"/>
              <a:ea typeface="Arial"/>
              <a:cs typeface="Arial"/>
              <a:sym typeface="Arial"/>
            </a:endParaRPr>
          </a:p>
        </p:txBody>
      </p:sp>
      <p:pic>
        <p:nvPicPr>
          <p:cNvPr id="622" name="Google Shape;622;p58" descr="http://www.google.co.uk/url?sa=i&amp;source=images&amp;cd=&amp;ved=0CAUQjBw&amp;url=https%3A%2F%2Frugbyasteroid.files.wordpress.com%2F2010%2F02%2Facme-thunderer-whistle.jpg&amp;ei=7skqVfKfNIfaOLqwgOgF&amp;psig=AFQjCNGxrimC1NPu36zYalWebOqHwSrG8A&amp;ust=1428953966953594"/>
          <p:cNvPicPr preferRelativeResize="0"/>
          <p:nvPr/>
        </p:nvPicPr>
        <p:blipFill rotWithShape="1">
          <a:blip r:embed="rId4">
            <a:alphaModFix/>
          </a:blip>
          <a:srcRect/>
          <a:stretch/>
        </p:blipFill>
        <p:spPr>
          <a:xfrm>
            <a:off x="661496" y="2158430"/>
            <a:ext cx="2125885" cy="2125885"/>
          </a:xfrm>
          <a:prstGeom prst="rect">
            <a:avLst/>
          </a:prstGeom>
          <a:noFill/>
          <a:ln>
            <a:noFill/>
          </a:ln>
        </p:spPr>
      </p:pic>
      <p:sp>
        <p:nvSpPr>
          <p:cNvPr id="623" name="Google Shape;623;p58"/>
          <p:cNvSpPr/>
          <p:nvPr/>
        </p:nvSpPr>
        <p:spPr>
          <a:xfrm>
            <a:off x="899592" y="2366273"/>
            <a:ext cx="7920880" cy="792088"/>
          </a:xfrm>
          <a:prstGeom prst="rect">
            <a:avLst/>
          </a:prstGeom>
          <a:solidFill>
            <a:srgbClr val="17365D">
              <a:alpha val="53333"/>
            </a:srgbClr>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400"/>
              <a:buFont typeface="Arial"/>
              <a:buNone/>
            </a:pPr>
            <a:r>
              <a:rPr lang="en-GB" sz="2400" b="0" i="0" u="none" strike="noStrike" cap="none">
                <a:solidFill>
                  <a:schemeClr val="lt1"/>
                </a:solidFill>
                <a:latin typeface="Arial"/>
                <a:ea typeface="Arial"/>
                <a:cs typeface="Arial"/>
                <a:sym typeface="Arial"/>
              </a:rPr>
              <a:t>What happens if there is a penalty after the hooter?</a:t>
            </a:r>
            <a:endParaRPr sz="1400" b="0" i="0" u="none" strike="noStrike" cap="none">
              <a:solidFill>
                <a:srgbClr val="000000"/>
              </a:solidFill>
              <a:latin typeface="Arial"/>
              <a:ea typeface="Arial"/>
              <a:cs typeface="Arial"/>
              <a:sym typeface="Arial"/>
            </a:endParaRPr>
          </a:p>
        </p:txBody>
      </p:sp>
      <p:sp>
        <p:nvSpPr>
          <p:cNvPr id="624" name="Google Shape;624;p58"/>
          <p:cNvSpPr/>
          <p:nvPr/>
        </p:nvSpPr>
        <p:spPr>
          <a:xfrm>
            <a:off x="925136" y="3414611"/>
            <a:ext cx="7920880" cy="792088"/>
          </a:xfrm>
          <a:prstGeom prst="rect">
            <a:avLst/>
          </a:prstGeom>
          <a:solidFill>
            <a:srgbClr val="17365D">
              <a:alpha val="53333"/>
            </a:srgbClr>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400"/>
              <a:buFont typeface="Arial"/>
              <a:buNone/>
            </a:pPr>
            <a:r>
              <a:rPr lang="en-GB" sz="2400" b="0" i="0" u="none" strike="noStrike" cap="none">
                <a:solidFill>
                  <a:schemeClr val="lt1"/>
                </a:solidFill>
                <a:latin typeface="Arial"/>
                <a:ea typeface="Arial"/>
                <a:cs typeface="Arial"/>
                <a:sym typeface="Arial"/>
              </a:rPr>
              <a:t>What is the signal and whistle tone for end of half/game?</a:t>
            </a:r>
            <a:endParaRPr sz="1400" b="0" i="0" u="none" strike="noStrike" cap="none">
              <a:solidFill>
                <a:srgbClr val="000000"/>
              </a:solidFill>
              <a:latin typeface="Arial"/>
              <a:ea typeface="Arial"/>
              <a:cs typeface="Arial"/>
              <a:sym typeface="Arial"/>
            </a:endParaRPr>
          </a:p>
        </p:txBody>
      </p:sp>
      <p:pic>
        <p:nvPicPr>
          <p:cNvPr id="625" name="Google Shape;625;p58" descr="http://www.buzzardrugby.co.uk/two/olympic/images/misc/knockout.gif"/>
          <p:cNvPicPr preferRelativeResize="0"/>
          <p:nvPr/>
        </p:nvPicPr>
        <p:blipFill rotWithShape="1">
          <a:blip r:embed="rId5">
            <a:alphaModFix/>
          </a:blip>
          <a:srcRect/>
          <a:stretch/>
        </p:blipFill>
        <p:spPr>
          <a:xfrm>
            <a:off x="5076056" y="4284315"/>
            <a:ext cx="3467100" cy="1304925"/>
          </a:xfrm>
          <a:prstGeom prst="rect">
            <a:avLst/>
          </a:prstGeom>
          <a:noFill/>
          <a:ln>
            <a:noFill/>
          </a:ln>
        </p:spPr>
      </p:pic>
      <p:sp>
        <p:nvSpPr>
          <p:cNvPr id="626" name="Google Shape;626;p58"/>
          <p:cNvSpPr/>
          <p:nvPr/>
        </p:nvSpPr>
        <p:spPr>
          <a:xfrm>
            <a:off x="899592" y="4540733"/>
            <a:ext cx="7920880" cy="792088"/>
          </a:xfrm>
          <a:prstGeom prst="rect">
            <a:avLst/>
          </a:prstGeom>
          <a:solidFill>
            <a:srgbClr val="17365D">
              <a:alpha val="53333"/>
            </a:srgbClr>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400"/>
              <a:buFont typeface="Arial"/>
              <a:buNone/>
            </a:pPr>
            <a:r>
              <a:rPr lang="en-GB" sz="2400" b="0" i="0" u="none" strike="noStrike" cap="none">
                <a:solidFill>
                  <a:schemeClr val="lt1"/>
                </a:solidFill>
                <a:latin typeface="Arial"/>
                <a:ea typeface="Arial"/>
                <a:cs typeface="Arial"/>
                <a:sym typeface="Arial"/>
              </a:rPr>
              <a:t>What if it’s a knockout game and the scores are tied at full time?</a:t>
            </a:r>
            <a:endParaRPr sz="1400" b="0" i="0" u="none" strike="noStrike" cap="none">
              <a:solidFill>
                <a:srgbClr val="000000"/>
              </a:solidFill>
              <a:latin typeface="Arial"/>
              <a:ea typeface="Arial"/>
              <a:cs typeface="Arial"/>
              <a:sym typeface="Arial"/>
            </a:endParaRPr>
          </a:p>
        </p:txBody>
      </p:sp>
      <p:sp>
        <p:nvSpPr>
          <p:cNvPr id="627" name="Google Shape;627;p58"/>
          <p:cNvSpPr/>
          <p:nvPr/>
        </p:nvSpPr>
        <p:spPr>
          <a:xfrm>
            <a:off x="899592" y="5589240"/>
            <a:ext cx="7920880" cy="792088"/>
          </a:xfrm>
          <a:prstGeom prst="rect">
            <a:avLst/>
          </a:prstGeom>
          <a:solidFill>
            <a:srgbClr val="17365D">
              <a:alpha val="53333"/>
            </a:srgbClr>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400"/>
              <a:buFont typeface="Arial"/>
              <a:buNone/>
            </a:pPr>
            <a:r>
              <a:rPr lang="en-GB" sz="2400" b="0" i="0" u="none" strike="noStrike" cap="none">
                <a:solidFill>
                  <a:schemeClr val="lt1"/>
                </a:solidFill>
                <a:latin typeface="Arial"/>
                <a:ea typeface="Arial"/>
                <a:cs typeface="Arial"/>
                <a:sym typeface="Arial"/>
              </a:rPr>
              <a:t>What happens with the scorecard?</a:t>
            </a:r>
            <a:endParaRPr sz="1400" b="0" i="0" u="none" strike="noStrike" cap="none">
              <a:solidFill>
                <a:srgbClr val="000000"/>
              </a:solidFill>
              <a:latin typeface="Arial"/>
              <a:ea typeface="Arial"/>
              <a:cs typeface="Arial"/>
              <a:sym typeface="Aria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2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2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2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26"/>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625"/>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6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Shape 632"/>
        <p:cNvGrpSpPr/>
        <p:nvPr/>
      </p:nvGrpSpPr>
      <p:grpSpPr>
        <a:xfrm>
          <a:off x="0" y="0"/>
          <a:ext cx="0" cy="0"/>
          <a:chOff x="0" y="0"/>
          <a:chExt cx="0" cy="0"/>
        </a:xfrm>
      </p:grpSpPr>
      <p:sp>
        <p:nvSpPr>
          <p:cNvPr id="633" name="Google Shape;633;p59"/>
          <p:cNvSpPr txBox="1">
            <a:spLocks noGrp="1"/>
          </p:cNvSpPr>
          <p:nvPr>
            <p:ph type="title"/>
          </p:nvPr>
        </p:nvSpPr>
        <p:spPr>
          <a:xfrm>
            <a:off x="806896" y="591270"/>
            <a:ext cx="8229600" cy="821506"/>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dk1"/>
              </a:buClr>
              <a:buSzPts val="3600"/>
              <a:buFont typeface="Calibri"/>
              <a:buNone/>
            </a:pPr>
            <a:r>
              <a:rPr lang="en-GB" sz="3600" b="1">
                <a:latin typeface="Calibri"/>
                <a:ea typeface="Calibri"/>
                <a:cs typeface="Calibri"/>
                <a:sym typeface="Calibri"/>
              </a:rPr>
              <a:t>Drop off</a:t>
            </a:r>
            <a:endParaRPr/>
          </a:p>
        </p:txBody>
      </p:sp>
      <p:sp>
        <p:nvSpPr>
          <p:cNvPr id="634" name="Google Shape;634;p59"/>
          <p:cNvSpPr/>
          <p:nvPr/>
        </p:nvSpPr>
        <p:spPr>
          <a:xfrm>
            <a:off x="590787" y="1468676"/>
            <a:ext cx="6934417" cy="4292932"/>
          </a:xfrm>
          <a:prstGeom prst="rect">
            <a:avLst/>
          </a:prstGeom>
          <a:solidFill>
            <a:srgbClr val="17365D">
              <a:alpha val="53333"/>
            </a:srgbClr>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r>
              <a:rPr lang="en-GB" sz="2400" b="0" i="0" u="none" strike="noStrike" cap="none">
                <a:solidFill>
                  <a:schemeClr val="lt1"/>
                </a:solidFill>
                <a:latin typeface="Arial"/>
                <a:ea typeface="Arial"/>
                <a:cs typeface="Arial"/>
                <a:sym typeface="Arial"/>
              </a:rPr>
              <a:t>Remove 2 players from each team before starting the drop-off. </a:t>
            </a:r>
            <a:endParaRPr/>
          </a:p>
          <a:p>
            <a:pPr marL="0" marR="0" lvl="0" indent="0" algn="l" rtl="0">
              <a:lnSpc>
                <a:spcPct val="100000"/>
              </a:lnSpc>
              <a:spcBef>
                <a:spcPts val="0"/>
              </a:spcBef>
              <a:spcAft>
                <a:spcPts val="0"/>
              </a:spcAft>
              <a:buNone/>
            </a:pPr>
            <a:endParaRPr sz="2400" b="0" i="0" u="none" strike="noStrike" cap="none">
              <a:solidFill>
                <a:schemeClr val="lt1"/>
              </a:solidFill>
              <a:latin typeface="Arial"/>
              <a:ea typeface="Arial"/>
              <a:cs typeface="Arial"/>
              <a:sym typeface="Arial"/>
            </a:endParaRPr>
          </a:p>
          <a:p>
            <a:pPr marL="0" marR="0" lvl="0" indent="0" algn="l" rtl="0">
              <a:lnSpc>
                <a:spcPct val="100000"/>
              </a:lnSpc>
              <a:spcBef>
                <a:spcPts val="0"/>
              </a:spcBef>
              <a:spcAft>
                <a:spcPts val="0"/>
              </a:spcAft>
              <a:buNone/>
            </a:pPr>
            <a:r>
              <a:rPr lang="en-GB" sz="2400" b="0" i="0" u="none" strike="noStrike" cap="none">
                <a:solidFill>
                  <a:schemeClr val="lt1"/>
                </a:solidFill>
                <a:latin typeface="Arial"/>
                <a:ea typeface="Arial"/>
                <a:cs typeface="Arial"/>
                <a:sym typeface="Arial"/>
              </a:rPr>
              <a:t>Ratio: max 2 males &amp; mix</a:t>
            </a:r>
            <a:endParaRPr/>
          </a:p>
          <a:p>
            <a:pPr marL="0" marR="0" lvl="0" indent="0" algn="l" rtl="0">
              <a:lnSpc>
                <a:spcPct val="100000"/>
              </a:lnSpc>
              <a:spcBef>
                <a:spcPts val="0"/>
              </a:spcBef>
              <a:spcAft>
                <a:spcPts val="0"/>
              </a:spcAft>
              <a:buNone/>
            </a:pPr>
            <a:endParaRPr sz="2400" b="0" i="0" u="none" strike="noStrike" cap="none">
              <a:solidFill>
                <a:schemeClr val="lt1"/>
              </a:solidFill>
              <a:latin typeface="Arial"/>
              <a:ea typeface="Arial"/>
              <a:cs typeface="Arial"/>
              <a:sym typeface="Arial"/>
            </a:endParaRPr>
          </a:p>
          <a:p>
            <a:pPr marL="0" marR="0" lvl="0" indent="0" algn="l" rtl="0">
              <a:lnSpc>
                <a:spcPct val="100000"/>
              </a:lnSpc>
              <a:spcBef>
                <a:spcPts val="0"/>
              </a:spcBef>
              <a:spcAft>
                <a:spcPts val="0"/>
              </a:spcAft>
              <a:buNone/>
            </a:pPr>
            <a:r>
              <a:rPr lang="en-GB" sz="2400" b="0" i="0" u="none" strike="noStrike" cap="none">
                <a:solidFill>
                  <a:schemeClr val="lt1"/>
                </a:solidFill>
                <a:latin typeface="Arial"/>
                <a:ea typeface="Arial"/>
                <a:cs typeface="Arial"/>
                <a:sym typeface="Arial"/>
              </a:rPr>
              <a:t>After 2 minutes</a:t>
            </a:r>
            <a:endParaRPr/>
          </a:p>
          <a:p>
            <a:pPr marL="457200" marR="0" lvl="1" indent="-457200" algn="l" rtl="0">
              <a:lnSpc>
                <a:spcPct val="100000"/>
              </a:lnSpc>
              <a:spcBef>
                <a:spcPts val="0"/>
              </a:spcBef>
              <a:spcAft>
                <a:spcPts val="0"/>
              </a:spcAft>
              <a:buClr>
                <a:schemeClr val="lt1"/>
              </a:buClr>
              <a:buSzPts val="2400"/>
              <a:buFont typeface="Arial"/>
              <a:buAutoNum type="arabicPeriod"/>
            </a:pPr>
            <a:r>
              <a:rPr lang="en-GB" sz="2400" b="0" i="0" u="none" strike="noStrike" cap="none">
                <a:solidFill>
                  <a:schemeClr val="lt1"/>
                </a:solidFill>
                <a:latin typeface="Arial"/>
                <a:ea typeface="Arial"/>
                <a:cs typeface="Arial"/>
                <a:sym typeface="Arial"/>
              </a:rPr>
              <a:t>The leading team wins the match</a:t>
            </a:r>
            <a:endParaRPr/>
          </a:p>
          <a:p>
            <a:pPr marL="457200" marR="0" lvl="1" indent="-457200" algn="l" rtl="0">
              <a:lnSpc>
                <a:spcPct val="100000"/>
              </a:lnSpc>
              <a:spcBef>
                <a:spcPts val="0"/>
              </a:spcBef>
              <a:spcAft>
                <a:spcPts val="0"/>
              </a:spcAft>
              <a:buClr>
                <a:schemeClr val="lt1"/>
              </a:buClr>
              <a:buSzPts val="2400"/>
              <a:buFont typeface="Arial"/>
              <a:buAutoNum type="arabicPeriod"/>
            </a:pPr>
            <a:r>
              <a:rPr lang="en-GB" sz="2400" b="0" i="0" u="none" strike="noStrike" cap="none">
                <a:solidFill>
                  <a:schemeClr val="lt1"/>
                </a:solidFill>
                <a:latin typeface="Arial"/>
                <a:ea typeface="Arial"/>
                <a:cs typeface="Arial"/>
                <a:sym typeface="Arial"/>
              </a:rPr>
              <a:t>If the scores are tied</a:t>
            </a:r>
            <a:endParaRPr sz="2400" b="0" i="0" u="none" strike="noStrike" cap="none">
              <a:solidFill>
                <a:schemeClr val="lt1"/>
              </a:solidFill>
              <a:latin typeface="Arial"/>
              <a:ea typeface="Arial"/>
              <a:cs typeface="Arial"/>
              <a:sym typeface="Arial"/>
            </a:endParaRPr>
          </a:p>
          <a:p>
            <a:pPr marL="0" marR="0" lvl="4" indent="0" algn="l" rtl="0">
              <a:lnSpc>
                <a:spcPct val="100000"/>
              </a:lnSpc>
              <a:spcBef>
                <a:spcPts val="0"/>
              </a:spcBef>
              <a:spcAft>
                <a:spcPts val="0"/>
              </a:spcAft>
              <a:buNone/>
            </a:pPr>
            <a:r>
              <a:rPr lang="en-GB" sz="2400" b="0" i="0" u="none" strike="noStrike" cap="none">
                <a:solidFill>
                  <a:schemeClr val="lt1"/>
                </a:solidFill>
                <a:latin typeface="Arial"/>
                <a:ea typeface="Arial"/>
                <a:cs typeface="Arial"/>
                <a:sym typeface="Arial"/>
              </a:rPr>
              <a:t>	- Remove a player from each team</a:t>
            </a:r>
            <a:endParaRPr/>
          </a:p>
          <a:p>
            <a:pPr marL="0" marR="0" lvl="4" indent="0" algn="l" rtl="0">
              <a:lnSpc>
                <a:spcPct val="100000"/>
              </a:lnSpc>
              <a:spcBef>
                <a:spcPts val="0"/>
              </a:spcBef>
              <a:spcAft>
                <a:spcPts val="0"/>
              </a:spcAft>
              <a:buNone/>
            </a:pPr>
            <a:r>
              <a:rPr lang="en-GB" sz="2400" b="0" i="0" u="none" strike="noStrike" cap="none">
                <a:solidFill>
                  <a:schemeClr val="lt1"/>
                </a:solidFill>
                <a:latin typeface="Arial"/>
                <a:ea typeface="Arial"/>
                <a:cs typeface="Arial"/>
                <a:sym typeface="Arial"/>
              </a:rPr>
              <a:t>	- No time limit, the first team </a:t>
            </a:r>
            <a:br>
              <a:rPr lang="en-GB" sz="2400" b="0" i="0" u="none" strike="noStrike" cap="none">
                <a:solidFill>
                  <a:schemeClr val="lt1"/>
                </a:solidFill>
                <a:latin typeface="Arial"/>
                <a:ea typeface="Arial"/>
                <a:cs typeface="Arial"/>
                <a:sym typeface="Arial"/>
              </a:rPr>
            </a:br>
            <a:r>
              <a:rPr lang="en-GB" sz="2400" b="0" i="0" u="none" strike="noStrike" cap="none">
                <a:solidFill>
                  <a:schemeClr val="lt1"/>
                </a:solidFill>
                <a:latin typeface="Arial"/>
                <a:ea typeface="Arial"/>
                <a:cs typeface="Arial"/>
                <a:sym typeface="Arial"/>
              </a:rPr>
              <a:t>	who scores wins the match</a:t>
            </a:r>
            <a:endParaRPr/>
          </a:p>
        </p:txBody>
      </p:sp>
      <p:sp>
        <p:nvSpPr>
          <p:cNvPr id="635" name="Google Shape;635;p59"/>
          <p:cNvSpPr/>
          <p:nvPr/>
        </p:nvSpPr>
        <p:spPr>
          <a:xfrm>
            <a:off x="6503437" y="18455"/>
            <a:ext cx="1007706" cy="821506"/>
          </a:xfrm>
          <a:prstGeom prst="star5">
            <a:avLst>
              <a:gd name="adj" fmla="val 19098"/>
              <a:gd name="hf" fmla="val 105146"/>
              <a:gd name="vf" fmla="val 110557"/>
            </a:avLst>
          </a:prstGeom>
          <a:solidFill>
            <a:schemeClr val="accent2"/>
          </a:solidFill>
          <a:ln w="25400" cap="flat" cmpd="sng">
            <a:solidFill>
              <a:schemeClr val="accent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highlight>
                <a:srgbClr val="FF0000"/>
              </a:highlight>
              <a:latin typeface="Arial"/>
              <a:ea typeface="Arial"/>
              <a:cs typeface="Arial"/>
              <a:sym typeface="Aria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20"/>
        <p:cNvGrpSpPr/>
        <p:nvPr/>
      </p:nvGrpSpPr>
      <p:grpSpPr>
        <a:xfrm>
          <a:off x="0" y="0"/>
          <a:ext cx="0" cy="0"/>
          <a:chOff x="0" y="0"/>
          <a:chExt cx="0" cy="0"/>
        </a:xfrm>
      </p:grpSpPr>
      <p:sp>
        <p:nvSpPr>
          <p:cNvPr id="121" name="Google Shape;121;p6"/>
          <p:cNvSpPr txBox="1">
            <a:spLocks noGrp="1"/>
          </p:cNvSpPr>
          <p:nvPr>
            <p:ph type="title"/>
          </p:nvPr>
        </p:nvSpPr>
        <p:spPr>
          <a:xfrm>
            <a:off x="917746" y="274638"/>
            <a:ext cx="6534573" cy="1095375"/>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dk1"/>
              </a:buClr>
              <a:buSzPts val="4400"/>
              <a:buFont typeface="Arial"/>
              <a:buNone/>
            </a:pPr>
            <a:r>
              <a:rPr lang="en-GB" sz="4400" b="0" i="0" u="none" strike="noStrike" cap="none">
                <a:solidFill>
                  <a:schemeClr val="dk1"/>
                </a:solidFill>
                <a:latin typeface="Arial"/>
                <a:ea typeface="Arial"/>
                <a:cs typeface="Arial"/>
                <a:sym typeface="Arial"/>
              </a:rPr>
              <a:t>Composition</a:t>
            </a:r>
            <a:endParaRPr/>
          </a:p>
        </p:txBody>
      </p:sp>
      <p:sp>
        <p:nvSpPr>
          <p:cNvPr id="122" name="Google Shape;122;p6"/>
          <p:cNvSpPr/>
          <p:nvPr/>
        </p:nvSpPr>
        <p:spPr>
          <a:xfrm>
            <a:off x="899592" y="1671099"/>
            <a:ext cx="7596338" cy="3702118"/>
          </a:xfrm>
          <a:prstGeom prst="rect">
            <a:avLst/>
          </a:prstGeom>
          <a:solidFill>
            <a:srgbClr val="17365D">
              <a:alpha val="35294"/>
            </a:srgbClr>
          </a:solidFill>
          <a:ln>
            <a:noFill/>
          </a:ln>
        </p:spPr>
        <p:txBody>
          <a:bodyPr spcFirstLastPara="1" wrap="square" lIns="91425" tIns="45700" rIns="91425" bIns="45700" anchor="t" anchorCtr="0">
            <a:noAutofit/>
          </a:bodyPr>
          <a:lstStyle/>
          <a:p>
            <a:pPr marL="457200" marR="0" lvl="0" indent="-457200" algn="l" rtl="0">
              <a:lnSpc>
                <a:spcPct val="100000"/>
              </a:lnSpc>
              <a:spcBef>
                <a:spcPts val="0"/>
              </a:spcBef>
              <a:spcAft>
                <a:spcPts val="0"/>
              </a:spcAft>
              <a:buClr>
                <a:schemeClr val="lt1"/>
              </a:buClr>
              <a:buSzPts val="2800"/>
              <a:buFont typeface="Arial"/>
              <a:buChar char="•"/>
            </a:pPr>
            <a:r>
              <a:rPr lang="en-GB" sz="2800" b="0" i="0" u="none" strike="noStrike" cap="none">
                <a:solidFill>
                  <a:schemeClr val="lt1"/>
                </a:solidFill>
                <a:latin typeface="Arial"/>
                <a:ea typeface="Arial"/>
                <a:cs typeface="Arial"/>
                <a:sym typeface="Arial"/>
              </a:rPr>
              <a:t>How long is a game of Touch?</a:t>
            </a:r>
            <a:endParaRPr sz="1400" b="0" i="0" u="none" strike="noStrike" cap="none">
              <a:solidFill>
                <a:srgbClr val="000000"/>
              </a:solidFill>
              <a:latin typeface="Arial"/>
              <a:ea typeface="Arial"/>
              <a:cs typeface="Arial"/>
              <a:sym typeface="Arial"/>
            </a:endParaRPr>
          </a:p>
          <a:p>
            <a:pPr marL="457200" marR="0" lvl="0" indent="-279400" algn="l" rtl="0">
              <a:lnSpc>
                <a:spcPct val="100000"/>
              </a:lnSpc>
              <a:spcBef>
                <a:spcPts val="0"/>
              </a:spcBef>
              <a:spcAft>
                <a:spcPts val="0"/>
              </a:spcAft>
              <a:buClr>
                <a:schemeClr val="dk1"/>
              </a:buClr>
              <a:buSzPts val="2800"/>
              <a:buFont typeface="Arial"/>
              <a:buNone/>
            </a:pPr>
            <a:endParaRPr sz="2800" b="0" i="0" u="none" strike="noStrike" cap="none">
              <a:solidFill>
                <a:schemeClr val="lt1"/>
              </a:solidFill>
              <a:latin typeface="Arial"/>
              <a:ea typeface="Arial"/>
              <a:cs typeface="Arial"/>
              <a:sym typeface="Arial"/>
            </a:endParaRPr>
          </a:p>
          <a:p>
            <a:pPr marL="457200" marR="0" lvl="0" indent="-457200" algn="l" rtl="0">
              <a:lnSpc>
                <a:spcPct val="100000"/>
              </a:lnSpc>
              <a:spcBef>
                <a:spcPts val="0"/>
              </a:spcBef>
              <a:spcAft>
                <a:spcPts val="0"/>
              </a:spcAft>
              <a:buClr>
                <a:schemeClr val="lt1"/>
              </a:buClr>
              <a:buSzPts val="2800"/>
              <a:buFont typeface="Arial"/>
              <a:buChar char="•"/>
            </a:pPr>
            <a:r>
              <a:rPr lang="en-GB" sz="2800" b="0" i="0" u="none" strike="noStrike" cap="none">
                <a:solidFill>
                  <a:schemeClr val="lt1"/>
                </a:solidFill>
                <a:latin typeface="Arial"/>
                <a:ea typeface="Arial"/>
                <a:cs typeface="Arial"/>
                <a:sym typeface="Arial"/>
              </a:rPr>
              <a:t>What are the maximum number of people per side? (male/female &amp; mixed)</a:t>
            </a:r>
            <a:endParaRPr sz="1400" b="0" i="0" u="none" strike="noStrike" cap="none">
              <a:solidFill>
                <a:srgbClr val="000000"/>
              </a:solidFill>
              <a:latin typeface="Arial"/>
              <a:ea typeface="Arial"/>
              <a:cs typeface="Arial"/>
              <a:sym typeface="Arial"/>
            </a:endParaRPr>
          </a:p>
          <a:p>
            <a:pPr marL="457200" marR="0" lvl="0" indent="-279400" algn="l" rtl="0">
              <a:lnSpc>
                <a:spcPct val="100000"/>
              </a:lnSpc>
              <a:spcBef>
                <a:spcPts val="0"/>
              </a:spcBef>
              <a:spcAft>
                <a:spcPts val="0"/>
              </a:spcAft>
              <a:buClr>
                <a:schemeClr val="dk1"/>
              </a:buClr>
              <a:buSzPts val="2800"/>
              <a:buFont typeface="Arial"/>
              <a:buNone/>
            </a:pPr>
            <a:endParaRPr sz="2800" b="0" i="0" u="none" strike="noStrike" cap="none">
              <a:solidFill>
                <a:schemeClr val="lt1"/>
              </a:solidFill>
              <a:latin typeface="Arial"/>
              <a:ea typeface="Arial"/>
              <a:cs typeface="Arial"/>
              <a:sym typeface="Arial"/>
            </a:endParaRPr>
          </a:p>
          <a:p>
            <a:pPr marL="457200" marR="0" lvl="0" indent="-457200" algn="l" rtl="0">
              <a:lnSpc>
                <a:spcPct val="100000"/>
              </a:lnSpc>
              <a:spcBef>
                <a:spcPts val="0"/>
              </a:spcBef>
              <a:spcAft>
                <a:spcPts val="0"/>
              </a:spcAft>
              <a:buClr>
                <a:schemeClr val="lt1"/>
              </a:buClr>
              <a:buSzPts val="2800"/>
              <a:buFont typeface="Arial"/>
              <a:buChar char="•"/>
            </a:pPr>
            <a:r>
              <a:rPr lang="en-GB" sz="2800" b="0" i="0" u="none" strike="noStrike" cap="none">
                <a:solidFill>
                  <a:schemeClr val="lt1"/>
                </a:solidFill>
                <a:latin typeface="Arial"/>
                <a:ea typeface="Arial"/>
                <a:cs typeface="Arial"/>
                <a:sym typeface="Arial"/>
              </a:rPr>
              <a:t>How many players do you need to start a game?</a:t>
            </a:r>
            <a:endParaRPr sz="1400" b="0" i="0" u="none" strike="noStrike" cap="none">
              <a:solidFill>
                <a:srgbClr val="000000"/>
              </a:solidFill>
              <a:latin typeface="Arial"/>
              <a:ea typeface="Arial"/>
              <a:cs typeface="Arial"/>
              <a:sym typeface="Arial"/>
            </a:endParaRPr>
          </a:p>
          <a:p>
            <a:pPr marL="457200" marR="0" lvl="0" indent="-279400" algn="l" rtl="0">
              <a:lnSpc>
                <a:spcPct val="100000"/>
              </a:lnSpc>
              <a:spcBef>
                <a:spcPts val="0"/>
              </a:spcBef>
              <a:spcAft>
                <a:spcPts val="0"/>
              </a:spcAft>
              <a:buClr>
                <a:schemeClr val="dk1"/>
              </a:buClr>
              <a:buSzPts val="2800"/>
              <a:buFont typeface="Arial"/>
              <a:buNone/>
            </a:pPr>
            <a:endParaRPr sz="2800" b="0" i="0" u="none" strike="noStrike" cap="none">
              <a:solidFill>
                <a:schemeClr val="lt1"/>
              </a:solidFill>
              <a:latin typeface="Arial"/>
              <a:ea typeface="Arial"/>
              <a:cs typeface="Arial"/>
              <a:sym typeface="Arial"/>
            </a:endParaRPr>
          </a:p>
          <a:p>
            <a:pPr marL="457200" marR="0" lvl="0" indent="-279400" algn="l" rtl="0">
              <a:lnSpc>
                <a:spcPct val="100000"/>
              </a:lnSpc>
              <a:spcBef>
                <a:spcPts val="0"/>
              </a:spcBef>
              <a:spcAft>
                <a:spcPts val="0"/>
              </a:spcAft>
              <a:buClr>
                <a:schemeClr val="dk1"/>
              </a:buClr>
              <a:buSzPts val="2800"/>
              <a:buFont typeface="Arial"/>
              <a:buNone/>
            </a:pPr>
            <a:endParaRPr sz="2800" b="0" i="0" u="none" strike="noStrike" cap="none">
              <a:solidFill>
                <a:schemeClr val="lt1"/>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lt1"/>
              </a:solidFill>
              <a:latin typeface="Arial"/>
              <a:ea typeface="Arial"/>
              <a:cs typeface="Arial"/>
              <a:sym typeface="Arial"/>
            </a:endParaRP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Shape 639"/>
        <p:cNvGrpSpPr/>
        <p:nvPr/>
      </p:nvGrpSpPr>
      <p:grpSpPr>
        <a:xfrm>
          <a:off x="0" y="0"/>
          <a:ext cx="0" cy="0"/>
          <a:chOff x="0" y="0"/>
          <a:chExt cx="0" cy="0"/>
        </a:xfrm>
      </p:grpSpPr>
      <p:sp>
        <p:nvSpPr>
          <p:cNvPr id="640" name="Google Shape;640;p60"/>
          <p:cNvSpPr txBox="1">
            <a:spLocks noGrp="1"/>
          </p:cNvSpPr>
          <p:nvPr>
            <p:ph type="title"/>
          </p:nvPr>
        </p:nvSpPr>
        <p:spPr>
          <a:xfrm>
            <a:off x="924732" y="2069913"/>
            <a:ext cx="7128792" cy="711015"/>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chemeClr val="dk1"/>
              </a:buClr>
              <a:buSzPts val="4410"/>
              <a:buFont typeface="Calibri"/>
              <a:buNone/>
            </a:pPr>
            <a:r>
              <a:rPr lang="en-GB" sz="4410" b="1" i="0" u="none" strike="noStrike" cap="none">
                <a:solidFill>
                  <a:schemeClr val="dk1"/>
                </a:solidFill>
                <a:latin typeface="Calibri"/>
                <a:ea typeface="Calibri"/>
                <a:cs typeface="Calibri"/>
                <a:sym typeface="Calibri"/>
              </a:rPr>
              <a:t>CHAPTER 13</a:t>
            </a:r>
            <a:br>
              <a:rPr lang="en-GB" sz="4410" b="1" i="0" u="none" strike="noStrike" cap="none">
                <a:solidFill>
                  <a:schemeClr val="dk1"/>
                </a:solidFill>
                <a:latin typeface="Arial"/>
                <a:ea typeface="Arial"/>
                <a:cs typeface="Arial"/>
                <a:sym typeface="Arial"/>
              </a:rPr>
            </a:br>
            <a:br>
              <a:rPr lang="en-GB" sz="3600" b="1" i="0" u="none" strike="noStrike" cap="none">
                <a:solidFill>
                  <a:schemeClr val="dk1"/>
                </a:solidFill>
                <a:latin typeface="Arial"/>
                <a:ea typeface="Arial"/>
                <a:cs typeface="Arial"/>
                <a:sym typeface="Arial"/>
              </a:rPr>
            </a:br>
            <a:r>
              <a:rPr lang="en-GB" sz="3600" b="1" i="0" u="none" strike="noStrike" cap="none">
                <a:solidFill>
                  <a:schemeClr val="dk1"/>
                </a:solidFill>
                <a:latin typeface="Calibri"/>
                <a:ea typeface="Calibri"/>
                <a:cs typeface="Calibri"/>
                <a:sym typeface="Calibri"/>
              </a:rPr>
              <a:t>SPORTS OFFICIALS RESPONSIBILITES</a:t>
            </a:r>
            <a:endParaRPr sz="3600" b="1" i="0" u="none" strike="noStrike" cap="none">
              <a:solidFill>
                <a:schemeClr val="dk1"/>
              </a:solidFill>
              <a:latin typeface="Calibri"/>
              <a:ea typeface="Calibri"/>
              <a:cs typeface="Calibri"/>
              <a:sym typeface="Calibri"/>
            </a:endParaRP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Shape 644"/>
        <p:cNvGrpSpPr/>
        <p:nvPr/>
      </p:nvGrpSpPr>
      <p:grpSpPr>
        <a:xfrm>
          <a:off x="0" y="0"/>
          <a:ext cx="0" cy="0"/>
          <a:chOff x="0" y="0"/>
          <a:chExt cx="0" cy="0"/>
        </a:xfrm>
      </p:grpSpPr>
      <p:sp>
        <p:nvSpPr>
          <p:cNvPr id="645" name="Google Shape;645;p61"/>
          <p:cNvSpPr/>
          <p:nvPr/>
        </p:nvSpPr>
        <p:spPr>
          <a:xfrm>
            <a:off x="827575" y="1844825"/>
            <a:ext cx="7623900" cy="1746900"/>
          </a:xfrm>
          <a:prstGeom prst="rect">
            <a:avLst/>
          </a:prstGeom>
          <a:solidFill>
            <a:srgbClr val="17365D">
              <a:alpha val="53333"/>
            </a:srgbClr>
          </a:solidFill>
          <a:ln>
            <a:noFill/>
          </a:ln>
        </p:spPr>
        <p:txBody>
          <a:bodyPr spcFirstLastPara="1" wrap="square" lIns="91425" tIns="45700" rIns="91425" bIns="45700" anchor="ctr" anchorCtr="0">
            <a:noAutofit/>
          </a:bodyPr>
          <a:lstStyle/>
          <a:p>
            <a:pPr marL="457200" marR="0" lvl="1" indent="0" algn="l" rtl="0">
              <a:lnSpc>
                <a:spcPct val="100000"/>
              </a:lnSpc>
              <a:spcBef>
                <a:spcPts val="0"/>
              </a:spcBef>
              <a:spcAft>
                <a:spcPts val="0"/>
              </a:spcAft>
              <a:buClr>
                <a:srgbClr val="000000"/>
              </a:buClr>
              <a:buSzPts val="2400"/>
              <a:buFont typeface="Arial"/>
              <a:buNone/>
            </a:pPr>
            <a:r>
              <a:rPr lang="en-GB" sz="2400" b="0" i="0" u="none" strike="noStrike" cap="none">
                <a:solidFill>
                  <a:schemeClr val="lt1"/>
                </a:solidFill>
                <a:latin typeface="Calibri"/>
                <a:ea typeface="Calibri"/>
                <a:cs typeface="Calibri"/>
                <a:sym typeface="Calibri"/>
              </a:rPr>
              <a:t>Our official responsibilities are to:</a:t>
            </a:r>
            <a:endParaRPr sz="1400" b="0" i="0" u="none" strike="noStrike" cap="none">
              <a:solidFill>
                <a:srgbClr val="000000"/>
              </a:solidFill>
              <a:latin typeface="Arial"/>
              <a:ea typeface="Arial"/>
              <a:cs typeface="Arial"/>
              <a:sym typeface="Arial"/>
            </a:endParaRPr>
          </a:p>
          <a:p>
            <a:pPr marL="800100" marR="0" lvl="1" indent="-342900" algn="l" rtl="0">
              <a:lnSpc>
                <a:spcPct val="100000"/>
              </a:lnSpc>
              <a:spcBef>
                <a:spcPts val="0"/>
              </a:spcBef>
              <a:spcAft>
                <a:spcPts val="0"/>
              </a:spcAft>
              <a:buClr>
                <a:schemeClr val="lt1"/>
              </a:buClr>
              <a:buSzPts val="2160"/>
              <a:buFont typeface="Calibri"/>
              <a:buChar char="-"/>
            </a:pPr>
            <a:r>
              <a:rPr lang="en-GB" sz="2400">
                <a:solidFill>
                  <a:schemeClr val="lt1"/>
                </a:solidFill>
                <a:latin typeface="Calibri"/>
                <a:ea typeface="Calibri"/>
                <a:cs typeface="Calibri"/>
                <a:sym typeface="Calibri"/>
              </a:rPr>
              <a:t>Safety of players &amp; referees</a:t>
            </a:r>
            <a:endParaRPr sz="2400">
              <a:solidFill>
                <a:schemeClr val="lt1"/>
              </a:solidFill>
              <a:latin typeface="Calibri"/>
              <a:ea typeface="Calibri"/>
              <a:cs typeface="Calibri"/>
              <a:sym typeface="Calibri"/>
            </a:endParaRPr>
          </a:p>
          <a:p>
            <a:pPr marL="800100" marR="0" lvl="1" indent="-342900" algn="l" rtl="0">
              <a:lnSpc>
                <a:spcPct val="100000"/>
              </a:lnSpc>
              <a:spcBef>
                <a:spcPts val="0"/>
              </a:spcBef>
              <a:spcAft>
                <a:spcPts val="0"/>
              </a:spcAft>
              <a:buClr>
                <a:schemeClr val="lt1"/>
              </a:buClr>
              <a:buSzPts val="2160"/>
              <a:buFont typeface="Calibri"/>
              <a:buChar char="-"/>
            </a:pPr>
            <a:r>
              <a:rPr lang="en-GB" sz="2400" b="0" i="0" u="none" strike="noStrike" cap="none">
                <a:solidFill>
                  <a:schemeClr val="lt1"/>
                </a:solidFill>
                <a:latin typeface="Calibri"/>
                <a:ea typeface="Calibri"/>
                <a:cs typeface="Calibri"/>
                <a:sym typeface="Calibri"/>
              </a:rPr>
              <a:t>Enforce the rules of Touch</a:t>
            </a:r>
            <a:endParaRPr sz="1400" b="0" i="0" u="none" strike="noStrike" cap="none">
              <a:solidFill>
                <a:srgbClr val="000000"/>
              </a:solidFill>
              <a:latin typeface="Arial"/>
              <a:ea typeface="Arial"/>
              <a:cs typeface="Arial"/>
              <a:sym typeface="Arial"/>
            </a:endParaRPr>
          </a:p>
          <a:p>
            <a:pPr marL="800100" marR="0" lvl="1" indent="-342900" algn="l" rtl="0">
              <a:lnSpc>
                <a:spcPct val="100000"/>
              </a:lnSpc>
              <a:spcBef>
                <a:spcPts val="0"/>
              </a:spcBef>
              <a:spcAft>
                <a:spcPts val="0"/>
              </a:spcAft>
              <a:buClr>
                <a:schemeClr val="lt1"/>
              </a:buClr>
              <a:buSzPts val="2160"/>
              <a:buFont typeface="Calibri"/>
              <a:buChar char="-"/>
            </a:pPr>
            <a:r>
              <a:rPr lang="en-GB" sz="2400" b="0" i="0" u="none" strike="noStrike" cap="none">
                <a:solidFill>
                  <a:schemeClr val="lt1"/>
                </a:solidFill>
                <a:latin typeface="Calibri"/>
                <a:ea typeface="Calibri"/>
                <a:cs typeface="Calibri"/>
                <a:sym typeface="Calibri"/>
              </a:rPr>
              <a:t>Facilitate the match</a:t>
            </a:r>
            <a:endParaRPr sz="1400" b="0" i="0" u="none" strike="noStrike" cap="none">
              <a:solidFill>
                <a:srgbClr val="000000"/>
              </a:solidFill>
              <a:latin typeface="Arial"/>
              <a:ea typeface="Arial"/>
              <a:cs typeface="Arial"/>
              <a:sym typeface="Arial"/>
            </a:endParaRPr>
          </a:p>
        </p:txBody>
      </p:sp>
      <p:sp>
        <p:nvSpPr>
          <p:cNvPr id="646" name="Google Shape;646;p61"/>
          <p:cNvSpPr txBox="1">
            <a:spLocks noGrp="1"/>
          </p:cNvSpPr>
          <p:nvPr>
            <p:ph type="title"/>
          </p:nvPr>
        </p:nvSpPr>
        <p:spPr>
          <a:xfrm>
            <a:off x="806896" y="591270"/>
            <a:ext cx="8229600" cy="821506"/>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dk1"/>
              </a:buClr>
              <a:buSzPts val="3600"/>
              <a:buFont typeface="Calibri"/>
              <a:buNone/>
            </a:pPr>
            <a:r>
              <a:rPr lang="en-GB" sz="3600" b="1" i="0" u="none" strike="noStrike" cap="none">
                <a:solidFill>
                  <a:schemeClr val="dk1"/>
                </a:solidFill>
                <a:latin typeface="Calibri"/>
                <a:ea typeface="Calibri"/>
                <a:cs typeface="Calibri"/>
                <a:sym typeface="Calibri"/>
              </a:rPr>
              <a:t>Your Responsibilites</a:t>
            </a:r>
            <a:endParaRPr sz="3600" b="1" i="0" u="none" strike="noStrike" cap="none">
              <a:solidFill>
                <a:schemeClr val="dk1"/>
              </a:solidFill>
              <a:latin typeface="Calibri"/>
              <a:ea typeface="Calibri"/>
              <a:cs typeface="Calibri"/>
              <a:sym typeface="Calibri"/>
            </a:endParaRP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Shape 652"/>
        <p:cNvGrpSpPr/>
        <p:nvPr/>
      </p:nvGrpSpPr>
      <p:grpSpPr>
        <a:xfrm>
          <a:off x="0" y="0"/>
          <a:ext cx="0" cy="0"/>
          <a:chOff x="0" y="0"/>
          <a:chExt cx="0" cy="0"/>
        </a:xfrm>
      </p:grpSpPr>
      <p:sp>
        <p:nvSpPr>
          <p:cNvPr id="653" name="Google Shape;653;p62"/>
          <p:cNvSpPr txBox="1"/>
          <p:nvPr/>
        </p:nvSpPr>
        <p:spPr>
          <a:xfrm>
            <a:off x="1881187" y="1067786"/>
            <a:ext cx="6629400" cy="5521927"/>
          </a:xfrm>
          <a:prstGeom prst="rect">
            <a:avLst/>
          </a:prstGeom>
          <a:noFill/>
          <a:ln>
            <a:noFill/>
          </a:ln>
        </p:spPr>
        <p:txBody>
          <a:bodyPr spcFirstLastPara="1" wrap="square" lIns="90000" tIns="46800" rIns="90000" bIns="46800" anchor="t" anchorCtr="0">
            <a:noAutofit/>
          </a:bodyPr>
          <a:lstStyle/>
          <a:p>
            <a:pPr marL="0" marR="0" lvl="0" indent="-91440" algn="l" rtl="0">
              <a:lnSpc>
                <a:spcPct val="100000"/>
              </a:lnSpc>
              <a:spcBef>
                <a:spcPts val="1200"/>
              </a:spcBef>
              <a:spcAft>
                <a:spcPts val="0"/>
              </a:spcAft>
              <a:buClr>
                <a:srgbClr val="000000"/>
              </a:buClr>
              <a:buSzPts val="1440"/>
              <a:buFont typeface="Noto Sans Symbols"/>
              <a:buChar char="■"/>
            </a:pPr>
            <a:r>
              <a:rPr lang="en-GB" sz="2400" b="0" i="0" u="none" strike="noStrike" cap="none">
                <a:solidFill>
                  <a:srgbClr val="000000"/>
                </a:solidFill>
                <a:latin typeface="Verdana"/>
                <a:ea typeface="Verdana"/>
                <a:cs typeface="Verdana"/>
                <a:sym typeface="Verdana"/>
              </a:rPr>
              <a:t> Level 5 : Practical 	</a:t>
            </a:r>
            <a:endParaRPr sz="1600" b="0" i="0" u="none" strike="noStrike" cap="none">
              <a:solidFill>
                <a:srgbClr val="000000"/>
              </a:solidFill>
              <a:latin typeface="Verdana"/>
              <a:ea typeface="Verdana"/>
              <a:cs typeface="Verdana"/>
              <a:sym typeface="Verdana"/>
            </a:endParaRPr>
          </a:p>
          <a:p>
            <a:pPr marL="0" marR="0" lvl="0" indent="0" algn="l" rtl="0">
              <a:lnSpc>
                <a:spcPct val="100000"/>
              </a:lnSpc>
              <a:spcBef>
                <a:spcPts val="1700"/>
              </a:spcBef>
              <a:spcAft>
                <a:spcPts val="0"/>
              </a:spcAft>
              <a:buNone/>
            </a:pPr>
            <a:endParaRPr sz="2400" b="0" i="0" u="none" strike="noStrike" cap="none">
              <a:solidFill>
                <a:srgbClr val="000000"/>
              </a:solidFill>
              <a:latin typeface="Verdana"/>
              <a:ea typeface="Verdana"/>
              <a:cs typeface="Verdana"/>
              <a:sym typeface="Verdana"/>
            </a:endParaRPr>
          </a:p>
          <a:p>
            <a:pPr marL="0" marR="0" lvl="0" indent="-91440" algn="l" rtl="0">
              <a:lnSpc>
                <a:spcPct val="100000"/>
              </a:lnSpc>
              <a:spcBef>
                <a:spcPts val="1200"/>
              </a:spcBef>
              <a:spcAft>
                <a:spcPts val="0"/>
              </a:spcAft>
              <a:buClr>
                <a:srgbClr val="FF3300"/>
              </a:buClr>
              <a:buSzPts val="1440"/>
              <a:buFont typeface="Noto Sans Symbols"/>
              <a:buChar char="■"/>
            </a:pPr>
            <a:r>
              <a:rPr lang="en-GB" sz="2400" b="0" i="0" u="none" strike="noStrike" cap="none">
                <a:solidFill>
                  <a:srgbClr val="000000"/>
                </a:solidFill>
                <a:latin typeface="Verdana"/>
                <a:ea typeface="Verdana"/>
                <a:cs typeface="Verdana"/>
                <a:sym typeface="Verdana"/>
              </a:rPr>
              <a:t> Level 4 : Practical 	</a:t>
            </a:r>
            <a:endParaRPr sz="2400" b="0" i="0" u="none" strike="noStrike" cap="none">
              <a:solidFill>
                <a:srgbClr val="000000"/>
              </a:solidFill>
              <a:latin typeface="Arial"/>
              <a:ea typeface="Arial"/>
              <a:cs typeface="Arial"/>
              <a:sym typeface="Arial"/>
            </a:endParaRPr>
          </a:p>
          <a:p>
            <a:pPr marL="0" marR="0" lvl="0" indent="0" algn="l" rtl="0">
              <a:lnSpc>
                <a:spcPct val="100000"/>
              </a:lnSpc>
              <a:spcBef>
                <a:spcPts val="1700"/>
              </a:spcBef>
              <a:spcAft>
                <a:spcPts val="0"/>
              </a:spcAft>
              <a:buNone/>
            </a:pPr>
            <a:endParaRPr sz="2400" b="0" i="0" u="none" strike="noStrike" cap="none">
              <a:solidFill>
                <a:srgbClr val="000000"/>
              </a:solidFill>
              <a:latin typeface="Verdana"/>
              <a:ea typeface="Verdana"/>
              <a:cs typeface="Verdana"/>
              <a:sym typeface="Verdana"/>
            </a:endParaRPr>
          </a:p>
          <a:p>
            <a:pPr marL="0" marR="0" lvl="0" indent="-91440" algn="l" rtl="0">
              <a:lnSpc>
                <a:spcPct val="100000"/>
              </a:lnSpc>
              <a:spcBef>
                <a:spcPts val="1200"/>
              </a:spcBef>
              <a:spcAft>
                <a:spcPts val="0"/>
              </a:spcAft>
              <a:buClr>
                <a:srgbClr val="FFFF00"/>
              </a:buClr>
              <a:buSzPts val="1440"/>
              <a:buFont typeface="Noto Sans Symbols"/>
              <a:buChar char="■"/>
            </a:pPr>
            <a:r>
              <a:rPr lang="en-GB" sz="2400" b="0" i="0" u="none" strike="noStrike" cap="none">
                <a:solidFill>
                  <a:srgbClr val="000000"/>
                </a:solidFill>
                <a:latin typeface="Verdana"/>
                <a:ea typeface="Verdana"/>
                <a:cs typeface="Verdana"/>
                <a:sym typeface="Verdana"/>
              </a:rPr>
              <a:t> Level 3 : Practical 	</a:t>
            </a:r>
            <a:endParaRPr sz="1400" b="0" i="0" u="none" strike="noStrike" cap="none">
              <a:solidFill>
                <a:srgbClr val="000000"/>
              </a:solidFill>
              <a:latin typeface="Arial"/>
              <a:ea typeface="Arial"/>
              <a:cs typeface="Arial"/>
              <a:sym typeface="Arial"/>
            </a:endParaRPr>
          </a:p>
          <a:p>
            <a:pPr marL="2286000" marR="0" lvl="5" indent="0" algn="l" rtl="0">
              <a:lnSpc>
                <a:spcPct val="100000"/>
              </a:lnSpc>
              <a:spcBef>
                <a:spcPts val="1200"/>
              </a:spcBef>
              <a:spcAft>
                <a:spcPts val="0"/>
              </a:spcAft>
              <a:buNone/>
            </a:pPr>
            <a:r>
              <a:rPr lang="en-GB" sz="1600" b="0" i="0" u="none" strike="noStrike" cap="none">
                <a:solidFill>
                  <a:srgbClr val="000000"/>
                </a:solidFill>
                <a:latin typeface="Verdana"/>
                <a:ea typeface="Verdana"/>
                <a:cs typeface="Verdana"/>
                <a:sym typeface="Verdana"/>
              </a:rPr>
              <a:t>		</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1700"/>
              </a:spcBef>
              <a:spcAft>
                <a:spcPts val="0"/>
              </a:spcAft>
              <a:buClr>
                <a:schemeClr val="dk1"/>
              </a:buClr>
              <a:buSzPts val="2400"/>
              <a:buFont typeface="Arial"/>
              <a:buNone/>
            </a:pPr>
            <a:endParaRPr sz="400" b="0" i="0" u="none" strike="noStrike" cap="none">
              <a:solidFill>
                <a:srgbClr val="000000"/>
              </a:solidFill>
              <a:latin typeface="Verdana"/>
              <a:ea typeface="Verdana"/>
              <a:cs typeface="Verdana"/>
              <a:sym typeface="Verdana"/>
            </a:endParaRPr>
          </a:p>
          <a:p>
            <a:pPr marL="0" marR="0" lvl="0" indent="-91440" algn="l" rtl="0">
              <a:lnSpc>
                <a:spcPct val="100000"/>
              </a:lnSpc>
              <a:spcBef>
                <a:spcPts val="1200"/>
              </a:spcBef>
              <a:spcAft>
                <a:spcPts val="0"/>
              </a:spcAft>
              <a:buClr>
                <a:srgbClr val="009999"/>
              </a:buClr>
              <a:buSzPts val="1440"/>
              <a:buFont typeface="Noto Sans Symbols"/>
              <a:buChar char="■"/>
            </a:pPr>
            <a:r>
              <a:rPr lang="en-GB" sz="2400" b="0" i="0" u="none" strike="noStrike" cap="none">
                <a:solidFill>
                  <a:srgbClr val="000000"/>
                </a:solidFill>
                <a:latin typeface="Verdana"/>
                <a:ea typeface="Verdana"/>
                <a:cs typeface="Verdana"/>
                <a:sym typeface="Verdana"/>
              </a:rPr>
              <a:t> Level 2 : Theory 	</a:t>
            </a:r>
            <a:endParaRPr sz="1600" b="0" i="0" u="none" strike="noStrike" cap="none">
              <a:solidFill>
                <a:srgbClr val="000000"/>
              </a:solidFill>
              <a:latin typeface="Verdana"/>
              <a:ea typeface="Verdana"/>
              <a:cs typeface="Verdana"/>
              <a:sym typeface="Verdana"/>
            </a:endParaRPr>
          </a:p>
          <a:p>
            <a:pPr marL="0" marR="0" lvl="0" indent="0" algn="l" rtl="0">
              <a:lnSpc>
                <a:spcPct val="100000"/>
              </a:lnSpc>
              <a:spcBef>
                <a:spcPts val="1200"/>
              </a:spcBef>
              <a:spcAft>
                <a:spcPts val="0"/>
              </a:spcAft>
              <a:buNone/>
            </a:pP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1200"/>
              </a:spcBef>
              <a:spcAft>
                <a:spcPts val="0"/>
              </a:spcAft>
              <a:buNone/>
            </a:pPr>
            <a:endParaRPr sz="1400" b="0" i="0" u="none" strike="noStrike" cap="none">
              <a:solidFill>
                <a:srgbClr val="000000"/>
              </a:solidFill>
              <a:latin typeface="Arial"/>
              <a:ea typeface="Arial"/>
              <a:cs typeface="Arial"/>
              <a:sym typeface="Arial"/>
            </a:endParaRPr>
          </a:p>
          <a:p>
            <a:pPr marL="0" marR="0" lvl="0" indent="-91440" algn="l" rtl="0">
              <a:lnSpc>
                <a:spcPct val="100000"/>
              </a:lnSpc>
              <a:spcBef>
                <a:spcPts val="0"/>
              </a:spcBef>
              <a:spcAft>
                <a:spcPts val="0"/>
              </a:spcAft>
              <a:buClr>
                <a:srgbClr val="1F497D"/>
              </a:buClr>
              <a:buSzPts val="1440"/>
              <a:buFont typeface="Noto Sans Symbols"/>
              <a:buChar char="■"/>
            </a:pPr>
            <a:r>
              <a:rPr lang="en-GB" sz="2400" b="0" i="0" u="none" strike="noStrike" cap="none">
                <a:solidFill>
                  <a:srgbClr val="000000"/>
                </a:solidFill>
                <a:latin typeface="Verdana"/>
                <a:ea typeface="Verdana"/>
                <a:cs typeface="Verdana"/>
                <a:sym typeface="Verdana"/>
              </a:rPr>
              <a:t> Leve1 1: Foundation</a:t>
            </a:r>
            <a:endParaRPr sz="2400" b="0" i="0" u="none" strike="noStrike" cap="none">
              <a:solidFill>
                <a:srgbClr val="000000"/>
              </a:solidFill>
              <a:latin typeface="Arial"/>
              <a:ea typeface="Arial"/>
              <a:cs typeface="Arial"/>
              <a:sym typeface="Arial"/>
            </a:endParaRPr>
          </a:p>
          <a:p>
            <a:pPr marL="0" marR="0" lvl="0" indent="0" algn="l" rtl="0">
              <a:lnSpc>
                <a:spcPct val="100000"/>
              </a:lnSpc>
              <a:spcBef>
                <a:spcPts val="1200"/>
              </a:spcBef>
              <a:spcAft>
                <a:spcPts val="0"/>
              </a:spcAft>
              <a:buNone/>
            </a:pPr>
            <a:endParaRPr sz="1400" b="0" i="0" u="none" strike="noStrike" cap="none">
              <a:solidFill>
                <a:srgbClr val="000000"/>
              </a:solidFill>
              <a:latin typeface="Arial"/>
              <a:ea typeface="Arial"/>
              <a:cs typeface="Arial"/>
              <a:sym typeface="Arial"/>
            </a:endParaRPr>
          </a:p>
        </p:txBody>
      </p:sp>
      <p:pic>
        <p:nvPicPr>
          <p:cNvPr id="654" name="Google Shape;654;p62"/>
          <p:cNvPicPr preferRelativeResize="0"/>
          <p:nvPr/>
        </p:nvPicPr>
        <p:blipFill rotWithShape="1">
          <a:blip r:embed="rId3">
            <a:alphaModFix/>
          </a:blip>
          <a:srcRect/>
          <a:stretch/>
        </p:blipFill>
        <p:spPr>
          <a:xfrm>
            <a:off x="294556" y="5553076"/>
            <a:ext cx="1524000" cy="1036637"/>
          </a:xfrm>
          <a:prstGeom prst="rect">
            <a:avLst/>
          </a:prstGeom>
          <a:noFill/>
          <a:ln>
            <a:noFill/>
          </a:ln>
        </p:spPr>
      </p:pic>
      <p:pic>
        <p:nvPicPr>
          <p:cNvPr id="655" name="Google Shape;655;p62"/>
          <p:cNvPicPr preferRelativeResize="0"/>
          <p:nvPr/>
        </p:nvPicPr>
        <p:blipFill rotWithShape="1">
          <a:blip r:embed="rId4">
            <a:alphaModFix/>
          </a:blip>
          <a:srcRect/>
          <a:stretch/>
        </p:blipFill>
        <p:spPr>
          <a:xfrm>
            <a:off x="357188" y="2087605"/>
            <a:ext cx="1547812" cy="1179513"/>
          </a:xfrm>
          <a:prstGeom prst="rect">
            <a:avLst/>
          </a:prstGeom>
          <a:noFill/>
          <a:ln>
            <a:noFill/>
          </a:ln>
        </p:spPr>
      </p:pic>
      <p:pic>
        <p:nvPicPr>
          <p:cNvPr id="656" name="Google Shape;656;p62"/>
          <p:cNvPicPr preferRelativeResize="0"/>
          <p:nvPr/>
        </p:nvPicPr>
        <p:blipFill rotWithShape="1">
          <a:blip r:embed="rId5">
            <a:alphaModFix/>
          </a:blip>
          <a:srcRect/>
          <a:stretch/>
        </p:blipFill>
        <p:spPr>
          <a:xfrm>
            <a:off x="419819" y="975604"/>
            <a:ext cx="1524000" cy="1190625"/>
          </a:xfrm>
          <a:prstGeom prst="rect">
            <a:avLst/>
          </a:prstGeom>
          <a:noFill/>
          <a:ln>
            <a:noFill/>
          </a:ln>
        </p:spPr>
      </p:pic>
      <p:pic>
        <p:nvPicPr>
          <p:cNvPr id="657" name="Google Shape;657;p62"/>
          <p:cNvPicPr preferRelativeResize="0"/>
          <p:nvPr/>
        </p:nvPicPr>
        <p:blipFill rotWithShape="1">
          <a:blip r:embed="rId6">
            <a:alphaModFix/>
          </a:blip>
          <a:srcRect/>
          <a:stretch/>
        </p:blipFill>
        <p:spPr>
          <a:xfrm>
            <a:off x="294556" y="4300495"/>
            <a:ext cx="1610444" cy="1187450"/>
          </a:xfrm>
          <a:prstGeom prst="rect">
            <a:avLst/>
          </a:prstGeom>
          <a:noFill/>
          <a:ln>
            <a:noFill/>
          </a:ln>
        </p:spPr>
      </p:pic>
      <p:pic>
        <p:nvPicPr>
          <p:cNvPr id="658" name="Google Shape;658;p62"/>
          <p:cNvPicPr preferRelativeResize="0"/>
          <p:nvPr/>
        </p:nvPicPr>
        <p:blipFill rotWithShape="1">
          <a:blip r:embed="rId7">
            <a:alphaModFix/>
          </a:blip>
          <a:srcRect/>
          <a:stretch/>
        </p:blipFill>
        <p:spPr>
          <a:xfrm>
            <a:off x="357188" y="3278230"/>
            <a:ext cx="1524000" cy="1100095"/>
          </a:xfrm>
          <a:prstGeom prst="rect">
            <a:avLst/>
          </a:prstGeom>
          <a:noFill/>
          <a:ln>
            <a:noFill/>
          </a:ln>
        </p:spPr>
      </p:pic>
      <p:sp>
        <p:nvSpPr>
          <p:cNvPr id="659" name="Google Shape;659;p62"/>
          <p:cNvSpPr txBox="1"/>
          <p:nvPr/>
        </p:nvSpPr>
        <p:spPr>
          <a:xfrm>
            <a:off x="1259632" y="3009"/>
            <a:ext cx="8229600" cy="1143000"/>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3600"/>
              <a:buFont typeface="Calibri"/>
              <a:buNone/>
            </a:pPr>
            <a:r>
              <a:rPr lang="en-GB" sz="3600" b="1" i="0" u="none" strike="noStrike" cap="none">
                <a:solidFill>
                  <a:srgbClr val="000000"/>
                </a:solidFill>
                <a:latin typeface="Calibri"/>
                <a:ea typeface="Calibri"/>
                <a:cs typeface="Calibri"/>
                <a:sym typeface="Calibri"/>
              </a:rPr>
              <a:t>Touch Europe Referee Levels</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Shape 663"/>
        <p:cNvGrpSpPr/>
        <p:nvPr/>
      </p:nvGrpSpPr>
      <p:grpSpPr>
        <a:xfrm>
          <a:off x="0" y="0"/>
          <a:ext cx="0" cy="0"/>
          <a:chOff x="0" y="0"/>
          <a:chExt cx="0" cy="0"/>
        </a:xfrm>
      </p:grpSpPr>
      <p:sp>
        <p:nvSpPr>
          <p:cNvPr id="664" name="Google Shape;664;p63"/>
          <p:cNvSpPr txBox="1">
            <a:spLocks noGrp="1"/>
          </p:cNvSpPr>
          <p:nvPr>
            <p:ph type="title"/>
          </p:nvPr>
        </p:nvSpPr>
        <p:spPr>
          <a:xfrm>
            <a:off x="917746" y="274638"/>
            <a:ext cx="6534573" cy="1095375"/>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SzPts val="4400"/>
              <a:buNone/>
            </a:pPr>
            <a:r>
              <a:rPr lang="en-GB" sz="4000" b="1"/>
              <a:t>Touch Europe Referee Career Path</a:t>
            </a:r>
            <a:endParaRPr sz="4000"/>
          </a:p>
        </p:txBody>
      </p:sp>
      <p:sp>
        <p:nvSpPr>
          <p:cNvPr id="665" name="Google Shape;665;p63"/>
          <p:cNvSpPr/>
          <p:nvPr/>
        </p:nvSpPr>
        <p:spPr>
          <a:xfrm>
            <a:off x="645459" y="5272265"/>
            <a:ext cx="1532965" cy="605117"/>
          </a:xfrm>
          <a:prstGeom prst="roundRect">
            <a:avLst>
              <a:gd name="adj" fmla="val 16667"/>
            </a:avLst>
          </a:prstGeom>
          <a:solidFill>
            <a:schemeClr val="accent1"/>
          </a:solidFill>
          <a:ln w="25400" cap="flat" cmpd="sng">
            <a:solidFill>
              <a:srgbClr val="395E89"/>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en-GB" sz="1400" b="0" i="0" u="none" strike="noStrike" cap="none">
                <a:solidFill>
                  <a:schemeClr val="lt1"/>
                </a:solidFill>
                <a:latin typeface="Arial"/>
                <a:ea typeface="Arial"/>
                <a:cs typeface="Arial"/>
                <a:sym typeface="Arial"/>
              </a:rPr>
              <a:t>Referee L1</a:t>
            </a:r>
            <a:endParaRPr/>
          </a:p>
        </p:txBody>
      </p:sp>
      <p:sp>
        <p:nvSpPr>
          <p:cNvPr id="666" name="Google Shape;666;p63"/>
          <p:cNvSpPr/>
          <p:nvPr/>
        </p:nvSpPr>
        <p:spPr>
          <a:xfrm>
            <a:off x="645459" y="4389241"/>
            <a:ext cx="1532965" cy="605117"/>
          </a:xfrm>
          <a:prstGeom prst="roundRect">
            <a:avLst>
              <a:gd name="adj" fmla="val 16667"/>
            </a:avLst>
          </a:prstGeom>
          <a:solidFill>
            <a:schemeClr val="accent3"/>
          </a:solidFill>
          <a:ln w="25400" cap="flat" cmpd="sng">
            <a:solidFill>
              <a:srgbClr val="71884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en-GB" sz="1400" b="0" i="0" u="none" strike="noStrike" cap="none">
                <a:solidFill>
                  <a:schemeClr val="lt1"/>
                </a:solidFill>
                <a:latin typeface="Arial"/>
                <a:ea typeface="Arial"/>
                <a:cs typeface="Arial"/>
                <a:sym typeface="Arial"/>
              </a:rPr>
              <a:t>Referee L2</a:t>
            </a:r>
            <a:endParaRPr/>
          </a:p>
        </p:txBody>
      </p:sp>
      <p:sp>
        <p:nvSpPr>
          <p:cNvPr id="667" name="Google Shape;667;p63"/>
          <p:cNvSpPr/>
          <p:nvPr/>
        </p:nvSpPr>
        <p:spPr>
          <a:xfrm>
            <a:off x="645459" y="3506217"/>
            <a:ext cx="1532965" cy="605117"/>
          </a:xfrm>
          <a:prstGeom prst="roundRect">
            <a:avLst>
              <a:gd name="adj" fmla="val 16667"/>
            </a:avLst>
          </a:prstGeom>
          <a:solidFill>
            <a:srgbClr val="FFFF00"/>
          </a:solidFill>
          <a:ln w="25400" cap="flat" cmpd="sng">
            <a:solidFill>
              <a:srgbClr val="FFC00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en-GB" sz="1400" b="0" i="0" u="none" strike="noStrike" cap="none">
                <a:solidFill>
                  <a:schemeClr val="dk1"/>
                </a:solidFill>
                <a:latin typeface="Arial"/>
                <a:ea typeface="Arial"/>
                <a:cs typeface="Arial"/>
                <a:sym typeface="Arial"/>
              </a:rPr>
              <a:t>Referee L3</a:t>
            </a:r>
            <a:endParaRPr/>
          </a:p>
        </p:txBody>
      </p:sp>
      <p:sp>
        <p:nvSpPr>
          <p:cNvPr id="668" name="Google Shape;668;p63"/>
          <p:cNvSpPr/>
          <p:nvPr/>
        </p:nvSpPr>
        <p:spPr>
          <a:xfrm>
            <a:off x="645459" y="2623193"/>
            <a:ext cx="1532965" cy="605117"/>
          </a:xfrm>
          <a:prstGeom prst="roundRect">
            <a:avLst>
              <a:gd name="adj" fmla="val 16667"/>
            </a:avLst>
          </a:prstGeom>
          <a:solidFill>
            <a:srgbClr val="FF0000"/>
          </a:solidFill>
          <a:ln w="25400" cap="flat" cmpd="sng">
            <a:solidFill>
              <a:srgbClr val="C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en-GB" sz="1400" b="0" i="0" u="none" strike="noStrike" cap="none">
                <a:solidFill>
                  <a:schemeClr val="lt1"/>
                </a:solidFill>
                <a:latin typeface="Arial"/>
                <a:ea typeface="Arial"/>
                <a:cs typeface="Arial"/>
                <a:sym typeface="Arial"/>
              </a:rPr>
              <a:t>Referee L4</a:t>
            </a:r>
            <a:endParaRPr/>
          </a:p>
        </p:txBody>
      </p:sp>
      <p:sp>
        <p:nvSpPr>
          <p:cNvPr id="669" name="Google Shape;669;p63"/>
          <p:cNvSpPr/>
          <p:nvPr/>
        </p:nvSpPr>
        <p:spPr>
          <a:xfrm>
            <a:off x="645458" y="1740169"/>
            <a:ext cx="1532965" cy="605117"/>
          </a:xfrm>
          <a:prstGeom prst="roundRect">
            <a:avLst>
              <a:gd name="adj" fmla="val 16667"/>
            </a:avLst>
          </a:prstGeom>
          <a:solidFill>
            <a:schemeClr val="dk1"/>
          </a:solidFill>
          <a:ln w="254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en-GB" sz="1400" b="0" i="0" u="none" strike="noStrike" cap="none">
                <a:solidFill>
                  <a:schemeClr val="lt1"/>
                </a:solidFill>
                <a:latin typeface="Arial"/>
                <a:ea typeface="Arial"/>
                <a:cs typeface="Arial"/>
                <a:sym typeface="Arial"/>
              </a:rPr>
              <a:t>Referee L5</a:t>
            </a:r>
            <a:endParaRPr/>
          </a:p>
        </p:txBody>
      </p:sp>
      <p:cxnSp>
        <p:nvCxnSpPr>
          <p:cNvPr id="670" name="Google Shape;670;p63"/>
          <p:cNvCxnSpPr>
            <a:stCxn id="665" idx="0"/>
            <a:endCxn id="666" idx="2"/>
          </p:cNvCxnSpPr>
          <p:nvPr/>
        </p:nvCxnSpPr>
        <p:spPr>
          <a:xfrm rot="10800000">
            <a:off x="1411942" y="4994465"/>
            <a:ext cx="0" cy="277800"/>
          </a:xfrm>
          <a:prstGeom prst="straightConnector1">
            <a:avLst/>
          </a:prstGeom>
          <a:noFill/>
          <a:ln w="9525" cap="flat" cmpd="sng">
            <a:solidFill>
              <a:srgbClr val="4A7DBA"/>
            </a:solidFill>
            <a:prstDash val="solid"/>
            <a:round/>
            <a:headEnd type="none" w="sm" len="sm"/>
            <a:tailEnd type="triangle" w="med" len="med"/>
          </a:ln>
        </p:spPr>
      </p:cxnSp>
      <p:cxnSp>
        <p:nvCxnSpPr>
          <p:cNvPr id="671" name="Google Shape;671;p63"/>
          <p:cNvCxnSpPr>
            <a:stCxn id="666" idx="0"/>
            <a:endCxn id="667" idx="2"/>
          </p:cNvCxnSpPr>
          <p:nvPr/>
        </p:nvCxnSpPr>
        <p:spPr>
          <a:xfrm rot="10800000">
            <a:off x="1411942" y="4111441"/>
            <a:ext cx="0" cy="277800"/>
          </a:xfrm>
          <a:prstGeom prst="straightConnector1">
            <a:avLst/>
          </a:prstGeom>
          <a:noFill/>
          <a:ln w="9525" cap="flat" cmpd="sng">
            <a:solidFill>
              <a:srgbClr val="4A7DBA"/>
            </a:solidFill>
            <a:prstDash val="solid"/>
            <a:round/>
            <a:headEnd type="none" w="sm" len="sm"/>
            <a:tailEnd type="triangle" w="med" len="med"/>
          </a:ln>
        </p:spPr>
      </p:cxnSp>
      <p:cxnSp>
        <p:nvCxnSpPr>
          <p:cNvPr id="672" name="Google Shape;672;p63"/>
          <p:cNvCxnSpPr>
            <a:stCxn id="667" idx="0"/>
            <a:endCxn id="668" idx="2"/>
          </p:cNvCxnSpPr>
          <p:nvPr/>
        </p:nvCxnSpPr>
        <p:spPr>
          <a:xfrm rot="10800000">
            <a:off x="1411942" y="3228417"/>
            <a:ext cx="0" cy="277800"/>
          </a:xfrm>
          <a:prstGeom prst="straightConnector1">
            <a:avLst/>
          </a:prstGeom>
          <a:noFill/>
          <a:ln w="9525" cap="flat" cmpd="sng">
            <a:solidFill>
              <a:srgbClr val="4A7DBA"/>
            </a:solidFill>
            <a:prstDash val="solid"/>
            <a:round/>
            <a:headEnd type="none" w="sm" len="sm"/>
            <a:tailEnd type="triangle" w="med" len="med"/>
          </a:ln>
        </p:spPr>
      </p:cxnSp>
      <p:cxnSp>
        <p:nvCxnSpPr>
          <p:cNvPr id="673" name="Google Shape;673;p63"/>
          <p:cNvCxnSpPr>
            <a:stCxn id="668" idx="0"/>
            <a:endCxn id="669" idx="2"/>
          </p:cNvCxnSpPr>
          <p:nvPr/>
        </p:nvCxnSpPr>
        <p:spPr>
          <a:xfrm rot="10800000">
            <a:off x="1411942" y="2345393"/>
            <a:ext cx="0" cy="277800"/>
          </a:xfrm>
          <a:prstGeom prst="straightConnector1">
            <a:avLst/>
          </a:prstGeom>
          <a:noFill/>
          <a:ln w="9525" cap="flat" cmpd="sng">
            <a:solidFill>
              <a:srgbClr val="4A7DBA"/>
            </a:solidFill>
            <a:prstDash val="solid"/>
            <a:round/>
            <a:headEnd type="none" w="sm" len="sm"/>
            <a:tailEnd type="triangle" w="med" len="med"/>
          </a:ln>
        </p:spPr>
      </p:cxnSp>
      <p:sp>
        <p:nvSpPr>
          <p:cNvPr id="674" name="Google Shape;674;p63"/>
          <p:cNvSpPr/>
          <p:nvPr/>
        </p:nvSpPr>
        <p:spPr>
          <a:xfrm>
            <a:off x="2944906" y="5272264"/>
            <a:ext cx="1532965" cy="605117"/>
          </a:xfrm>
          <a:prstGeom prst="roundRect">
            <a:avLst>
              <a:gd name="adj" fmla="val 16667"/>
            </a:avLst>
          </a:prstGeom>
          <a:solidFill>
            <a:schemeClr val="accent1"/>
          </a:solidFill>
          <a:ln w="25400" cap="flat" cmpd="sng">
            <a:solidFill>
              <a:srgbClr val="395E89"/>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en-GB" sz="1400" b="0" i="0" u="none" strike="noStrike" cap="none">
                <a:solidFill>
                  <a:schemeClr val="lt1"/>
                </a:solidFill>
                <a:latin typeface="Arial"/>
                <a:ea typeface="Arial"/>
                <a:cs typeface="Arial"/>
                <a:sym typeface="Arial"/>
              </a:rPr>
              <a:t>Coach L1</a:t>
            </a:r>
            <a:endParaRPr/>
          </a:p>
        </p:txBody>
      </p:sp>
      <p:sp>
        <p:nvSpPr>
          <p:cNvPr id="675" name="Google Shape;675;p63"/>
          <p:cNvSpPr/>
          <p:nvPr/>
        </p:nvSpPr>
        <p:spPr>
          <a:xfrm>
            <a:off x="2944906" y="4389240"/>
            <a:ext cx="1532965" cy="605117"/>
          </a:xfrm>
          <a:prstGeom prst="roundRect">
            <a:avLst>
              <a:gd name="adj" fmla="val 16667"/>
            </a:avLst>
          </a:prstGeom>
          <a:solidFill>
            <a:schemeClr val="accent3"/>
          </a:solidFill>
          <a:ln w="25400" cap="flat" cmpd="sng">
            <a:solidFill>
              <a:srgbClr val="71884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en-GB" sz="1400" b="0" i="0" u="none" strike="noStrike" cap="none">
                <a:solidFill>
                  <a:schemeClr val="lt1"/>
                </a:solidFill>
                <a:latin typeface="Arial"/>
                <a:ea typeface="Arial"/>
                <a:cs typeface="Arial"/>
                <a:sym typeface="Arial"/>
              </a:rPr>
              <a:t>Coach L2</a:t>
            </a:r>
            <a:endParaRPr/>
          </a:p>
        </p:txBody>
      </p:sp>
      <p:sp>
        <p:nvSpPr>
          <p:cNvPr id="676" name="Google Shape;676;p63"/>
          <p:cNvSpPr/>
          <p:nvPr/>
        </p:nvSpPr>
        <p:spPr>
          <a:xfrm>
            <a:off x="2944906" y="3506216"/>
            <a:ext cx="1532965" cy="605117"/>
          </a:xfrm>
          <a:prstGeom prst="roundRect">
            <a:avLst>
              <a:gd name="adj" fmla="val 16667"/>
            </a:avLst>
          </a:prstGeom>
          <a:solidFill>
            <a:srgbClr val="FFFF00"/>
          </a:solidFill>
          <a:ln w="25400" cap="flat" cmpd="sng">
            <a:solidFill>
              <a:srgbClr val="FFC00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en-GB" sz="1400" b="0" i="0" u="none" strike="noStrike" cap="none">
                <a:solidFill>
                  <a:schemeClr val="dk1"/>
                </a:solidFill>
                <a:latin typeface="Arial"/>
                <a:ea typeface="Arial"/>
                <a:cs typeface="Arial"/>
                <a:sym typeface="Arial"/>
              </a:rPr>
              <a:t>Coach L3</a:t>
            </a:r>
            <a:endParaRPr/>
          </a:p>
        </p:txBody>
      </p:sp>
      <p:sp>
        <p:nvSpPr>
          <p:cNvPr id="677" name="Google Shape;677;p63"/>
          <p:cNvSpPr/>
          <p:nvPr/>
        </p:nvSpPr>
        <p:spPr>
          <a:xfrm>
            <a:off x="2944906" y="2623192"/>
            <a:ext cx="1532965" cy="605117"/>
          </a:xfrm>
          <a:prstGeom prst="roundRect">
            <a:avLst>
              <a:gd name="adj" fmla="val 16667"/>
            </a:avLst>
          </a:prstGeom>
          <a:solidFill>
            <a:srgbClr val="FF0000"/>
          </a:solidFill>
          <a:ln w="25400" cap="flat" cmpd="sng">
            <a:solidFill>
              <a:srgbClr val="C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en-GB" sz="1400" b="0" i="0" u="none" strike="noStrike" cap="none">
                <a:solidFill>
                  <a:schemeClr val="lt1"/>
                </a:solidFill>
                <a:latin typeface="Arial"/>
                <a:ea typeface="Arial"/>
                <a:cs typeface="Arial"/>
                <a:sym typeface="Arial"/>
              </a:rPr>
              <a:t>Coach L4</a:t>
            </a:r>
            <a:endParaRPr/>
          </a:p>
        </p:txBody>
      </p:sp>
      <p:sp>
        <p:nvSpPr>
          <p:cNvPr id="678" name="Google Shape;678;p63"/>
          <p:cNvSpPr/>
          <p:nvPr/>
        </p:nvSpPr>
        <p:spPr>
          <a:xfrm>
            <a:off x="2944905" y="1740168"/>
            <a:ext cx="1532965" cy="605117"/>
          </a:xfrm>
          <a:prstGeom prst="roundRect">
            <a:avLst>
              <a:gd name="adj" fmla="val 16667"/>
            </a:avLst>
          </a:prstGeom>
          <a:solidFill>
            <a:schemeClr val="dk1"/>
          </a:solidFill>
          <a:ln w="254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en-GB" sz="1400" b="0" i="0" u="none" strike="noStrike" cap="none">
                <a:solidFill>
                  <a:schemeClr val="lt1"/>
                </a:solidFill>
                <a:latin typeface="Arial"/>
                <a:ea typeface="Arial"/>
                <a:cs typeface="Arial"/>
                <a:sym typeface="Arial"/>
              </a:rPr>
              <a:t>Coach L5</a:t>
            </a:r>
            <a:endParaRPr/>
          </a:p>
        </p:txBody>
      </p:sp>
      <p:cxnSp>
        <p:nvCxnSpPr>
          <p:cNvPr id="679" name="Google Shape;679;p63"/>
          <p:cNvCxnSpPr>
            <a:stCxn id="674" idx="0"/>
            <a:endCxn id="675" idx="2"/>
          </p:cNvCxnSpPr>
          <p:nvPr/>
        </p:nvCxnSpPr>
        <p:spPr>
          <a:xfrm rot="10800000">
            <a:off x="3711389" y="4994464"/>
            <a:ext cx="0" cy="277800"/>
          </a:xfrm>
          <a:prstGeom prst="straightConnector1">
            <a:avLst/>
          </a:prstGeom>
          <a:noFill/>
          <a:ln w="9525" cap="flat" cmpd="sng">
            <a:solidFill>
              <a:srgbClr val="4A7DBA"/>
            </a:solidFill>
            <a:prstDash val="solid"/>
            <a:round/>
            <a:headEnd type="none" w="sm" len="sm"/>
            <a:tailEnd type="triangle" w="med" len="med"/>
          </a:ln>
        </p:spPr>
      </p:cxnSp>
      <p:cxnSp>
        <p:nvCxnSpPr>
          <p:cNvPr id="680" name="Google Shape;680;p63"/>
          <p:cNvCxnSpPr>
            <a:stCxn id="675" idx="0"/>
            <a:endCxn id="676" idx="2"/>
          </p:cNvCxnSpPr>
          <p:nvPr/>
        </p:nvCxnSpPr>
        <p:spPr>
          <a:xfrm rot="10800000">
            <a:off x="3711389" y="4111440"/>
            <a:ext cx="0" cy="277800"/>
          </a:xfrm>
          <a:prstGeom prst="straightConnector1">
            <a:avLst/>
          </a:prstGeom>
          <a:noFill/>
          <a:ln w="9525" cap="flat" cmpd="sng">
            <a:solidFill>
              <a:srgbClr val="4A7DBA"/>
            </a:solidFill>
            <a:prstDash val="solid"/>
            <a:round/>
            <a:headEnd type="none" w="sm" len="sm"/>
            <a:tailEnd type="triangle" w="med" len="med"/>
          </a:ln>
        </p:spPr>
      </p:cxnSp>
      <p:cxnSp>
        <p:nvCxnSpPr>
          <p:cNvPr id="681" name="Google Shape;681;p63"/>
          <p:cNvCxnSpPr>
            <a:stCxn id="676" idx="0"/>
            <a:endCxn id="677" idx="2"/>
          </p:cNvCxnSpPr>
          <p:nvPr/>
        </p:nvCxnSpPr>
        <p:spPr>
          <a:xfrm rot="10800000">
            <a:off x="3711389" y="3228416"/>
            <a:ext cx="0" cy="277800"/>
          </a:xfrm>
          <a:prstGeom prst="straightConnector1">
            <a:avLst/>
          </a:prstGeom>
          <a:noFill/>
          <a:ln w="9525" cap="flat" cmpd="sng">
            <a:solidFill>
              <a:srgbClr val="4A7DBA"/>
            </a:solidFill>
            <a:prstDash val="solid"/>
            <a:round/>
            <a:headEnd type="none" w="sm" len="sm"/>
            <a:tailEnd type="triangle" w="med" len="med"/>
          </a:ln>
        </p:spPr>
      </p:cxnSp>
      <p:cxnSp>
        <p:nvCxnSpPr>
          <p:cNvPr id="682" name="Google Shape;682;p63"/>
          <p:cNvCxnSpPr>
            <a:stCxn id="677" idx="0"/>
            <a:endCxn id="678" idx="2"/>
          </p:cNvCxnSpPr>
          <p:nvPr/>
        </p:nvCxnSpPr>
        <p:spPr>
          <a:xfrm rot="10800000">
            <a:off x="3711389" y="2345392"/>
            <a:ext cx="0" cy="277800"/>
          </a:xfrm>
          <a:prstGeom prst="straightConnector1">
            <a:avLst/>
          </a:prstGeom>
          <a:noFill/>
          <a:ln w="9525" cap="flat" cmpd="sng">
            <a:solidFill>
              <a:srgbClr val="4A7DBA"/>
            </a:solidFill>
            <a:prstDash val="solid"/>
            <a:round/>
            <a:headEnd type="none" w="sm" len="sm"/>
            <a:tailEnd type="triangle" w="med" len="med"/>
          </a:ln>
        </p:spPr>
      </p:cxnSp>
      <p:sp>
        <p:nvSpPr>
          <p:cNvPr id="683" name="Google Shape;683;p63"/>
          <p:cNvSpPr/>
          <p:nvPr/>
        </p:nvSpPr>
        <p:spPr>
          <a:xfrm>
            <a:off x="5141259" y="5272264"/>
            <a:ext cx="1532965" cy="605117"/>
          </a:xfrm>
          <a:prstGeom prst="roundRect">
            <a:avLst>
              <a:gd name="adj" fmla="val 16667"/>
            </a:avLst>
          </a:prstGeom>
          <a:solidFill>
            <a:schemeClr val="accent1"/>
          </a:solidFill>
          <a:ln w="25400" cap="flat" cmpd="sng">
            <a:solidFill>
              <a:srgbClr val="395E89"/>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en-GB" sz="1400" b="0" i="0" u="none" strike="noStrike" cap="none">
                <a:solidFill>
                  <a:schemeClr val="lt1"/>
                </a:solidFill>
                <a:latin typeface="Arial"/>
                <a:ea typeface="Arial"/>
                <a:cs typeface="Arial"/>
                <a:sym typeface="Arial"/>
              </a:rPr>
              <a:t>Presenter L1</a:t>
            </a:r>
            <a:endParaRPr/>
          </a:p>
        </p:txBody>
      </p:sp>
      <p:sp>
        <p:nvSpPr>
          <p:cNvPr id="684" name="Google Shape;684;p63"/>
          <p:cNvSpPr/>
          <p:nvPr/>
        </p:nvSpPr>
        <p:spPr>
          <a:xfrm>
            <a:off x="5141259" y="4389240"/>
            <a:ext cx="1532965" cy="605117"/>
          </a:xfrm>
          <a:prstGeom prst="roundRect">
            <a:avLst>
              <a:gd name="adj" fmla="val 16667"/>
            </a:avLst>
          </a:prstGeom>
          <a:solidFill>
            <a:schemeClr val="accent3"/>
          </a:solidFill>
          <a:ln w="25400" cap="flat" cmpd="sng">
            <a:solidFill>
              <a:srgbClr val="71884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en-GB" sz="1400" b="0" i="0" u="none" strike="noStrike" cap="none">
                <a:solidFill>
                  <a:schemeClr val="lt1"/>
                </a:solidFill>
                <a:latin typeface="Arial"/>
                <a:ea typeface="Arial"/>
                <a:cs typeface="Arial"/>
                <a:sym typeface="Arial"/>
              </a:rPr>
              <a:t>Presenter L1</a:t>
            </a:r>
            <a:endParaRPr/>
          </a:p>
        </p:txBody>
      </p:sp>
      <p:sp>
        <p:nvSpPr>
          <p:cNvPr id="685" name="Google Shape;685;p63"/>
          <p:cNvSpPr/>
          <p:nvPr/>
        </p:nvSpPr>
        <p:spPr>
          <a:xfrm>
            <a:off x="5141259" y="3506216"/>
            <a:ext cx="1532965" cy="605117"/>
          </a:xfrm>
          <a:prstGeom prst="roundRect">
            <a:avLst>
              <a:gd name="adj" fmla="val 16667"/>
            </a:avLst>
          </a:prstGeom>
          <a:solidFill>
            <a:srgbClr val="FFFF00"/>
          </a:solidFill>
          <a:ln w="25400" cap="flat" cmpd="sng">
            <a:solidFill>
              <a:srgbClr val="FFC00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en-GB" sz="1400" b="0" i="0" u="none" strike="noStrike" cap="none">
                <a:solidFill>
                  <a:schemeClr val="dk1"/>
                </a:solidFill>
                <a:latin typeface="Arial"/>
                <a:ea typeface="Arial"/>
                <a:cs typeface="Arial"/>
                <a:sym typeface="Arial"/>
              </a:rPr>
              <a:t>Presenter L3</a:t>
            </a:r>
            <a:endParaRPr/>
          </a:p>
        </p:txBody>
      </p:sp>
      <p:cxnSp>
        <p:nvCxnSpPr>
          <p:cNvPr id="686" name="Google Shape;686;p63"/>
          <p:cNvCxnSpPr>
            <a:stCxn id="683" idx="0"/>
            <a:endCxn id="684" idx="2"/>
          </p:cNvCxnSpPr>
          <p:nvPr/>
        </p:nvCxnSpPr>
        <p:spPr>
          <a:xfrm rot="10800000">
            <a:off x="5907742" y="4994464"/>
            <a:ext cx="0" cy="277800"/>
          </a:xfrm>
          <a:prstGeom prst="straightConnector1">
            <a:avLst/>
          </a:prstGeom>
          <a:noFill/>
          <a:ln w="9525" cap="flat" cmpd="sng">
            <a:solidFill>
              <a:srgbClr val="4A7DBA"/>
            </a:solidFill>
            <a:prstDash val="solid"/>
            <a:round/>
            <a:headEnd type="none" w="sm" len="sm"/>
            <a:tailEnd type="triangle" w="med" len="med"/>
          </a:ln>
        </p:spPr>
      </p:cxnSp>
      <p:cxnSp>
        <p:nvCxnSpPr>
          <p:cNvPr id="687" name="Google Shape;687;p63"/>
          <p:cNvCxnSpPr>
            <a:stCxn id="684" idx="0"/>
            <a:endCxn id="685" idx="2"/>
          </p:cNvCxnSpPr>
          <p:nvPr/>
        </p:nvCxnSpPr>
        <p:spPr>
          <a:xfrm rot="10800000">
            <a:off x="5907742" y="4111440"/>
            <a:ext cx="0" cy="277800"/>
          </a:xfrm>
          <a:prstGeom prst="straightConnector1">
            <a:avLst/>
          </a:prstGeom>
          <a:noFill/>
          <a:ln w="9525" cap="flat" cmpd="sng">
            <a:solidFill>
              <a:srgbClr val="4A7DBA"/>
            </a:solidFill>
            <a:prstDash val="solid"/>
            <a:round/>
            <a:headEnd type="none" w="sm" len="sm"/>
            <a:tailEnd type="triangle" w="med" len="med"/>
          </a:ln>
        </p:spPr>
      </p:cxnSp>
      <p:sp>
        <p:nvSpPr>
          <p:cNvPr id="688" name="Google Shape;688;p63"/>
          <p:cNvSpPr/>
          <p:nvPr/>
        </p:nvSpPr>
        <p:spPr>
          <a:xfrm>
            <a:off x="5141258" y="2596804"/>
            <a:ext cx="1532965" cy="605117"/>
          </a:xfrm>
          <a:prstGeom prst="roundRect">
            <a:avLst>
              <a:gd name="adj" fmla="val 16667"/>
            </a:avLst>
          </a:prstGeom>
          <a:gradFill>
            <a:gsLst>
              <a:gs pos="0">
                <a:srgbClr val="FF932B"/>
              </a:gs>
              <a:gs pos="100000">
                <a:srgbClr val="FFB673"/>
              </a:gs>
            </a:gsLst>
            <a:lin ang="16200000" scaled="0"/>
          </a:gradFill>
          <a:ln>
            <a:noFill/>
          </a:ln>
          <a:effectLst>
            <a:outerShdw blurRad="40000" dist="23000" dir="5400000" rotWithShape="0">
              <a:srgbClr val="000000">
                <a:alpha val="34901"/>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en-GB" sz="1400" b="0" i="0" u="none" strike="noStrike" cap="none">
                <a:solidFill>
                  <a:schemeClr val="dk1"/>
                </a:solidFill>
                <a:latin typeface="Arial"/>
                <a:ea typeface="Arial"/>
                <a:cs typeface="Arial"/>
                <a:sym typeface="Arial"/>
              </a:rPr>
              <a:t>Presenter Recapt</a:t>
            </a:r>
            <a:endParaRPr sz="1400" b="0" i="0" u="none" strike="noStrike" cap="none">
              <a:solidFill>
                <a:schemeClr val="dk1"/>
              </a:solidFill>
              <a:latin typeface="Arial"/>
              <a:ea typeface="Arial"/>
              <a:cs typeface="Arial"/>
              <a:sym typeface="Arial"/>
            </a:endParaRPr>
          </a:p>
        </p:txBody>
      </p:sp>
      <p:sp>
        <p:nvSpPr>
          <p:cNvPr id="689" name="Google Shape;689;p63"/>
          <p:cNvSpPr/>
          <p:nvPr/>
        </p:nvSpPr>
        <p:spPr>
          <a:xfrm>
            <a:off x="7287880" y="4389240"/>
            <a:ext cx="1532965" cy="605117"/>
          </a:xfrm>
          <a:prstGeom prst="roundRect">
            <a:avLst>
              <a:gd name="adj" fmla="val 16667"/>
            </a:avLst>
          </a:prstGeom>
          <a:gradFill>
            <a:gsLst>
              <a:gs pos="0">
                <a:srgbClr val="7F5AAB"/>
              </a:gs>
              <a:gs pos="100000">
                <a:srgbClr val="C7AEED"/>
              </a:gs>
            </a:gsLst>
            <a:lin ang="16200000" scaled="0"/>
          </a:gradFill>
          <a:ln>
            <a:noFill/>
          </a:ln>
          <a:effectLst>
            <a:outerShdw blurRad="40000" dist="23000" dir="5400000" rotWithShape="0">
              <a:srgbClr val="000000">
                <a:alpha val="34901"/>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en-GB" sz="1400" b="0" i="0" u="none" strike="noStrike" cap="none">
                <a:solidFill>
                  <a:schemeClr val="dk1"/>
                </a:solidFill>
                <a:latin typeface="Arial"/>
                <a:ea typeface="Arial"/>
                <a:cs typeface="Arial"/>
                <a:sym typeface="Arial"/>
              </a:rPr>
              <a:t>NDR</a:t>
            </a:r>
            <a:endParaRPr/>
          </a:p>
        </p:txBody>
      </p:sp>
      <p:sp>
        <p:nvSpPr>
          <p:cNvPr id="690" name="Google Shape;690;p63"/>
          <p:cNvSpPr/>
          <p:nvPr/>
        </p:nvSpPr>
        <p:spPr>
          <a:xfrm>
            <a:off x="7287881" y="1304079"/>
            <a:ext cx="1532965" cy="605117"/>
          </a:xfrm>
          <a:prstGeom prst="roundRect">
            <a:avLst>
              <a:gd name="adj" fmla="val 16667"/>
            </a:avLst>
          </a:prstGeom>
          <a:gradFill>
            <a:gsLst>
              <a:gs pos="0">
                <a:srgbClr val="7F5AAB"/>
              </a:gs>
              <a:gs pos="100000">
                <a:srgbClr val="C7AEED"/>
              </a:gs>
            </a:gsLst>
            <a:lin ang="16200000" scaled="0"/>
          </a:gradFill>
          <a:ln>
            <a:noFill/>
          </a:ln>
          <a:effectLst>
            <a:outerShdw blurRad="40000" dist="23000" dir="5400000" rotWithShape="0">
              <a:srgbClr val="000000">
                <a:alpha val="34901"/>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en-GB" sz="1400" b="0" i="0" u="none" strike="noStrike" cap="none">
                <a:solidFill>
                  <a:schemeClr val="dk1"/>
                </a:solidFill>
                <a:latin typeface="Arial"/>
                <a:ea typeface="Arial"/>
                <a:cs typeface="Arial"/>
                <a:sym typeface="Arial"/>
              </a:rPr>
              <a:t>EDR</a:t>
            </a:r>
            <a:endParaRPr/>
          </a:p>
        </p:txBody>
      </p:sp>
      <p:sp>
        <p:nvSpPr>
          <p:cNvPr id="691" name="Google Shape;691;p63"/>
          <p:cNvSpPr txBox="1"/>
          <p:nvPr/>
        </p:nvSpPr>
        <p:spPr>
          <a:xfrm>
            <a:off x="645458" y="6176521"/>
            <a:ext cx="1532965" cy="307777"/>
          </a:xfrm>
          <a:prstGeom prst="rect">
            <a:avLst/>
          </a:prstGeom>
          <a:solidFill>
            <a:schemeClr val="lt1"/>
          </a:solidFill>
          <a:ln w="25400" cap="flat" cmpd="sng">
            <a:solidFill>
              <a:schemeClr val="accent5"/>
            </a:solidFill>
            <a:prstDash val="solid"/>
            <a:round/>
            <a:headEnd type="none" w="sm" len="sm"/>
            <a:tailEnd type="none" w="sm" len="sm"/>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en-GB" sz="1400" b="0" i="0" u="none" strike="noStrike" cap="none">
                <a:solidFill>
                  <a:schemeClr val="dk1"/>
                </a:solidFill>
                <a:latin typeface="Arial"/>
                <a:ea typeface="Arial"/>
                <a:cs typeface="Arial"/>
                <a:sym typeface="Arial"/>
              </a:rPr>
              <a:t>Referee</a:t>
            </a:r>
            <a:endParaRPr/>
          </a:p>
        </p:txBody>
      </p:sp>
      <p:sp>
        <p:nvSpPr>
          <p:cNvPr id="692" name="Google Shape;692;p63"/>
          <p:cNvSpPr txBox="1"/>
          <p:nvPr/>
        </p:nvSpPr>
        <p:spPr>
          <a:xfrm>
            <a:off x="2944905" y="6176521"/>
            <a:ext cx="1532965" cy="307777"/>
          </a:xfrm>
          <a:prstGeom prst="rect">
            <a:avLst/>
          </a:prstGeom>
          <a:solidFill>
            <a:schemeClr val="lt1"/>
          </a:solidFill>
          <a:ln w="25400" cap="flat" cmpd="sng">
            <a:solidFill>
              <a:schemeClr val="accent5"/>
            </a:solidFill>
            <a:prstDash val="solid"/>
            <a:round/>
            <a:headEnd type="none" w="sm" len="sm"/>
            <a:tailEnd type="none" w="sm" len="sm"/>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en-GB" sz="1400" b="0" i="0" u="none" strike="noStrike" cap="none">
                <a:solidFill>
                  <a:schemeClr val="dk1"/>
                </a:solidFill>
                <a:latin typeface="Arial"/>
                <a:ea typeface="Arial"/>
                <a:cs typeface="Arial"/>
                <a:sym typeface="Arial"/>
              </a:rPr>
              <a:t>Coach</a:t>
            </a:r>
            <a:endParaRPr/>
          </a:p>
        </p:txBody>
      </p:sp>
      <p:sp>
        <p:nvSpPr>
          <p:cNvPr id="693" name="Google Shape;693;p63"/>
          <p:cNvSpPr txBox="1"/>
          <p:nvPr/>
        </p:nvSpPr>
        <p:spPr>
          <a:xfrm>
            <a:off x="5141257" y="6176521"/>
            <a:ext cx="1532965" cy="307777"/>
          </a:xfrm>
          <a:prstGeom prst="rect">
            <a:avLst/>
          </a:prstGeom>
          <a:solidFill>
            <a:schemeClr val="lt1"/>
          </a:solidFill>
          <a:ln w="25400" cap="flat" cmpd="sng">
            <a:solidFill>
              <a:schemeClr val="accent5"/>
            </a:solidFill>
            <a:prstDash val="solid"/>
            <a:round/>
            <a:headEnd type="none" w="sm" len="sm"/>
            <a:tailEnd type="none" w="sm" len="sm"/>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en-GB" sz="1400" b="0" i="0" u="none" strike="noStrike" cap="none">
                <a:solidFill>
                  <a:schemeClr val="dk1"/>
                </a:solidFill>
                <a:latin typeface="Arial"/>
                <a:ea typeface="Arial"/>
                <a:cs typeface="Arial"/>
                <a:sym typeface="Arial"/>
              </a:rPr>
              <a:t>Presenter</a:t>
            </a:r>
            <a:endParaRPr sz="1400" b="0" i="0" u="none" strike="noStrike" cap="none">
              <a:solidFill>
                <a:schemeClr val="dk1"/>
              </a:solidFill>
              <a:latin typeface="Arial"/>
              <a:ea typeface="Arial"/>
              <a:cs typeface="Arial"/>
              <a:sym typeface="Arial"/>
            </a:endParaRPr>
          </a:p>
        </p:txBody>
      </p:sp>
      <p:cxnSp>
        <p:nvCxnSpPr>
          <p:cNvPr id="694" name="Google Shape;694;p63"/>
          <p:cNvCxnSpPr/>
          <p:nvPr/>
        </p:nvCxnSpPr>
        <p:spPr>
          <a:xfrm>
            <a:off x="2570673" y="1587265"/>
            <a:ext cx="0" cy="4966041"/>
          </a:xfrm>
          <a:prstGeom prst="straightConnector1">
            <a:avLst/>
          </a:prstGeom>
          <a:noFill/>
          <a:ln w="9525" cap="flat" cmpd="sng">
            <a:solidFill>
              <a:srgbClr val="4A7DBA"/>
            </a:solidFill>
            <a:prstDash val="dash"/>
            <a:round/>
            <a:headEnd type="none" w="sm" len="sm"/>
            <a:tailEnd type="none" w="sm" len="sm"/>
          </a:ln>
        </p:spPr>
      </p:cxnSp>
      <p:cxnSp>
        <p:nvCxnSpPr>
          <p:cNvPr id="695" name="Google Shape;695;p63"/>
          <p:cNvCxnSpPr/>
          <p:nvPr/>
        </p:nvCxnSpPr>
        <p:spPr>
          <a:xfrm>
            <a:off x="4853797" y="1544210"/>
            <a:ext cx="0" cy="4966041"/>
          </a:xfrm>
          <a:prstGeom prst="straightConnector1">
            <a:avLst/>
          </a:prstGeom>
          <a:noFill/>
          <a:ln w="9525" cap="flat" cmpd="sng">
            <a:solidFill>
              <a:srgbClr val="4A7DBA"/>
            </a:solidFill>
            <a:prstDash val="dash"/>
            <a:round/>
            <a:headEnd type="none" w="sm" len="sm"/>
            <a:tailEnd type="none" w="sm" len="sm"/>
          </a:ln>
        </p:spPr>
      </p:cxnSp>
      <p:cxnSp>
        <p:nvCxnSpPr>
          <p:cNvPr id="696" name="Google Shape;696;p63"/>
          <p:cNvCxnSpPr/>
          <p:nvPr/>
        </p:nvCxnSpPr>
        <p:spPr>
          <a:xfrm>
            <a:off x="6924137" y="1587264"/>
            <a:ext cx="0" cy="4966041"/>
          </a:xfrm>
          <a:prstGeom prst="straightConnector1">
            <a:avLst/>
          </a:prstGeom>
          <a:noFill/>
          <a:ln w="9525" cap="flat" cmpd="sng">
            <a:solidFill>
              <a:srgbClr val="4A7DBA"/>
            </a:solidFill>
            <a:prstDash val="dash"/>
            <a:round/>
            <a:headEnd type="none" w="sm" len="sm"/>
            <a:tailEnd type="none" w="sm" len="sm"/>
          </a:ln>
        </p:spPr>
      </p:cxn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26"/>
        <p:cNvGrpSpPr/>
        <p:nvPr/>
      </p:nvGrpSpPr>
      <p:grpSpPr>
        <a:xfrm>
          <a:off x="0" y="0"/>
          <a:ext cx="0" cy="0"/>
          <a:chOff x="0" y="0"/>
          <a:chExt cx="0" cy="0"/>
        </a:xfrm>
      </p:grpSpPr>
      <p:pic>
        <p:nvPicPr>
          <p:cNvPr id="127" name="Google Shape;127;p7"/>
          <p:cNvPicPr preferRelativeResize="0"/>
          <p:nvPr/>
        </p:nvPicPr>
        <p:blipFill rotWithShape="1">
          <a:blip r:embed="rId3">
            <a:alphaModFix/>
          </a:blip>
          <a:srcRect/>
          <a:stretch/>
        </p:blipFill>
        <p:spPr>
          <a:xfrm>
            <a:off x="4322733" y="4798458"/>
            <a:ext cx="2435008" cy="1280343"/>
          </a:xfrm>
          <a:prstGeom prst="rect">
            <a:avLst/>
          </a:prstGeom>
          <a:noFill/>
          <a:ln>
            <a:noFill/>
          </a:ln>
        </p:spPr>
      </p:pic>
      <p:pic>
        <p:nvPicPr>
          <p:cNvPr id="128" name="Google Shape;128;p7" descr="RÃ©sultat de recherche d'images pour &quot;lunette sport&quot;"/>
          <p:cNvPicPr preferRelativeResize="0"/>
          <p:nvPr/>
        </p:nvPicPr>
        <p:blipFill rotWithShape="1">
          <a:blip r:embed="rId4">
            <a:alphaModFix/>
          </a:blip>
          <a:srcRect/>
          <a:stretch/>
        </p:blipFill>
        <p:spPr>
          <a:xfrm>
            <a:off x="2180955" y="4851818"/>
            <a:ext cx="2317037" cy="1419712"/>
          </a:xfrm>
          <a:prstGeom prst="rect">
            <a:avLst/>
          </a:prstGeom>
          <a:noFill/>
          <a:ln>
            <a:noFill/>
          </a:ln>
        </p:spPr>
      </p:pic>
      <p:sp>
        <p:nvSpPr>
          <p:cNvPr id="129" name="Google Shape;129;p7"/>
          <p:cNvSpPr txBox="1">
            <a:spLocks noGrp="1"/>
          </p:cNvSpPr>
          <p:nvPr>
            <p:ph type="title"/>
          </p:nvPr>
        </p:nvSpPr>
        <p:spPr>
          <a:xfrm>
            <a:off x="917746" y="274638"/>
            <a:ext cx="6534573" cy="1095375"/>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dk1"/>
              </a:buClr>
              <a:buSzPts val="4400"/>
              <a:buFont typeface="Arial"/>
              <a:buNone/>
            </a:pPr>
            <a:r>
              <a:rPr lang="en-GB" sz="4400" b="0" i="0" u="none" strike="noStrike" cap="none">
                <a:solidFill>
                  <a:schemeClr val="dk1"/>
                </a:solidFill>
                <a:latin typeface="Arial"/>
                <a:ea typeface="Arial"/>
                <a:cs typeface="Arial"/>
                <a:sym typeface="Arial"/>
              </a:rPr>
              <a:t>Player Attire and Safety</a:t>
            </a:r>
            <a:endParaRPr/>
          </a:p>
        </p:txBody>
      </p:sp>
      <p:sp>
        <p:nvSpPr>
          <p:cNvPr id="130" name="Google Shape;130;p7"/>
          <p:cNvSpPr/>
          <p:nvPr/>
        </p:nvSpPr>
        <p:spPr>
          <a:xfrm>
            <a:off x="827584" y="1387245"/>
            <a:ext cx="8145253" cy="946677"/>
          </a:xfrm>
          <a:prstGeom prst="rect">
            <a:avLst/>
          </a:prstGeom>
          <a:solidFill>
            <a:srgbClr val="17365D">
              <a:alpha val="53333"/>
            </a:srgbClr>
          </a:solidFill>
          <a:ln>
            <a:noFill/>
          </a:ln>
        </p:spPr>
        <p:txBody>
          <a:bodyPr spcFirstLastPara="1" wrap="square" lIns="91425" tIns="45700" rIns="91425" bIns="45700" anchor="ctr" anchorCtr="0">
            <a:noAutofit/>
          </a:bodyPr>
          <a:lstStyle/>
          <a:p>
            <a:pPr marL="800100" marR="0" lvl="1" indent="-342900" algn="l" rtl="0">
              <a:lnSpc>
                <a:spcPct val="100000"/>
              </a:lnSpc>
              <a:spcBef>
                <a:spcPts val="0"/>
              </a:spcBef>
              <a:spcAft>
                <a:spcPts val="0"/>
              </a:spcAft>
              <a:buClr>
                <a:schemeClr val="lt1"/>
              </a:buClr>
              <a:buSzPts val="2160"/>
              <a:buFont typeface="Arial"/>
              <a:buChar char="•"/>
            </a:pPr>
            <a:r>
              <a:rPr lang="en-GB" sz="2400" b="0" i="0" u="none" strike="noStrike" cap="none">
                <a:solidFill>
                  <a:schemeClr val="lt1"/>
                </a:solidFill>
                <a:latin typeface="Calibri"/>
                <a:ea typeface="Calibri"/>
                <a:cs typeface="Calibri"/>
                <a:sym typeface="Calibri"/>
              </a:rPr>
              <a:t>Which of the following items are allowed?</a:t>
            </a:r>
            <a:endParaRPr/>
          </a:p>
          <a:p>
            <a:pPr marL="800100" marR="0" lvl="1" indent="-342900" algn="l" rtl="0">
              <a:lnSpc>
                <a:spcPct val="100000"/>
              </a:lnSpc>
              <a:spcBef>
                <a:spcPts val="0"/>
              </a:spcBef>
              <a:spcAft>
                <a:spcPts val="0"/>
              </a:spcAft>
              <a:buClr>
                <a:schemeClr val="lt1"/>
              </a:buClr>
              <a:buSzPts val="2160"/>
              <a:buFont typeface="Arial"/>
              <a:buChar char="•"/>
            </a:pPr>
            <a:r>
              <a:rPr lang="en-GB" sz="2400" b="0" i="0" u="none" strike="noStrike" cap="none">
                <a:solidFill>
                  <a:schemeClr val="lt1"/>
                </a:solidFill>
                <a:latin typeface="Calibri"/>
                <a:ea typeface="Calibri"/>
                <a:cs typeface="Calibri"/>
                <a:sym typeface="Calibri"/>
              </a:rPr>
              <a:t>When should these items be controlled?</a:t>
            </a:r>
            <a:endParaRPr sz="1400" b="0" i="0" u="none" strike="noStrike" cap="none">
              <a:solidFill>
                <a:srgbClr val="000000"/>
              </a:solidFill>
              <a:latin typeface="Arial"/>
              <a:ea typeface="Arial"/>
              <a:cs typeface="Arial"/>
              <a:sym typeface="Arial"/>
            </a:endParaRPr>
          </a:p>
        </p:txBody>
      </p:sp>
      <p:pic>
        <p:nvPicPr>
          <p:cNvPr id="131" name="Google Shape;131;p7"/>
          <p:cNvPicPr preferRelativeResize="0"/>
          <p:nvPr/>
        </p:nvPicPr>
        <p:blipFill rotWithShape="1">
          <a:blip r:embed="rId5">
            <a:alphaModFix/>
          </a:blip>
          <a:srcRect/>
          <a:stretch/>
        </p:blipFill>
        <p:spPr>
          <a:xfrm>
            <a:off x="514356" y="2538862"/>
            <a:ext cx="2466975" cy="1847850"/>
          </a:xfrm>
          <a:prstGeom prst="rect">
            <a:avLst/>
          </a:prstGeom>
          <a:noFill/>
          <a:ln>
            <a:noFill/>
          </a:ln>
        </p:spPr>
      </p:pic>
      <p:pic>
        <p:nvPicPr>
          <p:cNvPr id="132" name="Google Shape;132;p7"/>
          <p:cNvPicPr preferRelativeResize="0"/>
          <p:nvPr/>
        </p:nvPicPr>
        <p:blipFill rotWithShape="1">
          <a:blip r:embed="rId6">
            <a:alphaModFix/>
          </a:blip>
          <a:srcRect/>
          <a:stretch/>
        </p:blipFill>
        <p:spPr>
          <a:xfrm>
            <a:off x="3339473" y="2358224"/>
            <a:ext cx="2362572" cy="2362572"/>
          </a:xfrm>
          <a:prstGeom prst="rect">
            <a:avLst/>
          </a:prstGeom>
          <a:noFill/>
          <a:ln>
            <a:noFill/>
          </a:ln>
        </p:spPr>
      </p:pic>
      <p:pic>
        <p:nvPicPr>
          <p:cNvPr id="133" name="Google Shape;133;p7"/>
          <p:cNvPicPr preferRelativeResize="0"/>
          <p:nvPr/>
        </p:nvPicPr>
        <p:blipFill rotWithShape="1">
          <a:blip r:embed="rId7">
            <a:alphaModFix/>
          </a:blip>
          <a:srcRect/>
          <a:stretch/>
        </p:blipFill>
        <p:spPr>
          <a:xfrm>
            <a:off x="6261694" y="2449517"/>
            <a:ext cx="2381250" cy="1933575"/>
          </a:xfrm>
          <a:prstGeom prst="rect">
            <a:avLst/>
          </a:prstGeom>
          <a:noFill/>
          <a:ln>
            <a:noFill/>
          </a:ln>
        </p:spPr>
      </p:pic>
      <p:pic>
        <p:nvPicPr>
          <p:cNvPr id="134" name="Google Shape;134;p7"/>
          <p:cNvPicPr preferRelativeResize="0"/>
          <p:nvPr/>
        </p:nvPicPr>
        <p:blipFill rotWithShape="1">
          <a:blip r:embed="rId8">
            <a:alphaModFix/>
          </a:blip>
          <a:srcRect/>
          <a:stretch/>
        </p:blipFill>
        <p:spPr>
          <a:xfrm>
            <a:off x="240672" y="4746584"/>
            <a:ext cx="1593521" cy="1804984"/>
          </a:xfrm>
          <a:prstGeom prst="rect">
            <a:avLst/>
          </a:prstGeom>
          <a:noFill/>
          <a:ln>
            <a:noFill/>
          </a:ln>
        </p:spPr>
      </p:pic>
      <p:pic>
        <p:nvPicPr>
          <p:cNvPr id="135" name="Google Shape;135;p7"/>
          <p:cNvPicPr preferRelativeResize="0"/>
          <p:nvPr/>
        </p:nvPicPr>
        <p:blipFill rotWithShape="1">
          <a:blip r:embed="rId9">
            <a:alphaModFix/>
          </a:blip>
          <a:srcRect/>
          <a:stretch/>
        </p:blipFill>
        <p:spPr>
          <a:xfrm>
            <a:off x="2714411" y="5753619"/>
            <a:ext cx="741325" cy="721816"/>
          </a:xfrm>
          <a:prstGeom prst="rect">
            <a:avLst/>
          </a:prstGeom>
          <a:noFill/>
          <a:ln>
            <a:noFill/>
          </a:ln>
        </p:spPr>
      </p:pic>
      <p:pic>
        <p:nvPicPr>
          <p:cNvPr id="136" name="Google Shape;136;p7"/>
          <p:cNvPicPr preferRelativeResize="0"/>
          <p:nvPr/>
        </p:nvPicPr>
        <p:blipFill rotWithShape="1">
          <a:blip r:embed="rId10">
            <a:alphaModFix/>
          </a:blip>
          <a:srcRect/>
          <a:stretch/>
        </p:blipFill>
        <p:spPr>
          <a:xfrm>
            <a:off x="176365" y="3514177"/>
            <a:ext cx="785282" cy="868915"/>
          </a:xfrm>
          <a:prstGeom prst="rect">
            <a:avLst/>
          </a:prstGeom>
          <a:noFill/>
          <a:ln>
            <a:noFill/>
          </a:ln>
        </p:spPr>
      </p:pic>
      <p:pic>
        <p:nvPicPr>
          <p:cNvPr id="137" name="Google Shape;137;p7"/>
          <p:cNvPicPr preferRelativeResize="0"/>
          <p:nvPr/>
        </p:nvPicPr>
        <p:blipFill rotWithShape="1">
          <a:blip r:embed="rId10">
            <a:alphaModFix/>
          </a:blip>
          <a:srcRect/>
          <a:stretch/>
        </p:blipFill>
        <p:spPr>
          <a:xfrm>
            <a:off x="2946832" y="3778998"/>
            <a:ext cx="785282" cy="868915"/>
          </a:xfrm>
          <a:prstGeom prst="rect">
            <a:avLst/>
          </a:prstGeom>
          <a:noFill/>
          <a:ln>
            <a:noFill/>
          </a:ln>
        </p:spPr>
      </p:pic>
      <p:pic>
        <p:nvPicPr>
          <p:cNvPr id="138" name="Google Shape;138;p7"/>
          <p:cNvPicPr preferRelativeResize="0"/>
          <p:nvPr/>
        </p:nvPicPr>
        <p:blipFill rotWithShape="1">
          <a:blip r:embed="rId10">
            <a:alphaModFix/>
          </a:blip>
          <a:srcRect/>
          <a:stretch/>
        </p:blipFill>
        <p:spPr>
          <a:xfrm>
            <a:off x="7150629" y="3844439"/>
            <a:ext cx="785282" cy="868915"/>
          </a:xfrm>
          <a:prstGeom prst="rect">
            <a:avLst/>
          </a:prstGeom>
          <a:noFill/>
          <a:ln>
            <a:noFill/>
          </a:ln>
        </p:spPr>
      </p:pic>
      <p:pic>
        <p:nvPicPr>
          <p:cNvPr id="139" name="Google Shape;139;p7"/>
          <p:cNvPicPr preferRelativeResize="0"/>
          <p:nvPr/>
        </p:nvPicPr>
        <p:blipFill rotWithShape="1">
          <a:blip r:embed="rId10">
            <a:alphaModFix/>
          </a:blip>
          <a:srcRect/>
          <a:stretch/>
        </p:blipFill>
        <p:spPr>
          <a:xfrm>
            <a:off x="-41254" y="5319161"/>
            <a:ext cx="785282" cy="868915"/>
          </a:xfrm>
          <a:prstGeom prst="rect">
            <a:avLst/>
          </a:prstGeom>
          <a:noFill/>
          <a:ln>
            <a:noFill/>
          </a:ln>
        </p:spPr>
      </p:pic>
      <p:pic>
        <p:nvPicPr>
          <p:cNvPr id="140" name="Google Shape;140;p7"/>
          <p:cNvPicPr preferRelativeResize="0"/>
          <p:nvPr/>
        </p:nvPicPr>
        <p:blipFill rotWithShape="1">
          <a:blip r:embed="rId9">
            <a:alphaModFix/>
          </a:blip>
          <a:srcRect/>
          <a:stretch/>
        </p:blipFill>
        <p:spPr>
          <a:xfrm>
            <a:off x="5144230" y="5470755"/>
            <a:ext cx="741325" cy="721816"/>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3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3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3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3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4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44"/>
        <p:cNvGrpSpPr/>
        <p:nvPr/>
      </p:nvGrpSpPr>
      <p:grpSpPr>
        <a:xfrm>
          <a:off x="0" y="0"/>
          <a:ext cx="0" cy="0"/>
          <a:chOff x="0" y="0"/>
          <a:chExt cx="0" cy="0"/>
        </a:xfrm>
      </p:grpSpPr>
      <p:pic>
        <p:nvPicPr>
          <p:cNvPr id="145" name="Google Shape;145;p8"/>
          <p:cNvPicPr preferRelativeResize="0"/>
          <p:nvPr/>
        </p:nvPicPr>
        <p:blipFill rotWithShape="1">
          <a:blip r:embed="rId3">
            <a:alphaModFix/>
          </a:blip>
          <a:srcRect/>
          <a:stretch/>
        </p:blipFill>
        <p:spPr>
          <a:xfrm>
            <a:off x="1238250" y="620688"/>
            <a:ext cx="6142062" cy="6142062"/>
          </a:xfrm>
          <a:prstGeom prst="rect">
            <a:avLst/>
          </a:prstGeom>
          <a:noFill/>
          <a:ln>
            <a:noFill/>
          </a:ln>
        </p:spPr>
      </p:pic>
      <p:sp>
        <p:nvSpPr>
          <p:cNvPr id="146" name="Google Shape;146;p8"/>
          <p:cNvSpPr txBox="1">
            <a:spLocks noGrp="1"/>
          </p:cNvSpPr>
          <p:nvPr>
            <p:ph type="title"/>
          </p:nvPr>
        </p:nvSpPr>
        <p:spPr>
          <a:xfrm>
            <a:off x="917746" y="274638"/>
            <a:ext cx="6534573" cy="1095375"/>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dk1"/>
              </a:buClr>
              <a:buSzPts val="4400"/>
              <a:buFont typeface="Arial"/>
              <a:buNone/>
            </a:pPr>
            <a:r>
              <a:rPr lang="en-GB" sz="4400" b="0" i="0" u="none" strike="noStrike" cap="none">
                <a:solidFill>
                  <a:schemeClr val="dk1"/>
                </a:solidFill>
                <a:latin typeface="Arial"/>
                <a:ea typeface="Arial"/>
                <a:cs typeface="Arial"/>
                <a:sym typeface="Arial"/>
              </a:rPr>
              <a:t>The Ball</a:t>
            </a:r>
            <a:endParaRPr/>
          </a:p>
        </p:txBody>
      </p:sp>
      <p:sp>
        <p:nvSpPr>
          <p:cNvPr id="147" name="Google Shape;147;p8"/>
          <p:cNvSpPr/>
          <p:nvPr/>
        </p:nvSpPr>
        <p:spPr>
          <a:xfrm>
            <a:off x="787243" y="3302750"/>
            <a:ext cx="8145253" cy="1296144"/>
          </a:xfrm>
          <a:prstGeom prst="rect">
            <a:avLst/>
          </a:prstGeom>
          <a:solidFill>
            <a:srgbClr val="17365D">
              <a:alpha val="53333"/>
            </a:srgbClr>
          </a:solidFill>
          <a:ln>
            <a:noFill/>
          </a:ln>
        </p:spPr>
        <p:txBody>
          <a:bodyPr spcFirstLastPara="1" wrap="square" lIns="91425" tIns="45700" rIns="91425" bIns="45700" anchor="ctr" anchorCtr="0">
            <a:noAutofit/>
          </a:bodyPr>
          <a:lstStyle/>
          <a:p>
            <a:pPr marL="800100" marR="0" lvl="1" indent="-342900" algn="l" rtl="0">
              <a:lnSpc>
                <a:spcPct val="100000"/>
              </a:lnSpc>
              <a:spcBef>
                <a:spcPts val="0"/>
              </a:spcBef>
              <a:spcAft>
                <a:spcPts val="0"/>
              </a:spcAft>
              <a:buClr>
                <a:schemeClr val="lt1"/>
              </a:buClr>
              <a:buSzPts val="2160"/>
              <a:buFont typeface="Arial"/>
              <a:buChar char="•"/>
            </a:pPr>
            <a:r>
              <a:rPr lang="en-GB" sz="2400" b="0" i="0" u="none" strike="noStrike" cap="none">
                <a:solidFill>
                  <a:schemeClr val="lt1"/>
                </a:solidFill>
                <a:latin typeface="Calibri"/>
                <a:ea typeface="Calibri"/>
                <a:cs typeface="Calibri"/>
                <a:sym typeface="Calibri"/>
              </a:rPr>
              <a:t>A Touch ball must  be approved by FIT. </a:t>
            </a:r>
            <a:br>
              <a:rPr lang="en-GB" sz="2400" b="0" i="0" u="none" strike="noStrike" cap="none">
                <a:solidFill>
                  <a:schemeClr val="lt1"/>
                </a:solidFill>
                <a:latin typeface="Calibri"/>
                <a:ea typeface="Calibri"/>
                <a:cs typeface="Calibri"/>
                <a:sym typeface="Calibri"/>
              </a:rPr>
            </a:br>
            <a:r>
              <a:rPr lang="en-GB" sz="2400" b="0" i="0" u="none" strike="noStrike" cap="none">
                <a:solidFill>
                  <a:schemeClr val="lt1"/>
                </a:solidFill>
                <a:latin typeface="Calibri"/>
                <a:ea typeface="Calibri"/>
                <a:cs typeface="Calibri"/>
                <a:sym typeface="Calibri"/>
              </a:rPr>
              <a:t>Size 4 is approximately the same.</a:t>
            </a:r>
            <a:endParaRPr sz="1400" b="0" i="0" u="none" strike="noStrike" cap="none">
              <a:solidFill>
                <a:srgbClr val="000000"/>
              </a:solidFill>
              <a:latin typeface="Arial"/>
              <a:ea typeface="Arial"/>
              <a:cs typeface="Arial"/>
              <a:sym typeface="Arial"/>
            </a:endParaRPr>
          </a:p>
        </p:txBody>
      </p:sp>
      <p:sp>
        <p:nvSpPr>
          <p:cNvPr id="148" name="Google Shape;148;p8"/>
          <p:cNvSpPr txBox="1"/>
          <p:nvPr/>
        </p:nvSpPr>
        <p:spPr>
          <a:xfrm>
            <a:off x="128337" y="1544040"/>
            <a:ext cx="2856910" cy="1107996"/>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GB" sz="6600" b="0" i="0" u="none" strike="noStrike" cap="none">
                <a:solidFill>
                  <a:schemeClr val="dk1"/>
                </a:solidFill>
                <a:latin typeface="Arial"/>
                <a:ea typeface="Arial"/>
                <a:cs typeface="Arial"/>
                <a:sym typeface="Arial"/>
              </a:rPr>
              <a:t>Size ?</a:t>
            </a:r>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52"/>
        <p:cNvGrpSpPr/>
        <p:nvPr/>
      </p:nvGrpSpPr>
      <p:grpSpPr>
        <a:xfrm>
          <a:off x="0" y="0"/>
          <a:ext cx="0" cy="0"/>
          <a:chOff x="0" y="0"/>
          <a:chExt cx="0" cy="0"/>
        </a:xfrm>
      </p:grpSpPr>
      <p:sp>
        <p:nvSpPr>
          <p:cNvPr id="153" name="Google Shape;153;p9"/>
          <p:cNvSpPr txBox="1">
            <a:spLocks noGrp="1"/>
          </p:cNvSpPr>
          <p:nvPr>
            <p:ph type="title"/>
          </p:nvPr>
        </p:nvSpPr>
        <p:spPr>
          <a:xfrm>
            <a:off x="924732" y="2069913"/>
            <a:ext cx="7128792" cy="711015"/>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chemeClr val="dk1"/>
              </a:buClr>
              <a:buSzPts val="4410"/>
              <a:buFont typeface="Calibri"/>
              <a:buNone/>
            </a:pPr>
            <a:r>
              <a:rPr lang="en-GB" sz="4410" b="1" i="0" u="none" strike="noStrike" cap="none">
                <a:solidFill>
                  <a:schemeClr val="dk1"/>
                </a:solidFill>
                <a:latin typeface="Calibri"/>
                <a:ea typeface="Calibri"/>
                <a:cs typeface="Calibri"/>
                <a:sym typeface="Calibri"/>
              </a:rPr>
              <a:t>MODULE 2</a:t>
            </a:r>
            <a:br>
              <a:rPr lang="en-GB" sz="4410" b="1" i="0" u="none" strike="noStrike" cap="none">
                <a:solidFill>
                  <a:schemeClr val="dk1"/>
                </a:solidFill>
                <a:latin typeface="Arial"/>
                <a:ea typeface="Arial"/>
                <a:cs typeface="Arial"/>
                <a:sym typeface="Arial"/>
              </a:rPr>
            </a:br>
            <a:br>
              <a:rPr lang="en-GB" sz="3600" b="1" i="0" u="none" strike="noStrike" cap="none">
                <a:solidFill>
                  <a:schemeClr val="dk1"/>
                </a:solidFill>
                <a:latin typeface="Arial"/>
                <a:ea typeface="Arial"/>
                <a:cs typeface="Arial"/>
                <a:sym typeface="Arial"/>
              </a:rPr>
            </a:br>
            <a:r>
              <a:rPr lang="en-GB" sz="3600" b="1" i="0" u="none" strike="noStrike" cap="none">
                <a:solidFill>
                  <a:schemeClr val="dk1"/>
                </a:solidFill>
                <a:latin typeface="Calibri"/>
                <a:ea typeface="Calibri"/>
                <a:cs typeface="Calibri"/>
                <a:sym typeface="Calibri"/>
              </a:rPr>
              <a:t>PRE-GAME</a:t>
            </a:r>
            <a:endParaRPr/>
          </a:p>
        </p:txBody>
      </p:sp>
    </p:spTree>
  </p:cSld>
  <p:clrMapOvr>
    <a:masterClrMapping/>
  </p:clrMapOvr>
</p:sld>
</file>

<file path=ppt/theme/theme1.xml><?xml version="1.0" encoding="utf-8"?>
<a:theme xmlns:a="http://schemas.openxmlformats.org/drawingml/2006/main" name="Blank">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2541</Words>
  <Application>Microsoft Office PowerPoint</Application>
  <PresentationFormat>Affichage à l'écran (4:3)</PresentationFormat>
  <Paragraphs>455</Paragraphs>
  <Slides>63</Slides>
  <Notes>63</Notes>
  <HiddenSlides>0</HiddenSlides>
  <MMClips>0</MMClips>
  <ScaleCrop>false</ScaleCrop>
  <HeadingPairs>
    <vt:vector size="8" baseType="variant">
      <vt:variant>
        <vt:lpstr>Polices utilisées</vt:lpstr>
      </vt:variant>
      <vt:variant>
        <vt:i4>4</vt:i4>
      </vt:variant>
      <vt:variant>
        <vt:lpstr>Thème</vt:lpstr>
      </vt:variant>
      <vt:variant>
        <vt:i4>1</vt:i4>
      </vt:variant>
      <vt:variant>
        <vt:lpstr>Serveurs OLE incorporés</vt:lpstr>
      </vt:variant>
      <vt:variant>
        <vt:i4>0</vt:i4>
      </vt:variant>
      <vt:variant>
        <vt:lpstr>Titres des diapositives</vt:lpstr>
      </vt:variant>
      <vt:variant>
        <vt:i4>63</vt:i4>
      </vt:variant>
    </vt:vector>
  </HeadingPairs>
  <TitlesOfParts>
    <vt:vector size="68" baseType="lpstr">
      <vt:lpstr>Arial</vt:lpstr>
      <vt:lpstr>Calibri</vt:lpstr>
      <vt:lpstr>Noto Sans Symbols</vt:lpstr>
      <vt:lpstr>Verdana</vt:lpstr>
      <vt:lpstr>Blank</vt:lpstr>
      <vt:lpstr>WELCOME  LEVEL 1 REFEREE COURSE</vt:lpstr>
      <vt:lpstr>Agenda</vt:lpstr>
      <vt:lpstr>Motivation</vt:lpstr>
      <vt:lpstr>MODULE 1  GAME OVERVIEW</vt:lpstr>
      <vt:lpstr>Field of Play</vt:lpstr>
      <vt:lpstr>Composition</vt:lpstr>
      <vt:lpstr>Player Attire and Safety</vt:lpstr>
      <vt:lpstr>The Ball</vt:lpstr>
      <vt:lpstr>MODULE 2  PRE-GAME</vt:lpstr>
      <vt:lpstr>Pre-Game Overview</vt:lpstr>
      <vt:lpstr>Proper Starting Mindset</vt:lpstr>
      <vt:lpstr>Buddy referee discussion </vt:lpstr>
      <vt:lpstr>Referee Pre-Game Preparation</vt:lpstr>
      <vt:lpstr>Captain’s Talk</vt:lpstr>
      <vt:lpstr>MODULE 3 STARTING THE GAME</vt:lpstr>
      <vt:lpstr>Starting the Game</vt:lpstr>
      <vt:lpstr>Starting the Game</vt:lpstr>
      <vt:lpstr>Taking the Tap</vt:lpstr>
      <vt:lpstr>MODULE 4 THE TOUCH</vt:lpstr>
      <vt:lpstr>THE TOUCH</vt:lpstr>
      <vt:lpstr>THE TOUCH</vt:lpstr>
      <vt:lpstr>THE TOUCH</vt:lpstr>
      <vt:lpstr>ONSIDE</vt:lpstr>
      <vt:lpstr>MODULE 5  CHANGE OF POSSESSION</vt:lpstr>
      <vt:lpstr>When “things” go wrong</vt:lpstr>
      <vt:lpstr>Change of possession: triggers</vt:lpstr>
      <vt:lpstr>Change of possession: what’s next?</vt:lpstr>
      <vt:lpstr>Présentation PowerPoint</vt:lpstr>
      <vt:lpstr>MODULE 6 PENALTIES</vt:lpstr>
      <vt:lpstr>Penalties</vt:lpstr>
      <vt:lpstr>Penalties</vt:lpstr>
      <vt:lpstr>CHAPTER 7  INTERCHANGES</vt:lpstr>
      <vt:lpstr>Interchanges</vt:lpstr>
      <vt:lpstr>Interchanges</vt:lpstr>
      <vt:lpstr>Interchanges</vt:lpstr>
      <vt:lpstr>MODULE 8  SCORING</vt:lpstr>
      <vt:lpstr>Scoring</vt:lpstr>
      <vt:lpstr>Présentation PowerPoint</vt:lpstr>
      <vt:lpstr>MODULE 9  REFEREE POSITIONING</vt:lpstr>
      <vt:lpstr>Positioning</vt:lpstr>
      <vt:lpstr>MODULE 10  COMMUNICATION</vt:lpstr>
      <vt:lpstr>OVERVIEW</vt:lpstr>
      <vt:lpstr>  Definitions</vt:lpstr>
      <vt:lpstr>   Perception Filters</vt:lpstr>
      <vt:lpstr>   People will see different things</vt:lpstr>
      <vt:lpstr>Types of communication</vt:lpstr>
      <vt:lpstr>Impacts and Outcomes</vt:lpstr>
      <vt:lpstr>Scenarios</vt:lpstr>
      <vt:lpstr>Scenarios</vt:lpstr>
      <vt:lpstr>  Summary</vt:lpstr>
      <vt:lpstr>MODULE 11  CONFLICT MANAGEMENT</vt:lpstr>
      <vt:lpstr>Building Rapport</vt:lpstr>
      <vt:lpstr>Common Sources of Conflict</vt:lpstr>
      <vt:lpstr>Prevention is Best</vt:lpstr>
      <vt:lpstr>Tools to Handle Conflict</vt:lpstr>
      <vt:lpstr>The Escalation Process</vt:lpstr>
      <vt:lpstr>CHAPTER 12  END OF GAME</vt:lpstr>
      <vt:lpstr>End of Game</vt:lpstr>
      <vt:lpstr>Drop off</vt:lpstr>
      <vt:lpstr>CHAPTER 13  SPORTS OFFICIALS RESPONSIBILITES</vt:lpstr>
      <vt:lpstr>Your Responsibilites</vt:lpstr>
      <vt:lpstr>Présentation PowerPoint</vt:lpstr>
      <vt:lpstr>Touch Europe Referee Career Path</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WELCOME  LEVEL 1 REFEREE COURSE</dc:title>
  <dc:creator>Bronwyn Wake</dc:creator>
  <cp:lastModifiedBy>CHASSANDE BARRIOZ Sebastien</cp:lastModifiedBy>
  <cp:revision>1</cp:revision>
  <dcterms:modified xsi:type="dcterms:W3CDTF">2020-08-04T06:42:28Z</dcterms:modified>
</cp:coreProperties>
</file>