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6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67.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7"/>
  </p:notesMasterIdLst>
  <p:sldIdLst>
    <p:sldId id="257" r:id="rId2"/>
    <p:sldId id="266" r:id="rId3"/>
    <p:sldId id="324" r:id="rId4"/>
    <p:sldId id="323" r:id="rId5"/>
    <p:sldId id="325" r:id="rId6"/>
    <p:sldId id="326" r:id="rId7"/>
    <p:sldId id="327" r:id="rId8"/>
    <p:sldId id="269" r:id="rId9"/>
    <p:sldId id="329" r:id="rId10"/>
    <p:sldId id="330" r:id="rId11"/>
    <p:sldId id="448" r:id="rId12"/>
    <p:sldId id="331" r:id="rId13"/>
    <p:sldId id="328" r:id="rId14"/>
    <p:sldId id="332" r:id="rId15"/>
    <p:sldId id="333" r:id="rId16"/>
    <p:sldId id="334" r:id="rId17"/>
    <p:sldId id="335" r:id="rId18"/>
    <p:sldId id="336" r:id="rId19"/>
    <p:sldId id="339" r:id="rId20"/>
    <p:sldId id="340" r:id="rId21"/>
    <p:sldId id="341" r:id="rId22"/>
    <p:sldId id="391" r:id="rId23"/>
    <p:sldId id="342" r:id="rId24"/>
    <p:sldId id="343" r:id="rId25"/>
    <p:sldId id="345" r:id="rId26"/>
    <p:sldId id="347" r:id="rId27"/>
    <p:sldId id="349" r:id="rId28"/>
    <p:sldId id="350" r:id="rId29"/>
    <p:sldId id="351" r:id="rId30"/>
    <p:sldId id="454" r:id="rId31"/>
    <p:sldId id="346" r:id="rId32"/>
    <p:sldId id="352" r:id="rId33"/>
    <p:sldId id="353" r:id="rId34"/>
    <p:sldId id="354" r:id="rId35"/>
    <p:sldId id="429" r:id="rId36"/>
    <p:sldId id="356" r:id="rId37"/>
    <p:sldId id="358" r:id="rId38"/>
    <p:sldId id="357" r:id="rId39"/>
    <p:sldId id="360" r:id="rId40"/>
    <p:sldId id="430" r:id="rId41"/>
    <p:sldId id="364" r:id="rId42"/>
    <p:sldId id="365" r:id="rId43"/>
    <p:sldId id="431" r:id="rId44"/>
    <p:sldId id="366" r:id="rId45"/>
    <p:sldId id="367" r:id="rId46"/>
    <p:sldId id="372" r:id="rId47"/>
    <p:sldId id="375" r:id="rId48"/>
    <p:sldId id="374" r:id="rId49"/>
    <p:sldId id="432" r:id="rId50"/>
    <p:sldId id="433" r:id="rId51"/>
    <p:sldId id="434" r:id="rId52"/>
    <p:sldId id="435" r:id="rId53"/>
    <p:sldId id="368" r:id="rId54"/>
    <p:sldId id="376" r:id="rId55"/>
    <p:sldId id="379" r:id="rId56"/>
    <p:sldId id="377" r:id="rId57"/>
    <p:sldId id="436" r:id="rId58"/>
    <p:sldId id="380" r:id="rId59"/>
    <p:sldId id="381" r:id="rId60"/>
    <p:sldId id="383" r:id="rId61"/>
    <p:sldId id="384" r:id="rId62"/>
    <p:sldId id="386" r:id="rId63"/>
    <p:sldId id="437" r:id="rId64"/>
    <p:sldId id="387" r:id="rId65"/>
    <p:sldId id="389" r:id="rId66"/>
    <p:sldId id="392" r:id="rId67"/>
    <p:sldId id="393" r:id="rId68"/>
    <p:sldId id="394" r:id="rId69"/>
    <p:sldId id="395" r:id="rId70"/>
    <p:sldId id="396" r:id="rId71"/>
    <p:sldId id="397" r:id="rId72"/>
    <p:sldId id="398" r:id="rId73"/>
    <p:sldId id="428" r:id="rId74"/>
    <p:sldId id="399" r:id="rId75"/>
    <p:sldId id="400" r:id="rId76"/>
    <p:sldId id="427" r:id="rId77"/>
    <p:sldId id="402" r:id="rId78"/>
    <p:sldId id="401" r:id="rId79"/>
    <p:sldId id="438" r:id="rId80"/>
    <p:sldId id="422" r:id="rId81"/>
    <p:sldId id="445" r:id="rId82"/>
    <p:sldId id="453" r:id="rId83"/>
    <p:sldId id="444" r:id="rId84"/>
    <p:sldId id="369" r:id="rId85"/>
    <p:sldId id="370" r:id="rId86"/>
    <p:sldId id="371" r:id="rId87"/>
    <p:sldId id="440" r:id="rId88"/>
    <p:sldId id="441" r:id="rId89"/>
    <p:sldId id="446" r:id="rId90"/>
    <p:sldId id="442" r:id="rId91"/>
    <p:sldId id="443" r:id="rId92"/>
    <p:sldId id="378" r:id="rId93"/>
    <p:sldId id="447" r:id="rId94"/>
    <p:sldId id="404" r:id="rId95"/>
    <p:sldId id="421" r:id="rId96"/>
    <p:sldId id="405" r:id="rId97"/>
    <p:sldId id="408" r:id="rId98"/>
    <p:sldId id="403" r:id="rId99"/>
    <p:sldId id="409" r:id="rId100"/>
    <p:sldId id="410" r:id="rId101"/>
    <p:sldId id="411" r:id="rId102"/>
    <p:sldId id="412" r:id="rId103"/>
    <p:sldId id="413" r:id="rId104"/>
    <p:sldId id="414" r:id="rId105"/>
    <p:sldId id="415" r:id="rId106"/>
    <p:sldId id="420" r:id="rId107"/>
    <p:sldId id="416" r:id="rId108"/>
    <p:sldId id="417" r:id="rId109"/>
    <p:sldId id="418" r:id="rId110"/>
    <p:sldId id="419" r:id="rId111"/>
    <p:sldId id="450" r:id="rId112"/>
    <p:sldId id="449" r:id="rId113"/>
    <p:sldId id="451" r:id="rId114"/>
    <p:sldId id="439" r:id="rId115"/>
    <p:sldId id="452" r:id="rId1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60C3BD6-A635-41AC-AA63-24DA9EDE066A}">
          <p14:sldIdLst>
            <p14:sldId id="257"/>
            <p14:sldId id="266"/>
            <p14:sldId id="324"/>
            <p14:sldId id="323"/>
            <p14:sldId id="325"/>
            <p14:sldId id="326"/>
            <p14:sldId id="327"/>
          </p14:sldIdLst>
        </p14:section>
        <p14:section name="Characteristics of a Referee" id="{B1837DAE-A438-4276-B280-23A1E91CBB81}">
          <p14:sldIdLst>
            <p14:sldId id="269"/>
            <p14:sldId id="329"/>
            <p14:sldId id="330"/>
            <p14:sldId id="448"/>
            <p14:sldId id="331"/>
            <p14:sldId id="328"/>
            <p14:sldId id="332"/>
            <p14:sldId id="333"/>
            <p14:sldId id="334"/>
            <p14:sldId id="335"/>
          </p14:sldIdLst>
        </p14:section>
        <p14:section name="Pre- and Post-Game Duties" id="{E1FF1C5A-9318-48E1-886C-8D6A61D63E2F}">
          <p14:sldIdLst>
            <p14:sldId id="336"/>
            <p14:sldId id="339"/>
            <p14:sldId id="340"/>
            <p14:sldId id="341"/>
            <p14:sldId id="391"/>
          </p14:sldIdLst>
        </p14:section>
        <p14:section name="Communications" id="{BC795375-E3BF-4458-9DC9-CE6F4D01035E}">
          <p14:sldIdLst>
            <p14:sldId id="342"/>
            <p14:sldId id="343"/>
            <p14:sldId id="345"/>
            <p14:sldId id="347"/>
            <p14:sldId id="349"/>
            <p14:sldId id="350"/>
            <p14:sldId id="351"/>
            <p14:sldId id="454"/>
            <p14:sldId id="346"/>
          </p14:sldIdLst>
        </p14:section>
        <p14:section name="Technical Aspects Pt1" id="{55B016CF-14AF-4AAE-835C-7E6CA42792DA}">
          <p14:sldIdLst>
            <p14:sldId id="352"/>
            <p14:sldId id="353"/>
            <p14:sldId id="354"/>
            <p14:sldId id="429"/>
            <p14:sldId id="356"/>
            <p14:sldId id="358"/>
            <p14:sldId id="357"/>
            <p14:sldId id="360"/>
            <p14:sldId id="430"/>
            <p14:sldId id="364"/>
            <p14:sldId id="365"/>
            <p14:sldId id="431"/>
            <p14:sldId id="366"/>
            <p14:sldId id="367"/>
            <p14:sldId id="372"/>
            <p14:sldId id="375"/>
            <p14:sldId id="374"/>
            <p14:sldId id="432"/>
            <p14:sldId id="433"/>
            <p14:sldId id="434"/>
            <p14:sldId id="435"/>
            <p14:sldId id="368"/>
            <p14:sldId id="376"/>
            <p14:sldId id="379"/>
            <p14:sldId id="377"/>
            <p14:sldId id="436"/>
            <p14:sldId id="380"/>
            <p14:sldId id="381"/>
          </p14:sldIdLst>
        </p14:section>
        <p14:section name="Technical Aspects Pt 2" id="{051128FF-6383-4443-AB15-B6F99BED4721}">
          <p14:sldIdLst>
            <p14:sldId id="383"/>
            <p14:sldId id="384"/>
            <p14:sldId id="386"/>
            <p14:sldId id="437"/>
            <p14:sldId id="387"/>
            <p14:sldId id="389"/>
            <p14:sldId id="392"/>
            <p14:sldId id="393"/>
            <p14:sldId id="394"/>
            <p14:sldId id="395"/>
            <p14:sldId id="396"/>
            <p14:sldId id="397"/>
            <p14:sldId id="398"/>
            <p14:sldId id="428"/>
            <p14:sldId id="399"/>
            <p14:sldId id="400"/>
            <p14:sldId id="427"/>
            <p14:sldId id="402"/>
            <p14:sldId id="401"/>
            <p14:sldId id="438"/>
          </p14:sldIdLst>
        </p14:section>
        <p14:section name="Positioning and Systems" id="{EFA5D6A5-968E-4C22-B943-FEB312A20E8C}">
          <p14:sldIdLst>
            <p14:sldId id="422"/>
            <p14:sldId id="445"/>
            <p14:sldId id="453"/>
            <p14:sldId id="444"/>
            <p14:sldId id="369"/>
            <p14:sldId id="370"/>
            <p14:sldId id="371"/>
            <p14:sldId id="440"/>
            <p14:sldId id="441"/>
            <p14:sldId id="446"/>
            <p14:sldId id="442"/>
            <p14:sldId id="443"/>
            <p14:sldId id="378"/>
            <p14:sldId id="447"/>
          </p14:sldIdLst>
        </p14:section>
        <p14:section name="Conflict Resolution" id="{4EDDC813-3A12-4541-8D3C-9F5792123BC1}">
          <p14:sldIdLst>
            <p14:sldId id="404"/>
            <p14:sldId id="421"/>
            <p14:sldId id="405"/>
            <p14:sldId id="408"/>
            <p14:sldId id="403"/>
            <p14:sldId id="409"/>
            <p14:sldId id="410"/>
            <p14:sldId id="411"/>
            <p14:sldId id="412"/>
            <p14:sldId id="413"/>
            <p14:sldId id="414"/>
            <p14:sldId id="415"/>
            <p14:sldId id="420"/>
          </p14:sldIdLst>
        </p14:section>
        <p14:section name="Reference : Game Situations" id="{35AB432C-B238-4AF4-92C2-8E1DAB8EB1B8}">
          <p14:sldIdLst>
            <p14:sldId id="416"/>
            <p14:sldId id="417"/>
            <p14:sldId id="418"/>
            <p14:sldId id="419"/>
            <p14:sldId id="450"/>
            <p14:sldId id="449"/>
            <p14:sldId id="451"/>
            <p14:sldId id="439"/>
            <p14:sldId id="45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RRAS Sylvain" initials="CS" lastIdx="2" clrIdx="0">
    <p:extLst>
      <p:ext uri="{19B8F6BF-5375-455C-9EA6-DF929625EA0E}">
        <p15:presenceInfo xmlns:p15="http://schemas.microsoft.com/office/powerpoint/2012/main" userId="S::2140BZ@tera.infragaz.com::55925ff9-f454-4747-9e86-db26a56371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7F08"/>
    <a:srgbClr val="1737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23" autoAdjust="0"/>
    <p:restoredTop sz="77753" autoAdjust="0"/>
  </p:normalViewPr>
  <p:slideViewPr>
    <p:cSldViewPr>
      <p:cViewPr varScale="1">
        <p:scale>
          <a:sx n="88" d="100"/>
          <a:sy n="88" d="100"/>
        </p:scale>
        <p:origin x="108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microsoft.com/office/2016/11/relationships/changesInfo" Target="changesInfos/changesInfo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Boesen" userId="d9f0030c2fa69c0c" providerId="LiveId" clId="{8D687587-0C76-43B7-9B19-220074EFB359}"/>
    <pc:docChg chg="undo custSel addSld delSld modSld sldOrd modMainMaster">
      <pc:chgData name="Matthew Boesen" userId="d9f0030c2fa69c0c" providerId="LiveId" clId="{8D687587-0C76-43B7-9B19-220074EFB359}" dt="2018-02-22T02:37:26.750" v="17727" actId="20577"/>
      <pc:docMkLst>
        <pc:docMk/>
      </pc:docMkLst>
      <pc:sldChg chg="modSp">
        <pc:chgData name="Matthew Boesen" userId="d9f0030c2fa69c0c" providerId="LiveId" clId="{8D687587-0C76-43B7-9B19-220074EFB359}" dt="2018-02-21T22:41:05.483" v="0" actId="2711"/>
        <pc:sldMkLst>
          <pc:docMk/>
          <pc:sldMk cId="1834745590" sldId="257"/>
        </pc:sldMkLst>
        <pc:spChg chg="mod">
          <ac:chgData name="Matthew Boesen" userId="d9f0030c2fa69c0c" providerId="LiveId" clId="{8D687587-0C76-43B7-9B19-220074EFB359}" dt="2018-02-21T22:41:05.483" v="0" actId="2711"/>
          <ac:spMkLst>
            <pc:docMk/>
            <pc:sldMk cId="1834745590" sldId="257"/>
            <ac:spMk id="2" creationId="{00000000-0000-0000-0000-000000000000}"/>
          </ac:spMkLst>
        </pc:spChg>
      </pc:sldChg>
      <pc:sldChg chg="modSp">
        <pc:chgData name="Matthew Boesen" userId="d9f0030c2fa69c0c" providerId="LiveId" clId="{8D687587-0C76-43B7-9B19-220074EFB359}" dt="2018-02-22T02:37:26.750" v="17727" actId="20577"/>
        <pc:sldMkLst>
          <pc:docMk/>
          <pc:sldMk cId="2305853639" sldId="266"/>
        </pc:sldMkLst>
        <pc:spChg chg="mod">
          <ac:chgData name="Matthew Boesen" userId="d9f0030c2fa69c0c" providerId="LiveId" clId="{8D687587-0C76-43B7-9B19-220074EFB359}" dt="2018-02-22T02:37:26.750" v="17727" actId="20577"/>
          <ac:spMkLst>
            <pc:docMk/>
            <pc:sldMk cId="2305853639" sldId="266"/>
            <ac:spMk id="3" creationId="{00000000-0000-0000-0000-000000000000}"/>
          </ac:spMkLst>
        </pc:spChg>
      </pc:sldChg>
      <pc:sldChg chg="modSp">
        <pc:chgData name="Matthew Boesen" userId="d9f0030c2fa69c0c" providerId="LiveId" clId="{8D687587-0C76-43B7-9B19-220074EFB359}" dt="2018-02-21T23:16:19.575" v="3052" actId="20577"/>
        <pc:sldMkLst>
          <pc:docMk/>
          <pc:sldMk cId="2631811702" sldId="269"/>
        </pc:sldMkLst>
        <pc:spChg chg="mod">
          <ac:chgData name="Matthew Boesen" userId="d9f0030c2fa69c0c" providerId="LiveId" clId="{8D687587-0C76-43B7-9B19-220074EFB359}" dt="2018-02-21T23:16:19.575" v="3052" actId="20577"/>
          <ac:spMkLst>
            <pc:docMk/>
            <pc:sldMk cId="2631811702" sldId="269"/>
            <ac:spMk id="2" creationId="{00000000-0000-0000-0000-000000000000}"/>
          </ac:spMkLst>
        </pc:spChg>
      </pc:sldChg>
      <pc:sldChg chg="modSp ord">
        <pc:chgData name="Matthew Boesen" userId="d9f0030c2fa69c0c" providerId="LiveId" clId="{8D687587-0C76-43B7-9B19-220074EFB359}" dt="2018-02-21T23:22:22.340" v="3461" actId="20577"/>
        <pc:sldMkLst>
          <pc:docMk/>
          <pc:sldMk cId="4285263069" sldId="323"/>
        </pc:sldMkLst>
        <pc:spChg chg="mod">
          <ac:chgData name="Matthew Boesen" userId="d9f0030c2fa69c0c" providerId="LiveId" clId="{8D687587-0C76-43B7-9B19-220074EFB359}" dt="2018-02-21T23:22:22.340" v="3461" actId="20577"/>
          <ac:spMkLst>
            <pc:docMk/>
            <pc:sldMk cId="4285263069" sldId="323"/>
            <ac:spMk id="6145" creationId="{00000000-0000-0000-0000-000000000000}"/>
          </ac:spMkLst>
        </pc:spChg>
      </pc:sldChg>
      <pc:sldChg chg="modSp add">
        <pc:chgData name="Matthew Boesen" userId="d9f0030c2fa69c0c" providerId="LiveId" clId="{8D687587-0C76-43B7-9B19-220074EFB359}" dt="2018-02-21T22:47:14.432" v="737" actId="20577"/>
        <pc:sldMkLst>
          <pc:docMk/>
          <pc:sldMk cId="3168755361" sldId="324"/>
        </pc:sldMkLst>
        <pc:spChg chg="mod">
          <ac:chgData name="Matthew Boesen" userId="d9f0030c2fa69c0c" providerId="LiveId" clId="{8D687587-0C76-43B7-9B19-220074EFB359}" dt="2018-02-21T22:42:03.788" v="21" actId="20577"/>
          <ac:spMkLst>
            <pc:docMk/>
            <pc:sldMk cId="3168755361" sldId="324"/>
            <ac:spMk id="2" creationId="{00000000-0000-0000-0000-000000000000}"/>
          </ac:spMkLst>
        </pc:spChg>
        <pc:spChg chg="mod">
          <ac:chgData name="Matthew Boesen" userId="d9f0030c2fa69c0c" providerId="LiveId" clId="{8D687587-0C76-43B7-9B19-220074EFB359}" dt="2018-02-21T22:47:14.432" v="737" actId="20577"/>
          <ac:spMkLst>
            <pc:docMk/>
            <pc:sldMk cId="3168755361" sldId="324"/>
            <ac:spMk id="3" creationId="{00000000-0000-0000-0000-000000000000}"/>
          </ac:spMkLst>
        </pc:spChg>
      </pc:sldChg>
      <pc:sldChg chg="modSp add">
        <pc:chgData name="Matthew Boesen" userId="d9f0030c2fa69c0c" providerId="LiveId" clId="{8D687587-0C76-43B7-9B19-220074EFB359}" dt="2018-02-21T22:53:58.700" v="1547" actId="20577"/>
        <pc:sldMkLst>
          <pc:docMk/>
          <pc:sldMk cId="1982291109" sldId="325"/>
        </pc:sldMkLst>
        <pc:spChg chg="mod">
          <ac:chgData name="Matthew Boesen" userId="d9f0030c2fa69c0c" providerId="LiveId" clId="{8D687587-0C76-43B7-9B19-220074EFB359}" dt="2018-02-21T22:53:53.958" v="1543" actId="20577"/>
          <ac:spMkLst>
            <pc:docMk/>
            <pc:sldMk cId="1982291109" sldId="325"/>
            <ac:spMk id="2" creationId="{00000000-0000-0000-0000-000000000000}"/>
          </ac:spMkLst>
        </pc:spChg>
        <pc:spChg chg="mod">
          <ac:chgData name="Matthew Boesen" userId="d9f0030c2fa69c0c" providerId="LiveId" clId="{8D687587-0C76-43B7-9B19-220074EFB359}" dt="2018-02-21T22:53:58.700" v="1547" actId="20577"/>
          <ac:spMkLst>
            <pc:docMk/>
            <pc:sldMk cId="1982291109" sldId="325"/>
            <ac:spMk id="3" creationId="{00000000-0000-0000-0000-000000000000}"/>
          </ac:spMkLst>
        </pc:spChg>
      </pc:sldChg>
      <pc:sldChg chg="modSp add">
        <pc:chgData name="Matthew Boesen" userId="d9f0030c2fa69c0c" providerId="LiveId" clId="{8D687587-0C76-43B7-9B19-220074EFB359}" dt="2018-02-21T23:03:59.112" v="2613" actId="20577"/>
        <pc:sldMkLst>
          <pc:docMk/>
          <pc:sldMk cId="1029265258" sldId="326"/>
        </pc:sldMkLst>
        <pc:spChg chg="mod">
          <ac:chgData name="Matthew Boesen" userId="d9f0030c2fa69c0c" providerId="LiveId" clId="{8D687587-0C76-43B7-9B19-220074EFB359}" dt="2018-02-21T23:03:17.878" v="2593" actId="20577"/>
          <ac:spMkLst>
            <pc:docMk/>
            <pc:sldMk cId="1029265258" sldId="326"/>
            <ac:spMk id="2" creationId="{00000000-0000-0000-0000-000000000000}"/>
          </ac:spMkLst>
        </pc:spChg>
        <pc:spChg chg="mod">
          <ac:chgData name="Matthew Boesen" userId="d9f0030c2fa69c0c" providerId="LiveId" clId="{8D687587-0C76-43B7-9B19-220074EFB359}" dt="2018-02-21T23:03:59.112" v="2613" actId="20577"/>
          <ac:spMkLst>
            <pc:docMk/>
            <pc:sldMk cId="1029265258" sldId="326"/>
            <ac:spMk id="3" creationId="{00000000-0000-0000-0000-000000000000}"/>
          </ac:spMkLst>
        </pc:spChg>
      </pc:sldChg>
      <pc:sldChg chg="modSp add">
        <pc:chgData name="Matthew Boesen" userId="d9f0030c2fa69c0c" providerId="LiveId" clId="{8D687587-0C76-43B7-9B19-220074EFB359}" dt="2018-02-21T23:05:01.932" v="2625" actId="12"/>
        <pc:sldMkLst>
          <pc:docMk/>
          <pc:sldMk cId="1758257418" sldId="327"/>
        </pc:sldMkLst>
        <pc:spChg chg="mod">
          <ac:chgData name="Matthew Boesen" userId="d9f0030c2fa69c0c" providerId="LiveId" clId="{8D687587-0C76-43B7-9B19-220074EFB359}" dt="2018-02-21T23:04:44.163" v="2624" actId="20577"/>
          <ac:spMkLst>
            <pc:docMk/>
            <pc:sldMk cId="1758257418" sldId="327"/>
            <ac:spMk id="2" creationId="{00000000-0000-0000-0000-000000000000}"/>
          </ac:spMkLst>
        </pc:spChg>
        <pc:spChg chg="mod">
          <ac:chgData name="Matthew Boesen" userId="d9f0030c2fa69c0c" providerId="LiveId" clId="{8D687587-0C76-43B7-9B19-220074EFB359}" dt="2018-02-21T23:05:01.932" v="2625" actId="12"/>
          <ac:spMkLst>
            <pc:docMk/>
            <pc:sldMk cId="1758257418" sldId="327"/>
            <ac:spMk id="3" creationId="{00000000-0000-0000-0000-000000000000}"/>
          </ac:spMkLst>
        </pc:spChg>
      </pc:sldChg>
      <pc:sldChg chg="addSp delSp modSp add">
        <pc:chgData name="Matthew Boesen" userId="d9f0030c2fa69c0c" providerId="LiveId" clId="{8D687587-0C76-43B7-9B19-220074EFB359}" dt="2018-02-21T23:15:05.921" v="3016" actId="20577"/>
        <pc:sldMkLst>
          <pc:docMk/>
          <pc:sldMk cId="3031340761" sldId="328"/>
        </pc:sldMkLst>
        <pc:spChg chg="mod">
          <ac:chgData name="Matthew Boesen" userId="d9f0030c2fa69c0c" providerId="LiveId" clId="{8D687587-0C76-43B7-9B19-220074EFB359}" dt="2018-02-21T23:05:28.409" v="2639" actId="20577"/>
          <ac:spMkLst>
            <pc:docMk/>
            <pc:sldMk cId="3031340761" sldId="328"/>
            <ac:spMk id="2" creationId="{00000000-0000-0000-0000-000000000000}"/>
          </ac:spMkLst>
        </pc:spChg>
        <pc:spChg chg="del">
          <ac:chgData name="Matthew Boesen" userId="d9f0030c2fa69c0c" providerId="LiveId" clId="{8D687587-0C76-43B7-9B19-220074EFB359}" dt="2018-02-21T23:05:36.909" v="2640" actId="478"/>
          <ac:spMkLst>
            <pc:docMk/>
            <pc:sldMk cId="3031340761" sldId="328"/>
            <ac:spMk id="3" creationId="{00000000-0000-0000-0000-000000000000}"/>
          </ac:spMkLst>
        </pc:spChg>
        <pc:spChg chg="add del mod">
          <ac:chgData name="Matthew Boesen" userId="d9f0030c2fa69c0c" providerId="LiveId" clId="{8D687587-0C76-43B7-9B19-220074EFB359}" dt="2018-02-21T23:05:44.645" v="2641" actId="478"/>
          <ac:spMkLst>
            <pc:docMk/>
            <pc:sldMk cId="3031340761" sldId="328"/>
            <ac:spMk id="5" creationId="{354E7EA3-C3CB-4FA3-B3ED-AFBD47FFE03A}"/>
          </ac:spMkLst>
        </pc:spChg>
        <pc:spChg chg="add del mod">
          <ac:chgData name="Matthew Boesen" userId="d9f0030c2fa69c0c" providerId="LiveId" clId="{8D687587-0C76-43B7-9B19-220074EFB359}" dt="2018-02-21T23:10:16.334" v="2751" actId="478"/>
          <ac:spMkLst>
            <pc:docMk/>
            <pc:sldMk cId="3031340761" sldId="328"/>
            <ac:spMk id="8" creationId="{9502327D-4CEA-4169-83F0-F2A74F356DB3}"/>
          </ac:spMkLst>
        </pc:spChg>
        <pc:spChg chg="add del mod">
          <ac:chgData name="Matthew Boesen" userId="d9f0030c2fa69c0c" providerId="LiveId" clId="{8D687587-0C76-43B7-9B19-220074EFB359}" dt="2018-02-21T23:10:21.276" v="2752" actId="478"/>
          <ac:spMkLst>
            <pc:docMk/>
            <pc:sldMk cId="3031340761" sldId="328"/>
            <ac:spMk id="9" creationId="{85989613-A9B2-4597-9D14-86B8E4FC5D92}"/>
          </ac:spMkLst>
        </pc:spChg>
        <pc:spChg chg="add del mod">
          <ac:chgData name="Matthew Boesen" userId="d9f0030c2fa69c0c" providerId="LiveId" clId="{8D687587-0C76-43B7-9B19-220074EFB359}" dt="2018-02-21T23:10:21.276" v="2752" actId="478"/>
          <ac:spMkLst>
            <pc:docMk/>
            <pc:sldMk cId="3031340761" sldId="328"/>
            <ac:spMk id="10" creationId="{AF791220-FA36-4C3F-B75F-E794DB1F0F36}"/>
          </ac:spMkLst>
        </pc:spChg>
        <pc:spChg chg="add del mod">
          <ac:chgData name="Matthew Boesen" userId="d9f0030c2fa69c0c" providerId="LiveId" clId="{8D687587-0C76-43B7-9B19-220074EFB359}" dt="2018-02-21T23:10:21.276" v="2752" actId="478"/>
          <ac:spMkLst>
            <pc:docMk/>
            <pc:sldMk cId="3031340761" sldId="328"/>
            <ac:spMk id="11" creationId="{A42EBC75-AA04-42C6-ABE1-3E4E48D54860}"/>
          </ac:spMkLst>
        </pc:spChg>
        <pc:spChg chg="add del mod">
          <ac:chgData name="Matthew Boesen" userId="d9f0030c2fa69c0c" providerId="LiveId" clId="{8D687587-0C76-43B7-9B19-220074EFB359}" dt="2018-02-21T23:10:21.276" v="2752" actId="478"/>
          <ac:spMkLst>
            <pc:docMk/>
            <pc:sldMk cId="3031340761" sldId="328"/>
            <ac:spMk id="12" creationId="{8980F578-B7A0-4D78-9C69-0E3C28CF3A60}"/>
          </ac:spMkLst>
        </pc:spChg>
        <pc:graphicFrameChg chg="add del mod">
          <ac:chgData name="Matthew Boesen" userId="d9f0030c2fa69c0c" providerId="LiveId" clId="{8D687587-0C76-43B7-9B19-220074EFB359}" dt="2018-02-21T23:07:49.145" v="2666" actId="478"/>
          <ac:graphicFrameMkLst>
            <pc:docMk/>
            <pc:sldMk cId="3031340761" sldId="328"/>
            <ac:graphicFrameMk id="6" creationId="{95C32813-4429-4B43-AAC1-09DF88B69D1A}"/>
          </ac:graphicFrameMkLst>
        </pc:graphicFrameChg>
        <pc:graphicFrameChg chg="add del mod">
          <ac:chgData name="Matthew Boesen" userId="d9f0030c2fa69c0c" providerId="LiveId" clId="{8D687587-0C76-43B7-9B19-220074EFB359}" dt="2018-02-21T23:08:57.872" v="2690" actId="478"/>
          <ac:graphicFrameMkLst>
            <pc:docMk/>
            <pc:sldMk cId="3031340761" sldId="328"/>
            <ac:graphicFrameMk id="7" creationId="{FBFDF3D4-F799-4AD9-B78C-A89DABFDF2B0}"/>
          </ac:graphicFrameMkLst>
        </pc:graphicFrameChg>
        <pc:graphicFrameChg chg="add mod">
          <ac:chgData name="Matthew Boesen" userId="d9f0030c2fa69c0c" providerId="LiveId" clId="{8D687587-0C76-43B7-9B19-220074EFB359}" dt="2018-02-21T23:15:05.921" v="3016" actId="20577"/>
          <ac:graphicFrameMkLst>
            <pc:docMk/>
            <pc:sldMk cId="3031340761" sldId="328"/>
            <ac:graphicFrameMk id="13" creationId="{106C0FA3-4AC3-404E-AA12-2C0EA7A6A75B}"/>
          </ac:graphicFrameMkLst>
        </pc:graphicFrameChg>
      </pc:sldChg>
      <pc:sldChg chg="modSp add">
        <pc:chgData name="Matthew Boesen" userId="d9f0030c2fa69c0c" providerId="LiveId" clId="{8D687587-0C76-43B7-9B19-220074EFB359}" dt="2018-02-21T23:24:11.373" v="3611" actId="20577"/>
        <pc:sldMkLst>
          <pc:docMk/>
          <pc:sldMk cId="3281371237" sldId="329"/>
        </pc:sldMkLst>
        <pc:spChg chg="mod">
          <ac:chgData name="Matthew Boesen" userId="d9f0030c2fa69c0c" providerId="LiveId" clId="{8D687587-0C76-43B7-9B19-220074EFB359}" dt="2018-02-21T23:23:04.990" v="3465" actId="20577"/>
          <ac:spMkLst>
            <pc:docMk/>
            <pc:sldMk cId="3281371237" sldId="329"/>
            <ac:spMk id="2" creationId="{00000000-0000-0000-0000-000000000000}"/>
          </ac:spMkLst>
        </pc:spChg>
        <pc:spChg chg="mod">
          <ac:chgData name="Matthew Boesen" userId="d9f0030c2fa69c0c" providerId="LiveId" clId="{8D687587-0C76-43B7-9B19-220074EFB359}" dt="2018-02-21T23:24:11.373" v="3611" actId="20577"/>
          <ac:spMkLst>
            <pc:docMk/>
            <pc:sldMk cId="3281371237" sldId="329"/>
            <ac:spMk id="3" creationId="{00000000-0000-0000-0000-000000000000}"/>
          </ac:spMkLst>
        </pc:spChg>
      </pc:sldChg>
      <pc:sldChg chg="addSp delSp modSp add delAnim modAnim">
        <pc:chgData name="Matthew Boesen" userId="d9f0030c2fa69c0c" providerId="LiveId" clId="{8D687587-0C76-43B7-9B19-220074EFB359}" dt="2018-02-21T23:41:15.660" v="3909" actId="20577"/>
        <pc:sldMkLst>
          <pc:docMk/>
          <pc:sldMk cId="741087620" sldId="330"/>
        </pc:sldMkLst>
        <pc:spChg chg="mod">
          <ac:chgData name="Matthew Boesen" userId="d9f0030c2fa69c0c" providerId="LiveId" clId="{8D687587-0C76-43B7-9B19-220074EFB359}" dt="2018-02-21T23:26:30.099" v="3663" actId="20577"/>
          <ac:spMkLst>
            <pc:docMk/>
            <pc:sldMk cId="741087620" sldId="330"/>
            <ac:spMk id="2" creationId="{65357D99-7AEE-45B4-BDDA-33E4B0DB5AD0}"/>
          </ac:spMkLst>
        </pc:spChg>
        <pc:spChg chg="del">
          <ac:chgData name="Matthew Boesen" userId="d9f0030c2fa69c0c" providerId="LiveId" clId="{8D687587-0C76-43B7-9B19-220074EFB359}" dt="2018-02-21T23:24:44.696" v="3613" actId="478"/>
          <ac:spMkLst>
            <pc:docMk/>
            <pc:sldMk cId="741087620" sldId="330"/>
            <ac:spMk id="3" creationId="{EB14612A-D43E-427D-8A73-8EF867F31372}"/>
          </ac:spMkLst>
        </pc:spChg>
        <pc:spChg chg="add mod">
          <ac:chgData name="Matthew Boesen" userId="d9f0030c2fa69c0c" providerId="LiveId" clId="{8D687587-0C76-43B7-9B19-220074EFB359}" dt="2018-02-21T23:41:09.787" v="3905" actId="6549"/>
          <ac:spMkLst>
            <pc:docMk/>
            <pc:sldMk cId="741087620" sldId="330"/>
            <ac:spMk id="5" creationId="{4C3E8167-7C74-42E4-925C-DB5B7DDF8A47}"/>
          </ac:spMkLst>
        </pc:spChg>
        <pc:spChg chg="add mod">
          <ac:chgData name="Matthew Boesen" userId="d9f0030c2fa69c0c" providerId="LiveId" clId="{8D687587-0C76-43B7-9B19-220074EFB359}" dt="2018-02-21T23:41:15.660" v="3909" actId="20577"/>
          <ac:spMkLst>
            <pc:docMk/>
            <pc:sldMk cId="741087620" sldId="330"/>
            <ac:spMk id="6" creationId="{6F838479-312B-4B40-86A1-BC143778BCE7}"/>
          </ac:spMkLst>
        </pc:spChg>
        <pc:spChg chg="add mod">
          <ac:chgData name="Matthew Boesen" userId="d9f0030c2fa69c0c" providerId="LiveId" clId="{8D687587-0C76-43B7-9B19-220074EFB359}" dt="2018-02-21T23:39:31.224" v="3888" actId="1076"/>
          <ac:spMkLst>
            <pc:docMk/>
            <pc:sldMk cId="741087620" sldId="330"/>
            <ac:spMk id="7" creationId="{4657CE15-3DA3-40B1-8776-053C420E5AFA}"/>
          </ac:spMkLst>
        </pc:spChg>
        <pc:spChg chg="add mod">
          <ac:chgData name="Matthew Boesen" userId="d9f0030c2fa69c0c" providerId="LiveId" clId="{8D687587-0C76-43B7-9B19-220074EFB359}" dt="2018-02-21T23:39:31.224" v="3888" actId="1076"/>
          <ac:spMkLst>
            <pc:docMk/>
            <pc:sldMk cId="741087620" sldId="330"/>
            <ac:spMk id="8" creationId="{5A6771E8-5CF1-4441-8193-B95DC95D0D35}"/>
          </ac:spMkLst>
        </pc:spChg>
        <pc:spChg chg="add del mod">
          <ac:chgData name="Matthew Boesen" userId="d9f0030c2fa69c0c" providerId="LiveId" clId="{8D687587-0C76-43B7-9B19-220074EFB359}" dt="2018-02-21T23:39:16.998" v="3886" actId="478"/>
          <ac:spMkLst>
            <pc:docMk/>
            <pc:sldMk cId="741087620" sldId="330"/>
            <ac:spMk id="9" creationId="{E74E8AAC-94FA-49E8-BD97-FE8581C97A63}"/>
          </ac:spMkLst>
        </pc:spChg>
        <pc:spChg chg="add del mod">
          <ac:chgData name="Matthew Boesen" userId="d9f0030c2fa69c0c" providerId="LiveId" clId="{8D687587-0C76-43B7-9B19-220074EFB359}" dt="2018-02-21T23:39:23.971" v="3887" actId="478"/>
          <ac:spMkLst>
            <pc:docMk/>
            <pc:sldMk cId="741087620" sldId="330"/>
            <ac:spMk id="10" creationId="{FE5B0437-6AB1-45BF-98D8-2559F16215CE}"/>
          </ac:spMkLst>
        </pc:spChg>
        <pc:spChg chg="add del mod">
          <ac:chgData name="Matthew Boesen" userId="d9f0030c2fa69c0c" providerId="LiveId" clId="{8D687587-0C76-43B7-9B19-220074EFB359}" dt="2018-02-21T23:39:12.880" v="3885" actId="478"/>
          <ac:spMkLst>
            <pc:docMk/>
            <pc:sldMk cId="741087620" sldId="330"/>
            <ac:spMk id="11" creationId="{CF2DE120-961A-42C8-BFE0-D889B27AB636}"/>
          </ac:spMkLst>
        </pc:spChg>
        <pc:picChg chg="add del mod">
          <ac:chgData name="Matthew Boesen" userId="d9f0030c2fa69c0c" providerId="LiveId" clId="{8D687587-0C76-43B7-9B19-220074EFB359}" dt="2018-02-21T23:25:22.852" v="3619" actId="478"/>
          <ac:picMkLst>
            <pc:docMk/>
            <pc:sldMk cId="741087620" sldId="330"/>
            <ac:picMk id="4" creationId="{FDEE0CA4-14BE-498F-BA60-3327924F8D53}"/>
          </ac:picMkLst>
        </pc:picChg>
        <pc:picChg chg="add mod">
          <ac:chgData name="Matthew Boesen" userId="d9f0030c2fa69c0c" providerId="LiveId" clId="{8D687587-0C76-43B7-9B19-220074EFB359}" dt="2018-02-21T23:39:31.224" v="3888" actId="1076"/>
          <ac:picMkLst>
            <pc:docMk/>
            <pc:sldMk cId="741087620" sldId="330"/>
            <ac:picMk id="12" creationId="{EC14696C-BB23-4F32-8552-DDBC8B6578D5}"/>
          </ac:picMkLst>
        </pc:picChg>
      </pc:sldChg>
      <pc:sldChg chg="addSp delSp modSp add modAnim">
        <pc:chgData name="Matthew Boesen" userId="d9f0030c2fa69c0c" providerId="LiveId" clId="{8D687587-0C76-43B7-9B19-220074EFB359}" dt="2018-02-21T23:39:44.428" v="3889" actId="20577"/>
        <pc:sldMkLst>
          <pc:docMk/>
          <pc:sldMk cId="3256013489" sldId="331"/>
        </pc:sldMkLst>
        <pc:spChg chg="mod">
          <ac:chgData name="Matthew Boesen" userId="d9f0030c2fa69c0c" providerId="LiveId" clId="{8D687587-0C76-43B7-9B19-220074EFB359}" dt="2018-02-21T23:28:21.139" v="3691" actId="20577"/>
          <ac:spMkLst>
            <pc:docMk/>
            <pc:sldMk cId="3256013489" sldId="331"/>
            <ac:spMk id="2" creationId="{30D24C2E-FE9D-4E13-9A2E-03437B3F5681}"/>
          </ac:spMkLst>
        </pc:spChg>
        <pc:spChg chg="del">
          <ac:chgData name="Matthew Boesen" userId="d9f0030c2fa69c0c" providerId="LiveId" clId="{8D687587-0C76-43B7-9B19-220074EFB359}" dt="2018-02-21T23:27:36.472" v="3665" actId="478"/>
          <ac:spMkLst>
            <pc:docMk/>
            <pc:sldMk cId="3256013489" sldId="331"/>
            <ac:spMk id="3" creationId="{8A1AE009-C3A6-4213-908C-136C7B59A46A}"/>
          </ac:spMkLst>
        </pc:spChg>
        <pc:spChg chg="add mod">
          <ac:chgData name="Matthew Boesen" userId="d9f0030c2fa69c0c" providerId="LiveId" clId="{8D687587-0C76-43B7-9B19-220074EFB359}" dt="2018-02-21T23:39:44.428" v="3889" actId="20577"/>
          <ac:spMkLst>
            <pc:docMk/>
            <pc:sldMk cId="3256013489" sldId="331"/>
            <ac:spMk id="5" creationId="{1188CA05-D42C-4B1C-AA2A-138E62DE2B73}"/>
          </ac:spMkLst>
        </pc:spChg>
        <pc:spChg chg="add mod">
          <ac:chgData name="Matthew Boesen" userId="d9f0030c2fa69c0c" providerId="LiveId" clId="{8D687587-0C76-43B7-9B19-220074EFB359}" dt="2018-02-21T23:39:44.428" v="3889" actId="20577"/>
          <ac:spMkLst>
            <pc:docMk/>
            <pc:sldMk cId="3256013489" sldId="331"/>
            <ac:spMk id="6" creationId="{B6DE5D60-4D18-43E9-B85B-9E2D3390146E}"/>
          </ac:spMkLst>
        </pc:spChg>
        <pc:spChg chg="add mod">
          <ac:chgData name="Matthew Boesen" userId="d9f0030c2fa69c0c" providerId="LiveId" clId="{8D687587-0C76-43B7-9B19-220074EFB359}" dt="2018-02-21T23:39:44.428" v="3889" actId="20577"/>
          <ac:spMkLst>
            <pc:docMk/>
            <pc:sldMk cId="3256013489" sldId="331"/>
            <ac:spMk id="7" creationId="{DEFDF4E9-A456-4C1D-8BD9-14A4AF3B0E10}"/>
          </ac:spMkLst>
        </pc:spChg>
        <pc:spChg chg="add mod">
          <ac:chgData name="Matthew Boesen" userId="d9f0030c2fa69c0c" providerId="LiveId" clId="{8D687587-0C76-43B7-9B19-220074EFB359}" dt="2018-02-21T23:39:44.428" v="3889" actId="20577"/>
          <ac:spMkLst>
            <pc:docMk/>
            <pc:sldMk cId="3256013489" sldId="331"/>
            <ac:spMk id="8" creationId="{E4E18DCB-7FF0-4DD2-A867-B09BC959039A}"/>
          </ac:spMkLst>
        </pc:spChg>
        <pc:spChg chg="add mod">
          <ac:chgData name="Matthew Boesen" userId="d9f0030c2fa69c0c" providerId="LiveId" clId="{8D687587-0C76-43B7-9B19-220074EFB359}" dt="2018-02-21T23:39:44.428" v="3889" actId="20577"/>
          <ac:spMkLst>
            <pc:docMk/>
            <pc:sldMk cId="3256013489" sldId="331"/>
            <ac:spMk id="9" creationId="{FB4BB019-F33B-4616-B86D-3314CA9F1B6B}"/>
          </ac:spMkLst>
        </pc:spChg>
        <pc:spChg chg="add mod">
          <ac:chgData name="Matthew Boesen" userId="d9f0030c2fa69c0c" providerId="LiveId" clId="{8D687587-0C76-43B7-9B19-220074EFB359}" dt="2018-02-21T23:39:44.428" v="3889" actId="20577"/>
          <ac:spMkLst>
            <pc:docMk/>
            <pc:sldMk cId="3256013489" sldId="331"/>
            <ac:spMk id="10" creationId="{82416853-6433-47F2-9E06-C4D0BE27CD25}"/>
          </ac:spMkLst>
        </pc:spChg>
        <pc:spChg chg="add mod">
          <ac:chgData name="Matthew Boesen" userId="d9f0030c2fa69c0c" providerId="LiveId" clId="{8D687587-0C76-43B7-9B19-220074EFB359}" dt="2018-02-21T23:39:44.428" v="3889" actId="20577"/>
          <ac:spMkLst>
            <pc:docMk/>
            <pc:sldMk cId="3256013489" sldId="331"/>
            <ac:spMk id="11" creationId="{94DD06E3-B3CF-46F8-999E-8B7897DD1487}"/>
          </ac:spMkLst>
        </pc:spChg>
        <pc:spChg chg="add mod">
          <ac:chgData name="Matthew Boesen" userId="d9f0030c2fa69c0c" providerId="LiveId" clId="{8D687587-0C76-43B7-9B19-220074EFB359}" dt="2018-02-21T23:39:44.428" v="3889" actId="20577"/>
          <ac:spMkLst>
            <pc:docMk/>
            <pc:sldMk cId="3256013489" sldId="331"/>
            <ac:spMk id="12" creationId="{A24470C5-9DF7-4CF3-820A-87285BB975CB}"/>
          </ac:spMkLst>
        </pc:spChg>
        <pc:picChg chg="add mod">
          <ac:chgData name="Matthew Boesen" userId="d9f0030c2fa69c0c" providerId="LiveId" clId="{8D687587-0C76-43B7-9B19-220074EFB359}" dt="2018-02-21T23:29:06.305" v="3693" actId="20577"/>
          <ac:picMkLst>
            <pc:docMk/>
            <pc:sldMk cId="3256013489" sldId="331"/>
            <ac:picMk id="4" creationId="{D7A5CCBF-4458-4510-A215-5BDAC83EAAA3}"/>
          </ac:picMkLst>
        </pc:picChg>
      </pc:sldChg>
      <pc:sldChg chg="addSp delSp modSp add modAnim">
        <pc:chgData name="Matthew Boesen" userId="d9f0030c2fa69c0c" providerId="LiveId" clId="{8D687587-0C76-43B7-9B19-220074EFB359}" dt="2018-02-21T23:39:52.272" v="3890" actId="20577"/>
        <pc:sldMkLst>
          <pc:docMk/>
          <pc:sldMk cId="2719451658" sldId="332"/>
        </pc:sldMkLst>
        <pc:spChg chg="mod">
          <ac:chgData name="Matthew Boesen" userId="d9f0030c2fa69c0c" providerId="LiveId" clId="{8D687587-0C76-43B7-9B19-220074EFB359}" dt="2018-02-21T23:30:03.375" v="3723" actId="20577"/>
          <ac:spMkLst>
            <pc:docMk/>
            <pc:sldMk cId="2719451658" sldId="332"/>
            <ac:spMk id="2" creationId="{19BCE7CC-287A-4EB1-BC5C-CBA7F0FD8009}"/>
          </ac:spMkLst>
        </pc:spChg>
        <pc:spChg chg="del">
          <ac:chgData name="Matthew Boesen" userId="d9f0030c2fa69c0c" providerId="LiveId" clId="{8D687587-0C76-43B7-9B19-220074EFB359}" dt="2018-02-21T23:29:38.196" v="3695" actId="478"/>
          <ac:spMkLst>
            <pc:docMk/>
            <pc:sldMk cId="2719451658" sldId="332"/>
            <ac:spMk id="3" creationId="{D1F9EF60-318B-4409-951C-B89E48621866}"/>
          </ac:spMkLst>
        </pc:spChg>
        <pc:spChg chg="add mod">
          <ac:chgData name="Matthew Boesen" userId="d9f0030c2fa69c0c" providerId="LiveId" clId="{8D687587-0C76-43B7-9B19-220074EFB359}" dt="2018-02-21T23:39:52.272" v="3890" actId="20577"/>
          <ac:spMkLst>
            <pc:docMk/>
            <pc:sldMk cId="2719451658" sldId="332"/>
            <ac:spMk id="4" creationId="{9641D026-2F69-4518-B82C-4E314BEED43A}"/>
          </ac:spMkLst>
        </pc:spChg>
        <pc:spChg chg="add mod">
          <ac:chgData name="Matthew Boesen" userId="d9f0030c2fa69c0c" providerId="LiveId" clId="{8D687587-0C76-43B7-9B19-220074EFB359}" dt="2018-02-21T23:39:52.272" v="3890" actId="20577"/>
          <ac:spMkLst>
            <pc:docMk/>
            <pc:sldMk cId="2719451658" sldId="332"/>
            <ac:spMk id="5" creationId="{F79C0FAE-CB58-493A-8FC1-B326AC54C7B4}"/>
          </ac:spMkLst>
        </pc:spChg>
        <pc:spChg chg="add mod">
          <ac:chgData name="Matthew Boesen" userId="d9f0030c2fa69c0c" providerId="LiveId" clId="{8D687587-0C76-43B7-9B19-220074EFB359}" dt="2018-02-21T23:39:52.272" v="3890" actId="20577"/>
          <ac:spMkLst>
            <pc:docMk/>
            <pc:sldMk cId="2719451658" sldId="332"/>
            <ac:spMk id="6" creationId="{37D8D846-C8E5-45D3-A33E-B395BE3C0639}"/>
          </ac:spMkLst>
        </pc:spChg>
        <pc:spChg chg="add mod">
          <ac:chgData name="Matthew Boesen" userId="d9f0030c2fa69c0c" providerId="LiveId" clId="{8D687587-0C76-43B7-9B19-220074EFB359}" dt="2018-02-21T23:39:52.272" v="3890" actId="20577"/>
          <ac:spMkLst>
            <pc:docMk/>
            <pc:sldMk cId="2719451658" sldId="332"/>
            <ac:spMk id="8" creationId="{9A8E48E4-595F-452F-BE7D-AB3F41AC80BB}"/>
          </ac:spMkLst>
        </pc:spChg>
        <pc:picChg chg="add mod">
          <ac:chgData name="Matthew Boesen" userId="d9f0030c2fa69c0c" providerId="LiveId" clId="{8D687587-0C76-43B7-9B19-220074EFB359}" dt="2018-02-21T23:30:20.876" v="3724" actId="20577"/>
          <ac:picMkLst>
            <pc:docMk/>
            <pc:sldMk cId="2719451658" sldId="332"/>
            <ac:picMk id="7" creationId="{BC8FEB68-1051-49C6-B161-0CBF39CD56E6}"/>
          </ac:picMkLst>
        </pc:picChg>
      </pc:sldChg>
      <pc:sldChg chg="addSp delSp modSp add modAnim">
        <pc:chgData name="Matthew Boesen" userId="d9f0030c2fa69c0c" providerId="LiveId" clId="{8D687587-0C76-43B7-9B19-220074EFB359}" dt="2018-02-22T01:22:38.780" v="12667" actId="1076"/>
        <pc:sldMkLst>
          <pc:docMk/>
          <pc:sldMk cId="438578560" sldId="333"/>
        </pc:sldMkLst>
        <pc:spChg chg="mod">
          <ac:chgData name="Matthew Boesen" userId="d9f0030c2fa69c0c" providerId="LiveId" clId="{8D687587-0C76-43B7-9B19-220074EFB359}" dt="2018-02-21T23:39:59.146" v="3892" actId="1076"/>
          <ac:spMkLst>
            <pc:docMk/>
            <pc:sldMk cId="438578560" sldId="333"/>
            <ac:spMk id="2" creationId="{36DA3A0B-CBF7-4EC8-A875-6871FBE3B37A}"/>
          </ac:spMkLst>
        </pc:spChg>
        <pc:spChg chg="del">
          <ac:chgData name="Matthew Boesen" userId="d9f0030c2fa69c0c" providerId="LiveId" clId="{8D687587-0C76-43B7-9B19-220074EFB359}" dt="2018-02-21T23:30:41.182" v="3726" actId="478"/>
          <ac:spMkLst>
            <pc:docMk/>
            <pc:sldMk cId="438578560" sldId="333"/>
            <ac:spMk id="3" creationId="{5AD702D9-E976-4317-B138-70C9C57A426C}"/>
          </ac:spMkLst>
        </pc:spChg>
        <pc:spChg chg="add mod">
          <ac:chgData name="Matthew Boesen" userId="d9f0030c2fa69c0c" providerId="LiveId" clId="{8D687587-0C76-43B7-9B19-220074EFB359}" dt="2018-02-21T23:40:03.146" v="3893" actId="164"/>
          <ac:spMkLst>
            <pc:docMk/>
            <pc:sldMk cId="438578560" sldId="333"/>
            <ac:spMk id="4" creationId="{B1888679-C402-4514-B090-8AEB2A5AB5F6}"/>
          </ac:spMkLst>
        </pc:spChg>
        <pc:spChg chg="add mod">
          <ac:chgData name="Matthew Boesen" userId="d9f0030c2fa69c0c" providerId="LiveId" clId="{8D687587-0C76-43B7-9B19-220074EFB359}" dt="2018-02-21T23:40:03.146" v="3893" actId="164"/>
          <ac:spMkLst>
            <pc:docMk/>
            <pc:sldMk cId="438578560" sldId="333"/>
            <ac:spMk id="5" creationId="{13B1B235-D09A-4A98-85DB-43D22EA42D00}"/>
          </ac:spMkLst>
        </pc:spChg>
        <pc:spChg chg="add mod">
          <ac:chgData name="Matthew Boesen" userId="d9f0030c2fa69c0c" providerId="LiveId" clId="{8D687587-0C76-43B7-9B19-220074EFB359}" dt="2018-02-21T23:40:03.146" v="3893" actId="164"/>
          <ac:spMkLst>
            <pc:docMk/>
            <pc:sldMk cId="438578560" sldId="333"/>
            <ac:spMk id="6" creationId="{0B38701B-8F22-4055-9814-7F7C6FD17F55}"/>
          </ac:spMkLst>
        </pc:spChg>
        <pc:spChg chg="add mod">
          <ac:chgData name="Matthew Boesen" userId="d9f0030c2fa69c0c" providerId="LiveId" clId="{8D687587-0C76-43B7-9B19-220074EFB359}" dt="2018-02-21T23:40:03.146" v="3893" actId="164"/>
          <ac:spMkLst>
            <pc:docMk/>
            <pc:sldMk cId="438578560" sldId="333"/>
            <ac:spMk id="7" creationId="{3F917AC6-9C5E-4519-A5BA-A6AB32C81029}"/>
          </ac:spMkLst>
        </pc:spChg>
        <pc:spChg chg="add mod">
          <ac:chgData name="Matthew Boesen" userId="d9f0030c2fa69c0c" providerId="LiveId" clId="{8D687587-0C76-43B7-9B19-220074EFB359}" dt="2018-02-21T23:40:03.146" v="3893" actId="164"/>
          <ac:spMkLst>
            <pc:docMk/>
            <pc:sldMk cId="438578560" sldId="333"/>
            <ac:spMk id="8" creationId="{B548D424-D715-4AD0-A631-0F8AF2DA1081}"/>
          </ac:spMkLst>
        </pc:spChg>
        <pc:spChg chg="add mod">
          <ac:chgData name="Matthew Boesen" userId="d9f0030c2fa69c0c" providerId="LiveId" clId="{8D687587-0C76-43B7-9B19-220074EFB359}" dt="2018-02-21T23:40:03.146" v="3893" actId="164"/>
          <ac:spMkLst>
            <pc:docMk/>
            <pc:sldMk cId="438578560" sldId="333"/>
            <ac:spMk id="9" creationId="{F513AD2B-A57C-4327-97B4-4D4340EBE1A9}"/>
          </ac:spMkLst>
        </pc:spChg>
        <pc:spChg chg="add mod">
          <ac:chgData name="Matthew Boesen" userId="d9f0030c2fa69c0c" providerId="LiveId" clId="{8D687587-0C76-43B7-9B19-220074EFB359}" dt="2018-02-21T23:40:03.146" v="3893" actId="164"/>
          <ac:spMkLst>
            <pc:docMk/>
            <pc:sldMk cId="438578560" sldId="333"/>
            <ac:spMk id="10" creationId="{612A7226-818E-41DB-BA16-DC4020854F1C}"/>
          </ac:spMkLst>
        </pc:spChg>
        <pc:spChg chg="add mod">
          <ac:chgData name="Matthew Boesen" userId="d9f0030c2fa69c0c" providerId="LiveId" clId="{8D687587-0C76-43B7-9B19-220074EFB359}" dt="2018-02-21T23:40:03.146" v="3893" actId="164"/>
          <ac:spMkLst>
            <pc:docMk/>
            <pc:sldMk cId="438578560" sldId="333"/>
            <ac:spMk id="11" creationId="{87EA9F0C-ACE0-4ADC-A83D-3539234A74F4}"/>
          </ac:spMkLst>
        </pc:spChg>
        <pc:spChg chg="add mod">
          <ac:chgData name="Matthew Boesen" userId="d9f0030c2fa69c0c" providerId="LiveId" clId="{8D687587-0C76-43B7-9B19-220074EFB359}" dt="2018-02-21T23:34:18.613" v="3780" actId="164"/>
          <ac:spMkLst>
            <pc:docMk/>
            <pc:sldMk cId="438578560" sldId="333"/>
            <ac:spMk id="14" creationId="{D907D980-F14D-4AF8-A97B-36539E031387}"/>
          </ac:spMkLst>
        </pc:spChg>
        <pc:spChg chg="add del">
          <ac:chgData name="Matthew Boesen" userId="d9f0030c2fa69c0c" providerId="LiveId" clId="{8D687587-0C76-43B7-9B19-220074EFB359}" dt="2018-02-21T23:34:01.800" v="3776" actId="478"/>
          <ac:spMkLst>
            <pc:docMk/>
            <pc:sldMk cId="438578560" sldId="333"/>
            <ac:spMk id="17" creationId="{A7AB2B1B-06C3-4836-92D5-CF0B3D89BB47}"/>
          </ac:spMkLst>
        </pc:spChg>
        <pc:spChg chg="add mod">
          <ac:chgData name="Matthew Boesen" userId="d9f0030c2fa69c0c" providerId="LiveId" clId="{8D687587-0C76-43B7-9B19-220074EFB359}" dt="2018-02-21T23:34:18.613" v="3780" actId="164"/>
          <ac:spMkLst>
            <pc:docMk/>
            <pc:sldMk cId="438578560" sldId="333"/>
            <ac:spMk id="18" creationId="{1C76CD56-1480-49A8-ABAA-B3A94A874624}"/>
          </ac:spMkLst>
        </pc:spChg>
        <pc:grpChg chg="add mod">
          <ac:chgData name="Matthew Boesen" userId="d9f0030c2fa69c0c" providerId="LiveId" clId="{8D687587-0C76-43B7-9B19-220074EFB359}" dt="2018-02-21T23:33:57.722" v="3774" actId="164"/>
          <ac:grpSpMkLst>
            <pc:docMk/>
            <pc:sldMk cId="438578560" sldId="333"/>
            <ac:grpSpMk id="15" creationId="{90169257-AF92-455E-8A42-4F61ED3CF004}"/>
          </ac:grpSpMkLst>
        </pc:grpChg>
        <pc:grpChg chg="add del mod ord">
          <ac:chgData name="Matthew Boesen" userId="d9f0030c2fa69c0c" providerId="LiveId" clId="{8D687587-0C76-43B7-9B19-220074EFB359}" dt="2018-02-22T01:22:32.590" v="12665" actId="478"/>
          <ac:grpSpMkLst>
            <pc:docMk/>
            <pc:sldMk cId="438578560" sldId="333"/>
            <ac:grpSpMk id="19" creationId="{4AFD0468-8489-41A9-97C4-A12A6293BC71}"/>
          </ac:grpSpMkLst>
        </pc:grpChg>
        <pc:grpChg chg="add mod">
          <ac:chgData name="Matthew Boesen" userId="d9f0030c2fa69c0c" providerId="LiveId" clId="{8D687587-0C76-43B7-9B19-220074EFB359}" dt="2018-02-21T23:40:09.224" v="3895" actId="1076"/>
          <ac:grpSpMkLst>
            <pc:docMk/>
            <pc:sldMk cId="438578560" sldId="333"/>
            <ac:grpSpMk id="20" creationId="{AAAF3072-8905-48CB-BF5D-7A4449A771DF}"/>
          </ac:grpSpMkLst>
        </pc:grpChg>
        <pc:picChg chg="add del mod">
          <ac:chgData name="Matthew Boesen" userId="d9f0030c2fa69c0c" providerId="LiveId" clId="{8D687587-0C76-43B7-9B19-220074EFB359}" dt="2018-02-21T23:32:26.457" v="3761" actId="478"/>
          <ac:picMkLst>
            <pc:docMk/>
            <pc:sldMk cId="438578560" sldId="333"/>
            <ac:picMk id="12" creationId="{3920C2B9-734C-4925-8C48-E6E194F949CF}"/>
          </ac:picMkLst>
        </pc:picChg>
        <pc:picChg chg="add mod ord">
          <ac:chgData name="Matthew Boesen" userId="d9f0030c2fa69c0c" providerId="LiveId" clId="{8D687587-0C76-43B7-9B19-220074EFB359}" dt="2018-02-21T23:34:18.613" v="3780" actId="164"/>
          <ac:picMkLst>
            <pc:docMk/>
            <pc:sldMk cId="438578560" sldId="333"/>
            <ac:picMk id="13" creationId="{9020B411-2CDE-4B4C-8AE3-5A4A21F23A26}"/>
          </ac:picMkLst>
        </pc:picChg>
        <pc:picChg chg="add del">
          <ac:chgData name="Matthew Boesen" userId="d9f0030c2fa69c0c" providerId="LiveId" clId="{8D687587-0C76-43B7-9B19-220074EFB359}" dt="2018-02-21T23:34:01.800" v="3776" actId="478"/>
          <ac:picMkLst>
            <pc:docMk/>
            <pc:sldMk cId="438578560" sldId="333"/>
            <ac:picMk id="16" creationId="{AFABFCF8-6A3F-4F78-8EE1-7CABEDE846BA}"/>
          </ac:picMkLst>
        </pc:picChg>
        <pc:picChg chg="add mod">
          <ac:chgData name="Matthew Boesen" userId="d9f0030c2fa69c0c" providerId="LiveId" clId="{8D687587-0C76-43B7-9B19-220074EFB359}" dt="2018-02-22T01:22:38.780" v="12667" actId="1076"/>
          <ac:picMkLst>
            <pc:docMk/>
            <pc:sldMk cId="438578560" sldId="333"/>
            <ac:picMk id="21" creationId="{5A9B73E9-6DDE-47ED-83E6-78A880B50748}"/>
          </ac:picMkLst>
        </pc:picChg>
      </pc:sldChg>
      <pc:sldChg chg="addSp delSp modSp add modAnim">
        <pc:chgData name="Matthew Boesen" userId="d9f0030c2fa69c0c" providerId="LiveId" clId="{8D687587-0C76-43B7-9B19-220074EFB359}" dt="2018-02-21T23:40:20.755" v="3898" actId="20577"/>
        <pc:sldMkLst>
          <pc:docMk/>
          <pc:sldMk cId="496887815" sldId="334"/>
        </pc:sldMkLst>
        <pc:spChg chg="mod">
          <ac:chgData name="Matthew Boesen" userId="d9f0030c2fa69c0c" providerId="LiveId" clId="{8D687587-0C76-43B7-9B19-220074EFB359}" dt="2018-02-21T23:36:44.426" v="3828" actId="1076"/>
          <ac:spMkLst>
            <pc:docMk/>
            <pc:sldMk cId="496887815" sldId="334"/>
            <ac:spMk id="2" creationId="{C1252C04-CA73-485E-BE9C-A1E1455FA071}"/>
          </ac:spMkLst>
        </pc:spChg>
        <pc:spChg chg="del">
          <ac:chgData name="Matthew Boesen" userId="d9f0030c2fa69c0c" providerId="LiveId" clId="{8D687587-0C76-43B7-9B19-220074EFB359}" dt="2018-02-21T23:35:09.706" v="3812" actId="478"/>
          <ac:spMkLst>
            <pc:docMk/>
            <pc:sldMk cId="496887815" sldId="334"/>
            <ac:spMk id="3" creationId="{0CE41F0D-410D-4868-B438-7ABE9E7A683B}"/>
          </ac:spMkLst>
        </pc:spChg>
        <pc:spChg chg="add mod">
          <ac:chgData name="Matthew Boesen" userId="d9f0030c2fa69c0c" providerId="LiveId" clId="{8D687587-0C76-43B7-9B19-220074EFB359}" dt="2018-02-21T23:40:15.209" v="3896" actId="164"/>
          <ac:spMkLst>
            <pc:docMk/>
            <pc:sldMk cId="496887815" sldId="334"/>
            <ac:spMk id="4" creationId="{24CCD1D8-986D-4A3A-9C89-5C47283E19E5}"/>
          </ac:spMkLst>
        </pc:spChg>
        <pc:spChg chg="add mod">
          <ac:chgData name="Matthew Boesen" userId="d9f0030c2fa69c0c" providerId="LiveId" clId="{8D687587-0C76-43B7-9B19-220074EFB359}" dt="2018-02-21T23:40:15.209" v="3896" actId="164"/>
          <ac:spMkLst>
            <pc:docMk/>
            <pc:sldMk cId="496887815" sldId="334"/>
            <ac:spMk id="5" creationId="{70D6DA63-03C1-4B16-9F08-69482C48B34A}"/>
          </ac:spMkLst>
        </pc:spChg>
        <pc:spChg chg="add mod">
          <ac:chgData name="Matthew Boesen" userId="d9f0030c2fa69c0c" providerId="LiveId" clId="{8D687587-0C76-43B7-9B19-220074EFB359}" dt="2018-02-21T23:40:15.209" v="3896" actId="164"/>
          <ac:spMkLst>
            <pc:docMk/>
            <pc:sldMk cId="496887815" sldId="334"/>
            <ac:spMk id="6" creationId="{3C388101-DACB-4864-A2A2-947313A0DF9C}"/>
          </ac:spMkLst>
        </pc:spChg>
        <pc:spChg chg="add mod">
          <ac:chgData name="Matthew Boesen" userId="d9f0030c2fa69c0c" providerId="LiveId" clId="{8D687587-0C76-43B7-9B19-220074EFB359}" dt="2018-02-21T23:40:15.209" v="3896" actId="164"/>
          <ac:spMkLst>
            <pc:docMk/>
            <pc:sldMk cId="496887815" sldId="334"/>
            <ac:spMk id="7" creationId="{B5646CDC-269B-4D72-B1CA-9BB816F1A948}"/>
          </ac:spMkLst>
        </pc:spChg>
        <pc:grpChg chg="add mod">
          <ac:chgData name="Matthew Boesen" userId="d9f0030c2fa69c0c" providerId="LiveId" clId="{8D687587-0C76-43B7-9B19-220074EFB359}" dt="2018-02-21T23:40:20.755" v="3898" actId="20577"/>
          <ac:grpSpMkLst>
            <pc:docMk/>
            <pc:sldMk cId="496887815" sldId="334"/>
            <ac:grpSpMk id="9" creationId="{4C8949DA-5047-402F-BA64-2782CA87C4FD}"/>
          </ac:grpSpMkLst>
        </pc:grpChg>
        <pc:picChg chg="add mod">
          <ac:chgData name="Matthew Boesen" userId="d9f0030c2fa69c0c" providerId="LiveId" clId="{8D687587-0C76-43B7-9B19-220074EFB359}" dt="2018-02-21T23:36:49.497" v="3829" actId="1076"/>
          <ac:picMkLst>
            <pc:docMk/>
            <pc:sldMk cId="496887815" sldId="334"/>
            <ac:picMk id="8" creationId="{A72DEE5F-CCD5-48B7-8813-EC4639257C60}"/>
          </ac:picMkLst>
        </pc:picChg>
      </pc:sldChg>
      <pc:sldChg chg="addSp delSp modSp add modAnim">
        <pc:chgData name="Matthew Boesen" userId="d9f0030c2fa69c0c" providerId="LiveId" clId="{8D687587-0C76-43B7-9B19-220074EFB359}" dt="2018-02-21T23:40:32.598" v="3903" actId="20577"/>
        <pc:sldMkLst>
          <pc:docMk/>
          <pc:sldMk cId="154056759" sldId="335"/>
        </pc:sldMkLst>
        <pc:spChg chg="mod">
          <ac:chgData name="Matthew Boesen" userId="d9f0030c2fa69c0c" providerId="LiveId" clId="{8D687587-0C76-43B7-9B19-220074EFB359}" dt="2018-02-21T23:38:39.834" v="3880" actId="20577"/>
          <ac:spMkLst>
            <pc:docMk/>
            <pc:sldMk cId="154056759" sldId="335"/>
            <ac:spMk id="2" creationId="{17FA799B-5289-4FF5-825E-05CD90FD4532}"/>
          </ac:spMkLst>
        </pc:spChg>
        <pc:spChg chg="del">
          <ac:chgData name="Matthew Boesen" userId="d9f0030c2fa69c0c" providerId="LiveId" clId="{8D687587-0C76-43B7-9B19-220074EFB359}" dt="2018-02-21T23:37:14.058" v="3831" actId="478"/>
          <ac:spMkLst>
            <pc:docMk/>
            <pc:sldMk cId="154056759" sldId="335"/>
            <ac:spMk id="3" creationId="{D64D79DD-24CD-4128-8AFC-DC26DB03758D}"/>
          </ac:spMkLst>
        </pc:spChg>
        <pc:spChg chg="add mod">
          <ac:chgData name="Matthew Boesen" userId="d9f0030c2fa69c0c" providerId="LiveId" clId="{8D687587-0C76-43B7-9B19-220074EFB359}" dt="2018-02-21T23:40:29.442" v="3901" actId="2085"/>
          <ac:spMkLst>
            <pc:docMk/>
            <pc:sldMk cId="154056759" sldId="335"/>
            <ac:spMk id="4" creationId="{69CCCAA6-BB3D-4FA1-AE56-F057C3E265A0}"/>
          </ac:spMkLst>
        </pc:spChg>
        <pc:spChg chg="add mod">
          <ac:chgData name="Matthew Boesen" userId="d9f0030c2fa69c0c" providerId="LiveId" clId="{8D687587-0C76-43B7-9B19-220074EFB359}" dt="2018-02-21T23:40:29.442" v="3901" actId="2085"/>
          <ac:spMkLst>
            <pc:docMk/>
            <pc:sldMk cId="154056759" sldId="335"/>
            <ac:spMk id="5" creationId="{C8B28B13-7B6F-4C6E-9F6D-5EF0C15EBE34}"/>
          </ac:spMkLst>
        </pc:spChg>
        <pc:spChg chg="add mod">
          <ac:chgData name="Matthew Boesen" userId="d9f0030c2fa69c0c" providerId="LiveId" clId="{8D687587-0C76-43B7-9B19-220074EFB359}" dt="2018-02-21T23:40:29.442" v="3901" actId="2085"/>
          <ac:spMkLst>
            <pc:docMk/>
            <pc:sldMk cId="154056759" sldId="335"/>
            <ac:spMk id="6" creationId="{AF7B93A9-6522-4EC0-AAC6-AC49499B9773}"/>
          </ac:spMkLst>
        </pc:spChg>
        <pc:spChg chg="add mod">
          <ac:chgData name="Matthew Boesen" userId="d9f0030c2fa69c0c" providerId="LiveId" clId="{8D687587-0C76-43B7-9B19-220074EFB359}" dt="2018-02-21T23:40:29.442" v="3901" actId="2085"/>
          <ac:spMkLst>
            <pc:docMk/>
            <pc:sldMk cId="154056759" sldId="335"/>
            <ac:spMk id="7" creationId="{D81BD00E-1FBB-4C58-9B86-CA1CC72304B9}"/>
          </ac:spMkLst>
        </pc:spChg>
        <pc:grpChg chg="add mod">
          <ac:chgData name="Matthew Boesen" userId="d9f0030c2fa69c0c" providerId="LiveId" clId="{8D687587-0C76-43B7-9B19-220074EFB359}" dt="2018-02-21T23:40:32.598" v="3903" actId="20577"/>
          <ac:grpSpMkLst>
            <pc:docMk/>
            <pc:sldMk cId="154056759" sldId="335"/>
            <ac:grpSpMk id="9" creationId="{0A05255B-49E2-4A52-9CE1-22C381A13AAA}"/>
          </ac:grpSpMkLst>
        </pc:grpChg>
        <pc:picChg chg="add mod">
          <ac:chgData name="Matthew Boesen" userId="d9f0030c2fa69c0c" providerId="LiveId" clId="{8D687587-0C76-43B7-9B19-220074EFB359}" dt="2018-02-21T23:38:32.537" v="3851" actId="1076"/>
          <ac:picMkLst>
            <pc:docMk/>
            <pc:sldMk cId="154056759" sldId="335"/>
            <ac:picMk id="8" creationId="{4AEB34E5-C7D6-4ED1-B60F-19A81C117547}"/>
          </ac:picMkLst>
        </pc:picChg>
      </pc:sldChg>
      <pc:sldChg chg="modSp add">
        <pc:chgData name="Matthew Boesen" userId="d9f0030c2fa69c0c" providerId="LiveId" clId="{8D687587-0C76-43B7-9B19-220074EFB359}" dt="2018-02-21T23:42:13.101" v="3933" actId="20577"/>
        <pc:sldMkLst>
          <pc:docMk/>
          <pc:sldMk cId="2970162063" sldId="336"/>
        </pc:sldMkLst>
        <pc:spChg chg="mod">
          <ac:chgData name="Matthew Boesen" userId="d9f0030c2fa69c0c" providerId="LiveId" clId="{8D687587-0C76-43B7-9B19-220074EFB359}" dt="2018-02-21T23:42:13.101" v="3933" actId="20577"/>
          <ac:spMkLst>
            <pc:docMk/>
            <pc:sldMk cId="2970162063" sldId="336"/>
            <ac:spMk id="2" creationId="{00000000-0000-0000-0000-000000000000}"/>
          </ac:spMkLst>
        </pc:spChg>
      </pc:sldChg>
      <pc:sldChg chg="addSp delSp modSp add">
        <pc:chgData name="Matthew Boesen" userId="d9f0030c2fa69c0c" providerId="LiveId" clId="{8D687587-0C76-43B7-9B19-220074EFB359}" dt="2018-02-21T23:49:47.574" v="4613" actId="20577"/>
        <pc:sldMkLst>
          <pc:docMk/>
          <pc:sldMk cId="1259290179" sldId="339"/>
        </pc:sldMkLst>
        <pc:spChg chg="del">
          <ac:chgData name="Matthew Boesen" userId="d9f0030c2fa69c0c" providerId="LiveId" clId="{8D687587-0C76-43B7-9B19-220074EFB359}" dt="2018-02-21T23:44:39.419" v="4023" actId="20577"/>
          <ac:spMkLst>
            <pc:docMk/>
            <pc:sldMk cId="1259290179" sldId="339"/>
            <ac:spMk id="2" creationId="{611889FD-8DC6-4FDF-85C0-1A875F9EE931}"/>
          </ac:spMkLst>
        </pc:spChg>
        <pc:spChg chg="add mod">
          <ac:chgData name="Matthew Boesen" userId="d9f0030c2fa69c0c" providerId="LiveId" clId="{8D687587-0C76-43B7-9B19-220074EFB359}" dt="2018-02-21T23:44:55.856" v="4066" actId="5793"/>
          <ac:spMkLst>
            <pc:docMk/>
            <pc:sldMk cId="1259290179" sldId="339"/>
            <ac:spMk id="3" creationId="{5D34BCF8-3EC0-4707-A686-F7F6B1CBF7BC}"/>
          </ac:spMkLst>
        </pc:spChg>
        <pc:spChg chg="add mod">
          <ac:chgData name="Matthew Boesen" userId="d9f0030c2fa69c0c" providerId="LiveId" clId="{8D687587-0C76-43B7-9B19-220074EFB359}" dt="2018-02-21T23:49:47.574" v="4613" actId="20577"/>
          <ac:spMkLst>
            <pc:docMk/>
            <pc:sldMk cId="1259290179" sldId="339"/>
            <ac:spMk id="4" creationId="{A636CD28-0B29-46CE-A55D-24C2755A2577}"/>
          </ac:spMkLst>
        </pc:spChg>
      </pc:sldChg>
      <pc:sldChg chg="modSp add">
        <pc:chgData name="Matthew Boesen" userId="d9f0030c2fa69c0c" providerId="LiveId" clId="{8D687587-0C76-43B7-9B19-220074EFB359}" dt="2018-02-21T23:46:52.460" v="4277" actId="20577"/>
        <pc:sldMkLst>
          <pc:docMk/>
          <pc:sldMk cId="3023545359" sldId="340"/>
        </pc:sldMkLst>
        <pc:spChg chg="mod">
          <ac:chgData name="Matthew Boesen" userId="d9f0030c2fa69c0c" providerId="LiveId" clId="{8D687587-0C76-43B7-9B19-220074EFB359}" dt="2018-02-21T23:46:05.914" v="4188" actId="5793"/>
          <ac:spMkLst>
            <pc:docMk/>
            <pc:sldMk cId="3023545359" sldId="340"/>
            <ac:spMk id="3" creationId="{5D34BCF8-3EC0-4707-A686-F7F6B1CBF7BC}"/>
          </ac:spMkLst>
        </pc:spChg>
        <pc:spChg chg="mod">
          <ac:chgData name="Matthew Boesen" userId="d9f0030c2fa69c0c" providerId="LiveId" clId="{8D687587-0C76-43B7-9B19-220074EFB359}" dt="2018-02-21T23:46:52.460" v="4277" actId="20577"/>
          <ac:spMkLst>
            <pc:docMk/>
            <pc:sldMk cId="3023545359" sldId="340"/>
            <ac:spMk id="4" creationId="{A636CD28-0B29-46CE-A55D-24C2755A2577}"/>
          </ac:spMkLst>
        </pc:spChg>
      </pc:sldChg>
      <pc:sldChg chg="modSp add">
        <pc:chgData name="Matthew Boesen" userId="d9f0030c2fa69c0c" providerId="LiveId" clId="{8D687587-0C76-43B7-9B19-220074EFB359}" dt="2018-02-21T23:48:46.516" v="4538" actId="6549"/>
        <pc:sldMkLst>
          <pc:docMk/>
          <pc:sldMk cId="3421976440" sldId="341"/>
        </pc:sldMkLst>
        <pc:spChg chg="mod">
          <ac:chgData name="Matthew Boesen" userId="d9f0030c2fa69c0c" providerId="LiveId" clId="{8D687587-0C76-43B7-9B19-220074EFB359}" dt="2018-02-21T23:47:48.041" v="4370" actId="5793"/>
          <ac:spMkLst>
            <pc:docMk/>
            <pc:sldMk cId="3421976440" sldId="341"/>
            <ac:spMk id="3" creationId="{5D34BCF8-3EC0-4707-A686-F7F6B1CBF7BC}"/>
          </ac:spMkLst>
        </pc:spChg>
        <pc:spChg chg="mod">
          <ac:chgData name="Matthew Boesen" userId="d9f0030c2fa69c0c" providerId="LiveId" clId="{8D687587-0C76-43B7-9B19-220074EFB359}" dt="2018-02-21T23:48:46.516" v="4538" actId="6549"/>
          <ac:spMkLst>
            <pc:docMk/>
            <pc:sldMk cId="3421976440" sldId="341"/>
            <ac:spMk id="4" creationId="{A636CD28-0B29-46CE-A55D-24C2755A2577}"/>
          </ac:spMkLst>
        </pc:spChg>
      </pc:sldChg>
      <pc:sldChg chg="modSp add">
        <pc:chgData name="Matthew Boesen" userId="d9f0030c2fa69c0c" providerId="LiveId" clId="{8D687587-0C76-43B7-9B19-220074EFB359}" dt="2018-02-21T23:50:24.372" v="4629" actId="20577"/>
        <pc:sldMkLst>
          <pc:docMk/>
          <pc:sldMk cId="31512224" sldId="342"/>
        </pc:sldMkLst>
        <pc:spChg chg="mod">
          <ac:chgData name="Matthew Boesen" userId="d9f0030c2fa69c0c" providerId="LiveId" clId="{8D687587-0C76-43B7-9B19-220074EFB359}" dt="2018-02-21T23:50:24.372" v="4629" actId="20577"/>
          <ac:spMkLst>
            <pc:docMk/>
            <pc:sldMk cId="31512224" sldId="342"/>
            <ac:spMk id="2" creationId="{00000000-0000-0000-0000-000000000000}"/>
          </ac:spMkLst>
        </pc:spChg>
      </pc:sldChg>
      <pc:sldChg chg="addSp delSp modSp add">
        <pc:chgData name="Matthew Boesen" userId="d9f0030c2fa69c0c" providerId="LiveId" clId="{8D687587-0C76-43B7-9B19-220074EFB359}" dt="2018-02-21T23:52:37.916" v="4636" actId="1076"/>
        <pc:sldMkLst>
          <pc:docMk/>
          <pc:sldMk cId="426394090" sldId="343"/>
        </pc:sldMkLst>
        <pc:spChg chg="del">
          <ac:chgData name="Matthew Boesen" userId="d9f0030c2fa69c0c" providerId="LiveId" clId="{8D687587-0C76-43B7-9B19-220074EFB359}" dt="2018-02-21T23:52:11.699" v="4631" actId="478"/>
          <ac:spMkLst>
            <pc:docMk/>
            <pc:sldMk cId="426394090" sldId="343"/>
            <ac:spMk id="2" creationId="{A6F25C3F-6335-4C13-9727-E3CEE62732B2}"/>
          </ac:spMkLst>
        </pc:spChg>
        <pc:grpChg chg="add mod">
          <ac:chgData name="Matthew Boesen" userId="d9f0030c2fa69c0c" providerId="LiveId" clId="{8D687587-0C76-43B7-9B19-220074EFB359}" dt="2018-02-21T23:52:37.916" v="4636" actId="1076"/>
          <ac:grpSpMkLst>
            <pc:docMk/>
            <pc:sldMk cId="426394090" sldId="343"/>
            <ac:grpSpMk id="3" creationId="{EE2F621A-16D3-46AC-994F-15D91D32C111}"/>
          </ac:grpSpMkLst>
        </pc:grpChg>
      </pc:sldChg>
      <pc:sldChg chg="addSp delSp modSp add">
        <pc:chgData name="Matthew Boesen" userId="d9f0030c2fa69c0c" providerId="LiveId" clId="{8D687587-0C76-43B7-9B19-220074EFB359}" dt="2018-02-22T00:35:47.693" v="7417" actId="20577"/>
        <pc:sldMkLst>
          <pc:docMk/>
          <pc:sldMk cId="4186597355" sldId="345"/>
        </pc:sldMkLst>
        <pc:spChg chg="mod">
          <ac:chgData name="Matthew Boesen" userId="d9f0030c2fa69c0c" providerId="LiveId" clId="{8D687587-0C76-43B7-9B19-220074EFB359}" dt="2018-02-21T23:53:11.681" v="4652" actId="20577"/>
          <ac:spMkLst>
            <pc:docMk/>
            <pc:sldMk cId="4186597355" sldId="345"/>
            <ac:spMk id="3" creationId="{5D34BCF8-3EC0-4707-A686-F7F6B1CBF7BC}"/>
          </ac:spMkLst>
        </pc:spChg>
        <pc:spChg chg="mod">
          <ac:chgData name="Matthew Boesen" userId="d9f0030c2fa69c0c" providerId="LiveId" clId="{8D687587-0C76-43B7-9B19-220074EFB359}" dt="2018-02-22T00:11:52.332" v="5621" actId="20577"/>
          <ac:spMkLst>
            <pc:docMk/>
            <pc:sldMk cId="4186597355" sldId="345"/>
            <ac:spMk id="4" creationId="{A636CD28-0B29-46CE-A55D-24C2755A2577}"/>
          </ac:spMkLst>
        </pc:spChg>
        <pc:spChg chg="add mod">
          <ac:chgData name="Matthew Boesen" userId="d9f0030c2fa69c0c" providerId="LiveId" clId="{8D687587-0C76-43B7-9B19-220074EFB359}" dt="2018-02-22T00:35:47.693" v="7417" actId="20577"/>
          <ac:spMkLst>
            <pc:docMk/>
            <pc:sldMk cId="4186597355" sldId="345"/>
            <ac:spMk id="5" creationId="{3E3E0072-9F1A-4E07-A5E3-83037EE9E35B}"/>
          </ac:spMkLst>
        </pc:spChg>
        <pc:spChg chg="add del mod">
          <ac:chgData name="Matthew Boesen" userId="d9f0030c2fa69c0c" providerId="LiveId" clId="{8D687587-0C76-43B7-9B19-220074EFB359}" dt="2018-02-22T00:08:24.845" v="5462" actId="20577"/>
          <ac:spMkLst>
            <pc:docMk/>
            <pc:sldMk cId="4186597355" sldId="345"/>
            <ac:spMk id="6" creationId="{3A51DB8D-60C2-4A6D-A774-ECB2E7B80C89}"/>
          </ac:spMkLst>
        </pc:spChg>
      </pc:sldChg>
      <pc:sldChg chg="addSp delSp modSp add">
        <pc:chgData name="Matthew Boesen" userId="d9f0030c2fa69c0c" providerId="LiveId" clId="{8D687587-0C76-43B7-9B19-220074EFB359}" dt="2018-02-22T00:06:45.317" v="5376" actId="1076"/>
        <pc:sldMkLst>
          <pc:docMk/>
          <pc:sldMk cId="3303992415" sldId="346"/>
        </pc:sldMkLst>
        <pc:spChg chg="mod">
          <ac:chgData name="Matthew Boesen" userId="d9f0030c2fa69c0c" providerId="LiveId" clId="{8D687587-0C76-43B7-9B19-220074EFB359}" dt="2018-02-22T00:00:05.806" v="5071" actId="20577"/>
          <ac:spMkLst>
            <pc:docMk/>
            <pc:sldMk cId="3303992415" sldId="346"/>
            <ac:spMk id="3" creationId="{5D34BCF8-3EC0-4707-A686-F7F6B1CBF7BC}"/>
          </ac:spMkLst>
        </pc:spChg>
        <pc:spChg chg="del mod">
          <ac:chgData name="Matthew Boesen" userId="d9f0030c2fa69c0c" providerId="LiveId" clId="{8D687587-0C76-43B7-9B19-220074EFB359}" dt="2018-02-22T00:04:13.467" v="5356" actId="478"/>
          <ac:spMkLst>
            <pc:docMk/>
            <pc:sldMk cId="3303992415" sldId="346"/>
            <ac:spMk id="4" creationId="{A636CD28-0B29-46CE-A55D-24C2755A2577}"/>
          </ac:spMkLst>
        </pc:spChg>
        <pc:spChg chg="add del mod">
          <ac:chgData name="Matthew Boesen" userId="d9f0030c2fa69c0c" providerId="LiveId" clId="{8D687587-0C76-43B7-9B19-220074EFB359}" dt="2018-02-22T00:04:15.809" v="5357" actId="478"/>
          <ac:spMkLst>
            <pc:docMk/>
            <pc:sldMk cId="3303992415" sldId="346"/>
            <ac:spMk id="7" creationId="{9C7F08E4-E40C-42C3-B168-4E3D59B3C3AB}"/>
          </ac:spMkLst>
        </pc:spChg>
        <pc:graphicFrameChg chg="add del mod">
          <ac:chgData name="Matthew Boesen" userId="d9f0030c2fa69c0c" providerId="LiveId" clId="{8D687587-0C76-43B7-9B19-220074EFB359}" dt="2018-02-22T00:02:17.456" v="5219" actId="478"/>
          <ac:graphicFrameMkLst>
            <pc:docMk/>
            <pc:sldMk cId="3303992415" sldId="346"/>
            <ac:graphicFrameMk id="2" creationId="{D2EC0285-F491-4B24-BF0F-6E547E0A4BD4}"/>
          </ac:graphicFrameMkLst>
        </pc:graphicFrameChg>
        <pc:graphicFrameChg chg="add mod">
          <ac:chgData name="Matthew Boesen" userId="d9f0030c2fa69c0c" providerId="LiveId" clId="{8D687587-0C76-43B7-9B19-220074EFB359}" dt="2018-02-22T00:06:27.718" v="5374" actId="20577"/>
          <ac:graphicFrameMkLst>
            <pc:docMk/>
            <pc:sldMk cId="3303992415" sldId="346"/>
            <ac:graphicFrameMk id="5" creationId="{B1D4934B-521E-4367-AFA6-42484CFDF261}"/>
          </ac:graphicFrameMkLst>
        </pc:graphicFrameChg>
        <pc:picChg chg="add del mod ord">
          <ac:chgData name="Matthew Boesen" userId="d9f0030c2fa69c0c" providerId="LiveId" clId="{8D687587-0C76-43B7-9B19-220074EFB359}" dt="2018-02-22T00:05:05.715" v="5365" actId="478"/>
          <ac:picMkLst>
            <pc:docMk/>
            <pc:sldMk cId="3303992415" sldId="346"/>
            <ac:picMk id="8" creationId="{63B06113-F356-4CF1-AD51-BFEC5E09060F}"/>
          </ac:picMkLst>
        </pc:picChg>
        <pc:picChg chg="add mod ord">
          <ac:chgData name="Matthew Boesen" userId="d9f0030c2fa69c0c" providerId="LiveId" clId="{8D687587-0C76-43B7-9B19-220074EFB359}" dt="2018-02-22T00:06:45.317" v="5376" actId="1076"/>
          <ac:picMkLst>
            <pc:docMk/>
            <pc:sldMk cId="3303992415" sldId="346"/>
            <ac:picMk id="9" creationId="{10897DE9-CF47-4CB1-B1B3-61E221A85255}"/>
          </ac:picMkLst>
        </pc:picChg>
      </pc:sldChg>
      <pc:sldChg chg="addSp delSp modSp add">
        <pc:chgData name="Matthew Boesen" userId="d9f0030c2fa69c0c" providerId="LiveId" clId="{8D687587-0C76-43B7-9B19-220074EFB359}" dt="2018-02-22T00:15:42.592" v="5854" actId="20577"/>
        <pc:sldMkLst>
          <pc:docMk/>
          <pc:sldMk cId="2509512418" sldId="347"/>
        </pc:sldMkLst>
        <pc:spChg chg="mod">
          <ac:chgData name="Matthew Boesen" userId="d9f0030c2fa69c0c" providerId="LiveId" clId="{8D687587-0C76-43B7-9B19-220074EFB359}" dt="2018-02-22T00:15:21.873" v="5849" actId="1076"/>
          <ac:spMkLst>
            <pc:docMk/>
            <pc:sldMk cId="2509512418" sldId="347"/>
            <ac:spMk id="2" creationId="{094CC7BC-83D7-45D5-8F2B-935F6F673E8F}"/>
          </ac:spMkLst>
        </pc:spChg>
        <pc:spChg chg="del">
          <ac:chgData name="Matthew Boesen" userId="d9f0030c2fa69c0c" providerId="LiveId" clId="{8D687587-0C76-43B7-9B19-220074EFB359}" dt="2018-02-22T00:12:27.423" v="5649" actId="478"/>
          <ac:spMkLst>
            <pc:docMk/>
            <pc:sldMk cId="2509512418" sldId="347"/>
            <ac:spMk id="3" creationId="{EFFCFE0D-8420-45EB-BC32-7A56DA711B66}"/>
          </ac:spMkLst>
        </pc:spChg>
        <pc:graphicFrameChg chg="add mod">
          <ac:chgData name="Matthew Boesen" userId="d9f0030c2fa69c0c" providerId="LiveId" clId="{8D687587-0C76-43B7-9B19-220074EFB359}" dt="2018-02-22T00:15:42.592" v="5854" actId="20577"/>
          <ac:graphicFrameMkLst>
            <pc:docMk/>
            <pc:sldMk cId="2509512418" sldId="347"/>
            <ac:graphicFrameMk id="4" creationId="{EAAB868B-3E92-4D68-8CCA-B005D584E2A7}"/>
          </ac:graphicFrameMkLst>
        </pc:graphicFrameChg>
      </pc:sldChg>
      <pc:sldChg chg="addSp delSp modSp add ord">
        <pc:chgData name="Matthew Boesen" userId="d9f0030c2fa69c0c" providerId="LiveId" clId="{8D687587-0C76-43B7-9B19-220074EFB359}" dt="2018-02-22T00:35:24.993" v="7415" actId="20577"/>
        <pc:sldMkLst>
          <pc:docMk/>
          <pc:sldMk cId="305190837" sldId="349"/>
        </pc:sldMkLst>
        <pc:spChg chg="mod">
          <ac:chgData name="Matthew Boesen" userId="d9f0030c2fa69c0c" providerId="LiveId" clId="{8D687587-0C76-43B7-9B19-220074EFB359}" dt="2018-02-22T00:35:24.993" v="7415" actId="20577"/>
          <ac:spMkLst>
            <pc:docMk/>
            <pc:sldMk cId="305190837" sldId="349"/>
            <ac:spMk id="2" creationId="{6F1AB8F9-AFB9-4CB8-9B96-7D75890D0CAC}"/>
          </ac:spMkLst>
        </pc:spChg>
        <pc:spChg chg="del mod">
          <ac:chgData name="Matthew Boesen" userId="d9f0030c2fa69c0c" providerId="LiveId" clId="{8D687587-0C76-43B7-9B19-220074EFB359}" dt="2018-02-22T00:20:17.251" v="6265" actId="478"/>
          <ac:spMkLst>
            <pc:docMk/>
            <pc:sldMk cId="305190837" sldId="349"/>
            <ac:spMk id="3" creationId="{B256FF34-BA16-47BA-BE49-C6CABAB25F91}"/>
          </ac:spMkLst>
        </pc:spChg>
        <pc:spChg chg="add del mod">
          <ac:chgData name="Matthew Boesen" userId="d9f0030c2fa69c0c" providerId="LiveId" clId="{8D687587-0C76-43B7-9B19-220074EFB359}" dt="2018-02-22T00:20:20.466" v="6266" actId="478"/>
          <ac:spMkLst>
            <pc:docMk/>
            <pc:sldMk cId="305190837" sldId="349"/>
            <ac:spMk id="4" creationId="{378EC6CA-96BF-40FC-A4B7-3FB0323663BB}"/>
          </ac:spMkLst>
        </pc:spChg>
        <pc:spChg chg="add del mod">
          <ac:chgData name="Matthew Boesen" userId="d9f0030c2fa69c0c" providerId="LiveId" clId="{8D687587-0C76-43B7-9B19-220074EFB359}" dt="2018-02-22T00:20:21.677" v="6267" actId="478"/>
          <ac:spMkLst>
            <pc:docMk/>
            <pc:sldMk cId="305190837" sldId="349"/>
            <ac:spMk id="6" creationId="{2738369A-489A-496F-9D69-F9342BED98E7}"/>
          </ac:spMkLst>
        </pc:spChg>
        <pc:spChg chg="add del mod">
          <ac:chgData name="Matthew Boesen" userId="d9f0030c2fa69c0c" providerId="LiveId" clId="{8D687587-0C76-43B7-9B19-220074EFB359}" dt="2018-02-22T00:20:23.327" v="6268" actId="478"/>
          <ac:spMkLst>
            <pc:docMk/>
            <pc:sldMk cId="305190837" sldId="349"/>
            <ac:spMk id="8" creationId="{26D3C637-F647-472F-85CF-D490B04DE1AD}"/>
          </ac:spMkLst>
        </pc:spChg>
        <pc:spChg chg="add del mod">
          <ac:chgData name="Matthew Boesen" userId="d9f0030c2fa69c0c" providerId="LiveId" clId="{8D687587-0C76-43B7-9B19-220074EFB359}" dt="2018-02-22T00:20:30.755" v="6270" actId="478"/>
          <ac:spMkLst>
            <pc:docMk/>
            <pc:sldMk cId="305190837" sldId="349"/>
            <ac:spMk id="9" creationId="{C229A5A5-8837-4764-989F-5B507808D580}"/>
          </ac:spMkLst>
        </pc:spChg>
        <pc:graphicFrameChg chg="add mod">
          <ac:chgData name="Matthew Boesen" userId="d9f0030c2fa69c0c" providerId="LiveId" clId="{8D687587-0C76-43B7-9B19-220074EFB359}" dt="2018-02-22T00:34:59.541" v="7404" actId="20577"/>
          <ac:graphicFrameMkLst>
            <pc:docMk/>
            <pc:sldMk cId="305190837" sldId="349"/>
            <ac:graphicFrameMk id="10" creationId="{73E4694B-E868-4691-B170-3CC51C9D495E}"/>
          </ac:graphicFrameMkLst>
        </pc:graphicFrameChg>
      </pc:sldChg>
      <pc:sldChg chg="modSp add">
        <pc:chgData name="Matthew Boesen" userId="d9f0030c2fa69c0c" providerId="LiveId" clId="{8D687587-0C76-43B7-9B19-220074EFB359}" dt="2018-02-22T00:34:09.878" v="7369" actId="20577"/>
        <pc:sldMkLst>
          <pc:docMk/>
          <pc:sldMk cId="524025037" sldId="350"/>
        </pc:sldMkLst>
        <pc:spChg chg="mod">
          <ac:chgData name="Matthew Boesen" userId="d9f0030c2fa69c0c" providerId="LiveId" clId="{8D687587-0C76-43B7-9B19-220074EFB359}" dt="2018-02-22T00:26:08.802" v="6887" actId="20577"/>
          <ac:spMkLst>
            <pc:docMk/>
            <pc:sldMk cId="524025037" sldId="350"/>
            <ac:spMk id="2" creationId="{6F1AB8F9-AFB9-4CB8-9B96-7D75890D0CAC}"/>
          </ac:spMkLst>
        </pc:spChg>
        <pc:graphicFrameChg chg="mod">
          <ac:chgData name="Matthew Boesen" userId="d9f0030c2fa69c0c" providerId="LiveId" clId="{8D687587-0C76-43B7-9B19-220074EFB359}" dt="2018-02-22T00:34:09.878" v="7369" actId="20577"/>
          <ac:graphicFrameMkLst>
            <pc:docMk/>
            <pc:sldMk cId="524025037" sldId="350"/>
            <ac:graphicFrameMk id="10" creationId="{73E4694B-E868-4691-B170-3CC51C9D495E}"/>
          </ac:graphicFrameMkLst>
        </pc:graphicFrameChg>
      </pc:sldChg>
      <pc:sldChg chg="modSp add">
        <pc:chgData name="Matthew Boesen" userId="d9f0030c2fa69c0c" providerId="LiveId" clId="{8D687587-0C76-43B7-9B19-220074EFB359}" dt="2018-02-22T00:33:11.902" v="7363" actId="20577"/>
        <pc:sldMkLst>
          <pc:docMk/>
          <pc:sldMk cId="1771086029" sldId="351"/>
        </pc:sldMkLst>
        <pc:spChg chg="mod">
          <ac:chgData name="Matthew Boesen" userId="d9f0030c2fa69c0c" providerId="LiveId" clId="{8D687587-0C76-43B7-9B19-220074EFB359}" dt="2018-02-22T00:31:23.628" v="7203" actId="20577"/>
          <ac:spMkLst>
            <pc:docMk/>
            <pc:sldMk cId="1771086029" sldId="351"/>
            <ac:spMk id="2" creationId="{094CC7BC-83D7-45D5-8F2B-935F6F673E8F}"/>
          </ac:spMkLst>
        </pc:spChg>
        <pc:graphicFrameChg chg="mod">
          <ac:chgData name="Matthew Boesen" userId="d9f0030c2fa69c0c" providerId="LiveId" clId="{8D687587-0C76-43B7-9B19-220074EFB359}" dt="2018-02-22T00:33:11.902" v="7363" actId="20577"/>
          <ac:graphicFrameMkLst>
            <pc:docMk/>
            <pc:sldMk cId="1771086029" sldId="351"/>
            <ac:graphicFrameMk id="4" creationId="{EAAB868B-3E92-4D68-8CCA-B005D584E2A7}"/>
          </ac:graphicFrameMkLst>
        </pc:graphicFrameChg>
      </pc:sldChg>
      <pc:sldChg chg="modSp add">
        <pc:chgData name="Matthew Boesen" userId="d9f0030c2fa69c0c" providerId="LiveId" clId="{8D687587-0C76-43B7-9B19-220074EFB359}" dt="2018-02-22T00:36:48.128" v="7458" actId="20577"/>
        <pc:sldMkLst>
          <pc:docMk/>
          <pc:sldMk cId="896181211" sldId="352"/>
        </pc:sldMkLst>
        <pc:spChg chg="mod">
          <ac:chgData name="Matthew Boesen" userId="d9f0030c2fa69c0c" providerId="LiveId" clId="{8D687587-0C76-43B7-9B19-220074EFB359}" dt="2018-02-22T00:36:48.128" v="7458" actId="20577"/>
          <ac:spMkLst>
            <pc:docMk/>
            <pc:sldMk cId="896181211" sldId="352"/>
            <ac:spMk id="2" creationId="{00000000-0000-0000-0000-000000000000}"/>
          </ac:spMkLst>
        </pc:spChg>
      </pc:sldChg>
      <pc:sldChg chg="modSp add">
        <pc:chgData name="Matthew Boesen" userId="d9f0030c2fa69c0c" providerId="LiveId" clId="{8D687587-0C76-43B7-9B19-220074EFB359}" dt="2018-02-22T00:38:02.781" v="7576" actId="20577"/>
        <pc:sldMkLst>
          <pc:docMk/>
          <pc:sldMk cId="1750301815" sldId="353"/>
        </pc:sldMkLst>
        <pc:spChg chg="mod">
          <ac:chgData name="Matthew Boesen" userId="d9f0030c2fa69c0c" providerId="LiveId" clId="{8D687587-0C76-43B7-9B19-220074EFB359}" dt="2018-02-22T00:37:26.361" v="7486" actId="20577"/>
          <ac:spMkLst>
            <pc:docMk/>
            <pc:sldMk cId="1750301815" sldId="353"/>
            <ac:spMk id="3" creationId="{5D34BCF8-3EC0-4707-A686-F7F6B1CBF7BC}"/>
          </ac:spMkLst>
        </pc:spChg>
        <pc:spChg chg="mod">
          <ac:chgData name="Matthew Boesen" userId="d9f0030c2fa69c0c" providerId="LiveId" clId="{8D687587-0C76-43B7-9B19-220074EFB359}" dt="2018-02-22T00:38:02.781" v="7576" actId="20577"/>
          <ac:spMkLst>
            <pc:docMk/>
            <pc:sldMk cId="1750301815" sldId="353"/>
            <ac:spMk id="4" creationId="{A636CD28-0B29-46CE-A55D-24C2755A2577}"/>
          </ac:spMkLst>
        </pc:spChg>
      </pc:sldChg>
      <pc:sldChg chg="addSp delSp modSp add mod setBg">
        <pc:chgData name="Matthew Boesen" userId="d9f0030c2fa69c0c" providerId="LiveId" clId="{8D687587-0C76-43B7-9B19-220074EFB359}" dt="2018-02-22T00:41:52.930" v="7657" actId="14100"/>
        <pc:sldMkLst>
          <pc:docMk/>
          <pc:sldMk cId="494801212" sldId="354"/>
        </pc:sldMkLst>
        <pc:spChg chg="del mod ord">
          <ac:chgData name="Matthew Boesen" userId="d9f0030c2fa69c0c" providerId="LiveId" clId="{8D687587-0C76-43B7-9B19-220074EFB359}" dt="2018-02-22T00:40:36.052" v="7622" actId="478"/>
          <ac:spMkLst>
            <pc:docMk/>
            <pc:sldMk cId="494801212" sldId="354"/>
            <ac:spMk id="2" creationId="{A6E0AA2B-5839-416B-9C80-45BD3DA2F2E0}"/>
          </ac:spMkLst>
        </pc:spChg>
        <pc:spChg chg="del">
          <ac:chgData name="Matthew Boesen" userId="d9f0030c2fa69c0c" providerId="LiveId" clId="{8D687587-0C76-43B7-9B19-220074EFB359}" dt="2018-02-22T00:38:21.874" v="7578" actId="478"/>
          <ac:spMkLst>
            <pc:docMk/>
            <pc:sldMk cId="494801212" sldId="354"/>
            <ac:spMk id="3" creationId="{7504DB29-3A7E-4B35-B00A-FD07A8060CF1}"/>
          </ac:spMkLst>
        </pc:spChg>
        <pc:spChg chg="add del">
          <ac:chgData name="Matthew Boesen" userId="d9f0030c2fa69c0c" providerId="LiveId" clId="{8D687587-0C76-43B7-9B19-220074EFB359}" dt="2018-02-22T00:39:12.801" v="7603" actId="26606"/>
          <ac:spMkLst>
            <pc:docMk/>
            <pc:sldMk cId="494801212" sldId="354"/>
            <ac:spMk id="9" creationId="{FC0DEEBF-DB94-4E7E-A9D3-84FA863C3BD9}"/>
          </ac:spMkLst>
        </pc:spChg>
        <pc:spChg chg="add del mod">
          <ac:chgData name="Matthew Boesen" userId="d9f0030c2fa69c0c" providerId="LiveId" clId="{8D687587-0C76-43B7-9B19-220074EFB359}" dt="2018-02-22T00:40:39.143" v="7623" actId="478"/>
          <ac:spMkLst>
            <pc:docMk/>
            <pc:sldMk cId="494801212" sldId="354"/>
            <ac:spMk id="11" creationId="{E70B79B2-3771-4937-88C9-E416BD7A33B2}"/>
          </ac:spMkLst>
        </pc:spChg>
        <pc:spChg chg="add del">
          <ac:chgData name="Matthew Boesen" userId="d9f0030c2fa69c0c" providerId="LiveId" clId="{8D687587-0C76-43B7-9B19-220074EFB359}" dt="2018-02-22T00:38:47.334" v="7601" actId="26606"/>
          <ac:spMkLst>
            <pc:docMk/>
            <pc:sldMk cId="494801212" sldId="354"/>
            <ac:spMk id="12" creationId="{FC0DEEBF-DB94-4E7E-A9D3-84FA863C3BD9}"/>
          </ac:spMkLst>
        </pc:spChg>
        <pc:spChg chg="add mod">
          <ac:chgData name="Matthew Boesen" userId="d9f0030c2fa69c0c" providerId="LiveId" clId="{8D687587-0C76-43B7-9B19-220074EFB359}" dt="2018-02-22T00:41:06.621" v="7640" actId="255"/>
          <ac:spMkLst>
            <pc:docMk/>
            <pc:sldMk cId="494801212" sldId="354"/>
            <ac:spMk id="13" creationId="{EB983027-8282-4C9D-B38B-882FE763B49B}"/>
          </ac:spMkLst>
        </pc:spChg>
        <pc:spChg chg="add mod">
          <ac:chgData name="Matthew Boesen" userId="d9f0030c2fa69c0c" providerId="LiveId" clId="{8D687587-0C76-43B7-9B19-220074EFB359}" dt="2018-02-22T00:41:36.633" v="7654" actId="20577"/>
          <ac:spMkLst>
            <pc:docMk/>
            <pc:sldMk cId="494801212" sldId="354"/>
            <ac:spMk id="15" creationId="{31F43703-9FAB-461D-9A71-B0918AA69A8C}"/>
          </ac:spMkLst>
        </pc:spChg>
        <pc:picChg chg="add mod ord">
          <ac:chgData name="Matthew Boesen" userId="d9f0030c2fa69c0c" providerId="LiveId" clId="{8D687587-0C76-43B7-9B19-220074EFB359}" dt="2018-02-22T00:41:47.271" v="7656" actId="1076"/>
          <ac:picMkLst>
            <pc:docMk/>
            <pc:sldMk cId="494801212" sldId="354"/>
            <ac:picMk id="4" creationId="{9DF5A041-06DF-475A-9CC6-7A2F7AB55EF2}"/>
          </ac:picMkLst>
        </pc:picChg>
        <pc:picChg chg="add mod ord">
          <ac:chgData name="Matthew Boesen" userId="d9f0030c2fa69c0c" providerId="LiveId" clId="{8D687587-0C76-43B7-9B19-220074EFB359}" dt="2018-02-22T00:41:52.930" v="7657" actId="14100"/>
          <ac:picMkLst>
            <pc:docMk/>
            <pc:sldMk cId="494801212" sldId="354"/>
            <ac:picMk id="5" creationId="{EBE1D3C0-FCD8-4CB1-B38E-D8F6D5CC96FC}"/>
          </ac:picMkLst>
        </pc:picChg>
        <pc:picChg chg="add mod">
          <ac:chgData name="Matthew Boesen" userId="d9f0030c2fa69c0c" providerId="LiveId" clId="{8D687587-0C76-43B7-9B19-220074EFB359}" dt="2018-02-22T00:41:47.271" v="7656" actId="1076"/>
          <ac:picMkLst>
            <pc:docMk/>
            <pc:sldMk cId="494801212" sldId="354"/>
            <ac:picMk id="6" creationId="{315DE000-815A-475C-834C-4EF1933CBF37}"/>
          </ac:picMkLst>
        </pc:picChg>
        <pc:picChg chg="add mod">
          <ac:chgData name="Matthew Boesen" userId="d9f0030c2fa69c0c" providerId="LiveId" clId="{8D687587-0C76-43B7-9B19-220074EFB359}" dt="2018-02-22T00:41:47.271" v="7656" actId="1076"/>
          <ac:picMkLst>
            <pc:docMk/>
            <pc:sldMk cId="494801212" sldId="354"/>
            <ac:picMk id="7" creationId="{42E0C9F0-19FC-4AF4-A1D4-299120A1BC01}"/>
          </ac:picMkLst>
        </pc:picChg>
        <pc:cxnChg chg="add del">
          <ac:chgData name="Matthew Boesen" userId="d9f0030c2fa69c0c" providerId="LiveId" clId="{8D687587-0C76-43B7-9B19-220074EFB359}" dt="2018-02-22T00:39:12.801" v="7603" actId="26606"/>
          <ac:cxnSpMkLst>
            <pc:docMk/>
            <pc:sldMk cId="494801212" sldId="354"/>
            <ac:cxnSpMk id="10" creationId="{77A9CA3A-7216-41E0-B3CD-058077FD396D}"/>
          </ac:cxnSpMkLst>
        </pc:cxnChg>
        <pc:cxnChg chg="add del">
          <ac:chgData name="Matthew Boesen" userId="d9f0030c2fa69c0c" providerId="LiveId" clId="{8D687587-0C76-43B7-9B19-220074EFB359}" dt="2018-02-22T00:38:47.334" v="7601" actId="26606"/>
          <ac:cxnSpMkLst>
            <pc:docMk/>
            <pc:sldMk cId="494801212" sldId="354"/>
            <ac:cxnSpMk id="14" creationId="{77A9CA3A-7216-41E0-B3CD-058077FD396D}"/>
          </ac:cxnSpMkLst>
        </pc:cxnChg>
      </pc:sldChg>
      <pc:sldChg chg="addSp delSp modSp add">
        <pc:chgData name="Matthew Boesen" userId="d9f0030c2fa69c0c" providerId="LiveId" clId="{8D687587-0C76-43B7-9B19-220074EFB359}" dt="2018-02-22T00:46:21.070" v="8146" actId="20577"/>
        <pc:sldMkLst>
          <pc:docMk/>
          <pc:sldMk cId="2116529445" sldId="355"/>
        </pc:sldMkLst>
        <pc:spChg chg="mod">
          <ac:chgData name="Matthew Boesen" userId="d9f0030c2fa69c0c" providerId="LiveId" clId="{8D687587-0C76-43B7-9B19-220074EFB359}" dt="2018-02-22T00:42:18.974" v="7672" actId="5793"/>
          <ac:spMkLst>
            <pc:docMk/>
            <pc:sldMk cId="2116529445" sldId="355"/>
            <ac:spMk id="2" creationId="{257E009E-1A15-4B3E-8604-E689B7E4956A}"/>
          </ac:spMkLst>
        </pc:spChg>
        <pc:spChg chg="mod">
          <ac:chgData name="Matthew Boesen" userId="d9f0030c2fa69c0c" providerId="LiveId" clId="{8D687587-0C76-43B7-9B19-220074EFB359}" dt="2018-02-22T00:46:10.625" v="8144" actId="20577"/>
          <ac:spMkLst>
            <pc:docMk/>
            <pc:sldMk cId="2116529445" sldId="355"/>
            <ac:spMk id="3" creationId="{88F7A71E-4A1A-4C2B-B16E-3E52E7CF4F56}"/>
          </ac:spMkLst>
        </pc:spChg>
        <pc:spChg chg="add del">
          <ac:chgData name="Matthew Boesen" userId="d9f0030c2fa69c0c" providerId="LiveId" clId="{8D687587-0C76-43B7-9B19-220074EFB359}" dt="2018-02-22T00:46:21.070" v="8146" actId="20577"/>
          <ac:spMkLst>
            <pc:docMk/>
            <pc:sldMk cId="2116529445" sldId="355"/>
            <ac:spMk id="4" creationId="{B46E95E4-C168-4760-9DB4-74A04E17D071}"/>
          </ac:spMkLst>
        </pc:spChg>
      </pc:sldChg>
      <pc:sldChg chg="modSp add modNotesTx">
        <pc:chgData name="Matthew Boesen" userId="d9f0030c2fa69c0c" providerId="LiveId" clId="{8D687587-0C76-43B7-9B19-220074EFB359}" dt="2018-02-22T00:54:25.933" v="9289" actId="20577"/>
        <pc:sldMkLst>
          <pc:docMk/>
          <pc:sldMk cId="2259526082" sldId="356"/>
        </pc:sldMkLst>
        <pc:spChg chg="mod">
          <ac:chgData name="Matthew Boesen" userId="d9f0030c2fa69c0c" providerId="LiveId" clId="{8D687587-0C76-43B7-9B19-220074EFB359}" dt="2018-02-22T00:46:35.030" v="8172" actId="20577"/>
          <ac:spMkLst>
            <pc:docMk/>
            <pc:sldMk cId="2259526082" sldId="356"/>
            <ac:spMk id="2" creationId="{257E009E-1A15-4B3E-8604-E689B7E4956A}"/>
          </ac:spMkLst>
        </pc:spChg>
        <pc:spChg chg="mod">
          <ac:chgData name="Matthew Boesen" userId="d9f0030c2fa69c0c" providerId="LiveId" clId="{8D687587-0C76-43B7-9B19-220074EFB359}" dt="2018-02-22T00:48:51.617" v="8488" actId="20577"/>
          <ac:spMkLst>
            <pc:docMk/>
            <pc:sldMk cId="2259526082" sldId="356"/>
            <ac:spMk id="3" creationId="{88F7A71E-4A1A-4C2B-B16E-3E52E7CF4F56}"/>
          </ac:spMkLst>
        </pc:spChg>
      </pc:sldChg>
      <pc:sldChg chg="modSp add">
        <pc:chgData name="Matthew Boesen" userId="d9f0030c2fa69c0c" providerId="LiveId" clId="{8D687587-0C76-43B7-9B19-220074EFB359}" dt="2018-02-22T01:06:22.721" v="10750" actId="20577"/>
        <pc:sldMkLst>
          <pc:docMk/>
          <pc:sldMk cId="319818054" sldId="357"/>
        </pc:sldMkLst>
        <pc:spChg chg="mod">
          <ac:chgData name="Matthew Boesen" userId="d9f0030c2fa69c0c" providerId="LiveId" clId="{8D687587-0C76-43B7-9B19-220074EFB359}" dt="2018-02-22T00:49:15.093" v="8503" actId="20577"/>
          <ac:spMkLst>
            <pc:docMk/>
            <pc:sldMk cId="319818054" sldId="357"/>
            <ac:spMk id="2" creationId="{257E009E-1A15-4B3E-8604-E689B7E4956A}"/>
          </ac:spMkLst>
        </pc:spChg>
        <pc:spChg chg="mod">
          <ac:chgData name="Matthew Boesen" userId="d9f0030c2fa69c0c" providerId="LiveId" clId="{8D687587-0C76-43B7-9B19-220074EFB359}" dt="2018-02-22T01:06:22.721" v="10750" actId="20577"/>
          <ac:spMkLst>
            <pc:docMk/>
            <pc:sldMk cId="319818054" sldId="357"/>
            <ac:spMk id="3" creationId="{88F7A71E-4A1A-4C2B-B16E-3E52E7CF4F56}"/>
          </ac:spMkLst>
        </pc:spChg>
      </pc:sldChg>
      <pc:sldChg chg="modSp add modNotesTx">
        <pc:chgData name="Matthew Boesen" userId="d9f0030c2fa69c0c" providerId="LiveId" clId="{8D687587-0C76-43B7-9B19-220074EFB359}" dt="2018-02-22T01:01:14.714" v="10586" actId="20577"/>
        <pc:sldMkLst>
          <pc:docMk/>
          <pc:sldMk cId="3524584619" sldId="358"/>
        </pc:sldMkLst>
        <pc:spChg chg="mod">
          <ac:chgData name="Matthew Boesen" userId="d9f0030c2fa69c0c" providerId="LiveId" clId="{8D687587-0C76-43B7-9B19-220074EFB359}" dt="2018-02-22T00:54:58.315" v="9311" actId="20577"/>
          <ac:spMkLst>
            <pc:docMk/>
            <pc:sldMk cId="3524584619" sldId="358"/>
            <ac:spMk id="2" creationId="{257E009E-1A15-4B3E-8604-E689B7E4956A}"/>
          </ac:spMkLst>
        </pc:spChg>
        <pc:spChg chg="mod">
          <ac:chgData name="Matthew Boesen" userId="d9f0030c2fa69c0c" providerId="LiveId" clId="{8D687587-0C76-43B7-9B19-220074EFB359}" dt="2018-02-22T00:57:44.120" v="9748" actId="27636"/>
          <ac:spMkLst>
            <pc:docMk/>
            <pc:sldMk cId="3524584619" sldId="358"/>
            <ac:spMk id="3" creationId="{88F7A71E-4A1A-4C2B-B16E-3E52E7CF4F56}"/>
          </ac:spMkLst>
        </pc:spChg>
      </pc:sldChg>
      <pc:sldChg chg="modSp add">
        <pc:chgData name="Matthew Boesen" userId="d9f0030c2fa69c0c" providerId="LiveId" clId="{8D687587-0C76-43B7-9B19-220074EFB359}" dt="2018-02-22T01:02:41.949" v="10651" actId="20577"/>
        <pc:sldMkLst>
          <pc:docMk/>
          <pc:sldMk cId="4248085581" sldId="359"/>
        </pc:sldMkLst>
        <pc:spChg chg="mod">
          <ac:chgData name="Matthew Boesen" userId="d9f0030c2fa69c0c" providerId="LiveId" clId="{8D687587-0C76-43B7-9B19-220074EFB359}" dt="2018-02-22T01:02:41.949" v="10651" actId="20577"/>
          <ac:spMkLst>
            <pc:docMk/>
            <pc:sldMk cId="4248085581" sldId="359"/>
            <ac:spMk id="2" creationId="{7B91F4D0-0436-4702-9E21-C4BD71270A4E}"/>
          </ac:spMkLst>
        </pc:spChg>
        <pc:spChg chg="mod">
          <ac:chgData name="Matthew Boesen" userId="d9f0030c2fa69c0c" providerId="LiveId" clId="{8D687587-0C76-43B7-9B19-220074EFB359}" dt="2018-02-22T01:02:35.418" v="10641" actId="20577"/>
          <ac:spMkLst>
            <pc:docMk/>
            <pc:sldMk cId="4248085581" sldId="359"/>
            <ac:spMk id="3" creationId="{FEC30AEA-5BBC-481E-A573-32F3092846EA}"/>
          </ac:spMkLst>
        </pc:spChg>
      </pc:sldChg>
      <pc:sldChg chg="addSp modSp add modAnim modNotesTx">
        <pc:chgData name="Matthew Boesen" userId="d9f0030c2fa69c0c" providerId="LiveId" clId="{8D687587-0C76-43B7-9B19-220074EFB359}" dt="2018-02-22T01:27:55.793" v="12895" actId="20577"/>
        <pc:sldMkLst>
          <pc:docMk/>
          <pc:sldMk cId="2888015204" sldId="360"/>
        </pc:sldMkLst>
        <pc:spChg chg="mod">
          <ac:chgData name="Matthew Boesen" userId="d9f0030c2fa69c0c" providerId="LiveId" clId="{8D687587-0C76-43B7-9B19-220074EFB359}" dt="2018-02-22T01:27:55.793" v="12895" actId="20577"/>
          <ac:spMkLst>
            <pc:docMk/>
            <pc:sldMk cId="2888015204" sldId="360"/>
            <ac:spMk id="2" creationId="{257E009E-1A15-4B3E-8604-E689B7E4956A}"/>
          </ac:spMkLst>
        </pc:spChg>
        <pc:spChg chg="mod">
          <ac:chgData name="Matthew Boesen" userId="d9f0030c2fa69c0c" providerId="LiveId" clId="{8D687587-0C76-43B7-9B19-220074EFB359}" dt="2018-02-22T01:27:47.366" v="12894" actId="14100"/>
          <ac:spMkLst>
            <pc:docMk/>
            <pc:sldMk cId="2888015204" sldId="360"/>
            <ac:spMk id="3" creationId="{88F7A71E-4A1A-4C2B-B16E-3E52E7CF4F56}"/>
          </ac:spMkLst>
        </pc:spChg>
        <pc:spChg chg="add mod">
          <ac:chgData name="Matthew Boesen" userId="d9f0030c2fa69c0c" providerId="LiveId" clId="{8D687587-0C76-43B7-9B19-220074EFB359}" dt="2018-02-22T01:07:53.037" v="10792" actId="164"/>
          <ac:spMkLst>
            <pc:docMk/>
            <pc:sldMk cId="2888015204" sldId="360"/>
            <ac:spMk id="5" creationId="{75F4DB0E-F508-4253-B927-6050FAF3344E}"/>
          </ac:spMkLst>
        </pc:spChg>
        <pc:spChg chg="add mod">
          <ac:chgData name="Matthew Boesen" userId="d9f0030c2fa69c0c" providerId="LiveId" clId="{8D687587-0C76-43B7-9B19-220074EFB359}" dt="2018-02-22T01:07:53.037" v="10792" actId="164"/>
          <ac:spMkLst>
            <pc:docMk/>
            <pc:sldMk cId="2888015204" sldId="360"/>
            <ac:spMk id="6" creationId="{87052BF2-E005-4DFE-8F24-3093311A5D50}"/>
          </ac:spMkLst>
        </pc:spChg>
        <pc:spChg chg="add mod">
          <ac:chgData name="Matthew Boesen" userId="d9f0030c2fa69c0c" providerId="LiveId" clId="{8D687587-0C76-43B7-9B19-220074EFB359}" dt="2018-02-22T01:09:31.211" v="10897" actId="14100"/>
          <ac:spMkLst>
            <pc:docMk/>
            <pc:sldMk cId="2888015204" sldId="360"/>
            <ac:spMk id="8" creationId="{FC907861-394A-4953-B4C4-AF21BB62C6FF}"/>
          </ac:spMkLst>
        </pc:spChg>
        <pc:grpChg chg="add mod">
          <ac:chgData name="Matthew Boesen" userId="d9f0030c2fa69c0c" providerId="LiveId" clId="{8D687587-0C76-43B7-9B19-220074EFB359}" dt="2018-02-22T01:07:58.465" v="10793" actId="1076"/>
          <ac:grpSpMkLst>
            <pc:docMk/>
            <pc:sldMk cId="2888015204" sldId="360"/>
            <ac:grpSpMk id="7" creationId="{134C6516-B18D-4BFA-AA9E-3E00E5A93FE6}"/>
          </ac:grpSpMkLst>
        </pc:grpChg>
        <pc:picChg chg="add mod">
          <ac:chgData name="Matthew Boesen" userId="d9f0030c2fa69c0c" providerId="LiveId" clId="{8D687587-0C76-43B7-9B19-220074EFB359}" dt="2018-02-22T01:07:53.037" v="10792" actId="164"/>
          <ac:picMkLst>
            <pc:docMk/>
            <pc:sldMk cId="2888015204" sldId="360"/>
            <ac:picMk id="4" creationId="{FB8B2A60-E191-4259-84C8-8F02EB5A60EC}"/>
          </ac:picMkLst>
        </pc:picChg>
      </pc:sldChg>
      <pc:sldChg chg="addSp delSp modSp add modNotesTx">
        <pc:chgData name="Matthew Boesen" userId="d9f0030c2fa69c0c" providerId="LiveId" clId="{8D687587-0C76-43B7-9B19-220074EFB359}" dt="2018-02-22T01:28:14.374" v="12938" actId="20577"/>
        <pc:sldMkLst>
          <pc:docMk/>
          <pc:sldMk cId="647950462" sldId="364"/>
        </pc:sldMkLst>
        <pc:spChg chg="mod">
          <ac:chgData name="Matthew Boesen" userId="d9f0030c2fa69c0c" providerId="LiveId" clId="{8D687587-0C76-43B7-9B19-220074EFB359}" dt="2018-02-22T01:28:14.374" v="12938" actId="20577"/>
          <ac:spMkLst>
            <pc:docMk/>
            <pc:sldMk cId="647950462" sldId="364"/>
            <ac:spMk id="2" creationId="{257E009E-1A15-4B3E-8604-E689B7E4956A}"/>
          </ac:spMkLst>
        </pc:spChg>
        <pc:spChg chg="del mod">
          <ac:chgData name="Matthew Boesen" userId="d9f0030c2fa69c0c" providerId="LiveId" clId="{8D687587-0C76-43B7-9B19-220074EFB359}" dt="2018-02-22T01:21:50.294" v="12664" actId="478"/>
          <ac:spMkLst>
            <pc:docMk/>
            <pc:sldMk cId="647950462" sldId="364"/>
            <ac:spMk id="3" creationId="{88F7A71E-4A1A-4C2B-B16E-3E52E7CF4F56}"/>
          </ac:spMkLst>
        </pc:spChg>
        <pc:picChg chg="add mod">
          <ac:chgData name="Matthew Boesen" userId="d9f0030c2fa69c0c" providerId="LiveId" clId="{8D687587-0C76-43B7-9B19-220074EFB359}" dt="2018-02-22T01:25:17.009" v="12670" actId="1076"/>
          <ac:picMkLst>
            <pc:docMk/>
            <pc:sldMk cId="647950462" sldId="364"/>
            <ac:picMk id="4" creationId="{22581C81-24A1-4EE5-B25F-264F0BDC463A}"/>
          </ac:picMkLst>
        </pc:picChg>
      </pc:sldChg>
      <pc:sldChg chg="modSp add modNotesTx">
        <pc:chgData name="Matthew Boesen" userId="d9f0030c2fa69c0c" providerId="LiveId" clId="{8D687587-0C76-43B7-9B19-220074EFB359}" dt="2018-02-22T01:32:43.266" v="13573" actId="20577"/>
        <pc:sldMkLst>
          <pc:docMk/>
          <pc:sldMk cId="2762140653" sldId="365"/>
        </pc:sldMkLst>
        <pc:spChg chg="mod">
          <ac:chgData name="Matthew Boesen" userId="d9f0030c2fa69c0c" providerId="LiveId" clId="{8D687587-0C76-43B7-9B19-220074EFB359}" dt="2018-02-22T01:28:46.037" v="12961" actId="20577"/>
          <ac:spMkLst>
            <pc:docMk/>
            <pc:sldMk cId="2762140653" sldId="365"/>
            <ac:spMk id="2" creationId="{7B91F4D0-0436-4702-9E21-C4BD71270A4E}"/>
          </ac:spMkLst>
        </pc:spChg>
        <pc:spChg chg="mod">
          <ac:chgData name="Matthew Boesen" userId="d9f0030c2fa69c0c" providerId="LiveId" clId="{8D687587-0C76-43B7-9B19-220074EFB359}" dt="2018-02-22T01:32:43.266" v="13573" actId="20577"/>
          <ac:spMkLst>
            <pc:docMk/>
            <pc:sldMk cId="2762140653" sldId="365"/>
            <ac:spMk id="3" creationId="{FEC30AEA-5BBC-481E-A573-32F3092846EA}"/>
          </ac:spMkLst>
        </pc:spChg>
      </pc:sldChg>
      <pc:sldChg chg="modSp add">
        <pc:chgData name="Matthew Boesen" userId="d9f0030c2fa69c0c" providerId="LiveId" clId="{8D687587-0C76-43B7-9B19-220074EFB359}" dt="2018-02-22T01:35:13.176" v="13592" actId="20577"/>
        <pc:sldMkLst>
          <pc:docMk/>
          <pc:sldMk cId="2420428039" sldId="367"/>
        </pc:sldMkLst>
        <pc:spChg chg="mod">
          <ac:chgData name="Matthew Boesen" userId="d9f0030c2fa69c0c" providerId="LiveId" clId="{8D687587-0C76-43B7-9B19-220074EFB359}" dt="2018-02-22T01:35:13.176" v="13592" actId="20577"/>
          <ac:spMkLst>
            <pc:docMk/>
            <pc:sldMk cId="2420428039" sldId="367"/>
            <ac:spMk id="2" creationId="{7B91F4D0-0436-4702-9E21-C4BD71270A4E}"/>
          </ac:spMkLst>
        </pc:spChg>
        <pc:spChg chg="mod">
          <ac:chgData name="Matthew Boesen" userId="d9f0030c2fa69c0c" providerId="LiveId" clId="{8D687587-0C76-43B7-9B19-220074EFB359}" dt="2018-02-22T01:34:07.252" v="13583" actId="20577"/>
          <ac:spMkLst>
            <pc:docMk/>
            <pc:sldMk cId="2420428039" sldId="367"/>
            <ac:spMk id="3" creationId="{FEC30AEA-5BBC-481E-A573-32F3092846EA}"/>
          </ac:spMkLst>
        </pc:spChg>
      </pc:sldChg>
      <pc:sldChg chg="addSp delSp modSp add">
        <pc:chgData name="Matthew Boesen" userId="d9f0030c2fa69c0c" providerId="LiveId" clId="{8D687587-0C76-43B7-9B19-220074EFB359}" dt="2018-02-22T01:46:11.792" v="13964" actId="20577"/>
        <pc:sldMkLst>
          <pc:docMk/>
          <pc:sldMk cId="3140360609" sldId="369"/>
        </pc:sldMkLst>
        <pc:spChg chg="del">
          <ac:chgData name="Matthew Boesen" userId="d9f0030c2fa69c0c" providerId="LiveId" clId="{8D687587-0C76-43B7-9B19-220074EFB359}" dt="2018-02-22T01:37:48.345" v="13720" actId="20577"/>
          <ac:spMkLst>
            <pc:docMk/>
            <pc:sldMk cId="3140360609" sldId="369"/>
            <ac:spMk id="2" creationId="{6B0983CD-2948-43C6-A6BC-863B4EB0ABF6}"/>
          </ac:spMkLst>
        </pc:spChg>
        <pc:spChg chg="del">
          <ac:chgData name="Matthew Boesen" userId="d9f0030c2fa69c0c" providerId="LiveId" clId="{8D687587-0C76-43B7-9B19-220074EFB359}" dt="2018-02-22T01:37:30.237" v="13719" actId="478"/>
          <ac:spMkLst>
            <pc:docMk/>
            <pc:sldMk cId="3140360609" sldId="369"/>
            <ac:spMk id="3" creationId="{7A6CDE7F-55A4-4BE1-8AD8-897032911B2B}"/>
          </ac:spMkLst>
        </pc:spChg>
        <pc:spChg chg="add mod">
          <ac:chgData name="Matthew Boesen" userId="d9f0030c2fa69c0c" providerId="LiveId" clId="{8D687587-0C76-43B7-9B19-220074EFB359}" dt="2018-02-22T01:42:07.674" v="13781" actId="20577"/>
          <ac:spMkLst>
            <pc:docMk/>
            <pc:sldMk cId="3140360609" sldId="369"/>
            <ac:spMk id="4" creationId="{99B46FBB-1BF0-4429-9A65-6BBE4B4289D6}"/>
          </ac:spMkLst>
        </pc:spChg>
        <pc:spChg chg="add del mod">
          <ac:chgData name="Matthew Boesen" userId="d9f0030c2fa69c0c" providerId="LiveId" clId="{8D687587-0C76-43B7-9B19-220074EFB359}" dt="2018-02-22T01:37:51.730" v="13721" actId="478"/>
          <ac:spMkLst>
            <pc:docMk/>
            <pc:sldMk cId="3140360609" sldId="369"/>
            <ac:spMk id="5" creationId="{120D532A-F975-47FD-9887-E0BD46EBDAE8}"/>
          </ac:spMkLst>
        </pc:spChg>
        <pc:spChg chg="add mod">
          <ac:chgData name="Matthew Boesen" userId="d9f0030c2fa69c0c" providerId="LiveId" clId="{8D687587-0C76-43B7-9B19-220074EFB359}" dt="2018-02-22T01:46:11.792" v="13964" actId="20577"/>
          <ac:spMkLst>
            <pc:docMk/>
            <pc:sldMk cId="3140360609" sldId="369"/>
            <ac:spMk id="6" creationId="{B1B7F569-ED7A-4A48-BAB9-EB2F3E61D6D1}"/>
          </ac:spMkLst>
        </pc:spChg>
        <pc:spChg chg="add del">
          <ac:chgData name="Matthew Boesen" userId="d9f0030c2fa69c0c" providerId="LiveId" clId="{8D687587-0C76-43B7-9B19-220074EFB359}" dt="2018-02-22T01:37:54.340" v="13723" actId="478"/>
          <ac:spMkLst>
            <pc:docMk/>
            <pc:sldMk cId="3140360609" sldId="369"/>
            <ac:spMk id="7" creationId="{06C10D9D-0EE3-48F9-8F95-9770A5F5C550}"/>
          </ac:spMkLst>
        </pc:spChg>
        <pc:spChg chg="mod topLvl">
          <ac:chgData name="Matthew Boesen" userId="d9f0030c2fa69c0c" providerId="LiveId" clId="{8D687587-0C76-43B7-9B19-220074EFB359}" dt="2018-02-22T01:41:42.451" v="13762" actId="14100"/>
          <ac:spMkLst>
            <pc:docMk/>
            <pc:sldMk cId="3140360609" sldId="369"/>
            <ac:spMk id="9" creationId="{64130E81-550F-412F-9E19-7DE47CC9F639}"/>
          </ac:spMkLst>
        </pc:spChg>
        <pc:spChg chg="mod topLvl">
          <ac:chgData name="Matthew Boesen" userId="d9f0030c2fa69c0c" providerId="LiveId" clId="{8D687587-0C76-43B7-9B19-220074EFB359}" dt="2018-02-22T01:41:53.811" v="13765" actId="14100"/>
          <ac:spMkLst>
            <pc:docMk/>
            <pc:sldMk cId="3140360609" sldId="369"/>
            <ac:spMk id="10" creationId="{41246399-EB78-474A-833A-55CE72AE33E0}"/>
          </ac:spMkLst>
        </pc:spChg>
        <pc:spChg chg="mod topLvl">
          <ac:chgData name="Matthew Boesen" userId="d9f0030c2fa69c0c" providerId="LiveId" clId="{8D687587-0C76-43B7-9B19-220074EFB359}" dt="2018-02-22T01:45:28.071" v="13936" actId="164"/>
          <ac:spMkLst>
            <pc:docMk/>
            <pc:sldMk cId="3140360609" sldId="369"/>
            <ac:spMk id="11" creationId="{7F03AD07-04D4-4FE9-88D1-EC24AB56FF72}"/>
          </ac:spMkLst>
        </pc:spChg>
        <pc:spChg chg="mod topLvl">
          <ac:chgData name="Matthew Boesen" userId="d9f0030c2fa69c0c" providerId="LiveId" clId="{8D687587-0C76-43B7-9B19-220074EFB359}" dt="2018-02-22T01:45:28.071" v="13936" actId="164"/>
          <ac:spMkLst>
            <pc:docMk/>
            <pc:sldMk cId="3140360609" sldId="369"/>
            <ac:spMk id="12" creationId="{0CD2F10F-99A3-4F92-BBF1-961E74DE2D1A}"/>
          </ac:spMkLst>
        </pc:spChg>
        <pc:spChg chg="mod topLvl">
          <ac:chgData name="Matthew Boesen" userId="d9f0030c2fa69c0c" providerId="LiveId" clId="{8D687587-0C76-43B7-9B19-220074EFB359}" dt="2018-02-22T01:45:28.071" v="13936" actId="164"/>
          <ac:spMkLst>
            <pc:docMk/>
            <pc:sldMk cId="3140360609" sldId="369"/>
            <ac:spMk id="13" creationId="{77185840-0099-413D-B4D1-F8DAD1136490}"/>
          </ac:spMkLst>
        </pc:spChg>
        <pc:spChg chg="mod topLvl">
          <ac:chgData name="Matthew Boesen" userId="d9f0030c2fa69c0c" providerId="LiveId" clId="{8D687587-0C76-43B7-9B19-220074EFB359}" dt="2018-02-22T01:45:28.071" v="13936" actId="164"/>
          <ac:spMkLst>
            <pc:docMk/>
            <pc:sldMk cId="3140360609" sldId="369"/>
            <ac:spMk id="14" creationId="{D3CDCF8C-D2CC-4766-A930-550E84A8B8EA}"/>
          </ac:spMkLst>
        </pc:spChg>
        <pc:spChg chg="mod topLvl">
          <ac:chgData name="Matthew Boesen" userId="d9f0030c2fa69c0c" providerId="LiveId" clId="{8D687587-0C76-43B7-9B19-220074EFB359}" dt="2018-02-22T01:45:28.071" v="13936" actId="164"/>
          <ac:spMkLst>
            <pc:docMk/>
            <pc:sldMk cId="3140360609" sldId="369"/>
            <ac:spMk id="15" creationId="{040EDE1B-F4E1-4D6C-80E1-37ECE885117E}"/>
          </ac:spMkLst>
        </pc:spChg>
        <pc:spChg chg="mod topLvl">
          <ac:chgData name="Matthew Boesen" userId="d9f0030c2fa69c0c" providerId="LiveId" clId="{8D687587-0C76-43B7-9B19-220074EFB359}" dt="2018-02-22T01:45:28.071" v="13936" actId="164"/>
          <ac:spMkLst>
            <pc:docMk/>
            <pc:sldMk cId="3140360609" sldId="369"/>
            <ac:spMk id="16" creationId="{FF3FC046-C240-462F-91E0-D0E198B11C3B}"/>
          </ac:spMkLst>
        </pc:spChg>
        <pc:spChg chg="mod topLvl">
          <ac:chgData name="Matthew Boesen" userId="d9f0030c2fa69c0c" providerId="LiveId" clId="{8D687587-0C76-43B7-9B19-220074EFB359}" dt="2018-02-22T01:40:23.876" v="13739" actId="164"/>
          <ac:spMkLst>
            <pc:docMk/>
            <pc:sldMk cId="3140360609" sldId="369"/>
            <ac:spMk id="17" creationId="{C2E60846-4981-4F76-BE6F-2F6CF004FB82}"/>
          </ac:spMkLst>
        </pc:spChg>
        <pc:spChg chg="mod topLvl">
          <ac:chgData name="Matthew Boesen" userId="d9f0030c2fa69c0c" providerId="LiveId" clId="{8D687587-0C76-43B7-9B19-220074EFB359}" dt="2018-02-22T01:40:23.876" v="13739" actId="164"/>
          <ac:spMkLst>
            <pc:docMk/>
            <pc:sldMk cId="3140360609" sldId="369"/>
            <ac:spMk id="18" creationId="{324DBC0A-6150-476E-8EA6-ECE1F722AED4}"/>
          </ac:spMkLst>
        </pc:spChg>
        <pc:spChg chg="mod topLvl">
          <ac:chgData name="Matthew Boesen" userId="d9f0030c2fa69c0c" providerId="LiveId" clId="{8D687587-0C76-43B7-9B19-220074EFB359}" dt="2018-02-22T01:40:23.876" v="13739" actId="164"/>
          <ac:spMkLst>
            <pc:docMk/>
            <pc:sldMk cId="3140360609" sldId="369"/>
            <ac:spMk id="19" creationId="{E8B0834B-D4A3-40F2-AE44-9A12D3B5FC88}"/>
          </ac:spMkLst>
        </pc:spChg>
        <pc:spChg chg="mod topLvl">
          <ac:chgData name="Matthew Boesen" userId="d9f0030c2fa69c0c" providerId="LiveId" clId="{8D687587-0C76-43B7-9B19-220074EFB359}" dt="2018-02-22T01:40:23.876" v="13739" actId="164"/>
          <ac:spMkLst>
            <pc:docMk/>
            <pc:sldMk cId="3140360609" sldId="369"/>
            <ac:spMk id="20" creationId="{E0F9D6B9-FB9C-474F-86E9-4C119A79097F}"/>
          </ac:spMkLst>
        </pc:spChg>
        <pc:spChg chg="mod topLvl">
          <ac:chgData name="Matthew Boesen" userId="d9f0030c2fa69c0c" providerId="LiveId" clId="{8D687587-0C76-43B7-9B19-220074EFB359}" dt="2018-02-22T01:40:23.876" v="13739" actId="164"/>
          <ac:spMkLst>
            <pc:docMk/>
            <pc:sldMk cId="3140360609" sldId="369"/>
            <ac:spMk id="21" creationId="{2F2B5CDA-B0E7-4056-8032-DF595D98546E}"/>
          </ac:spMkLst>
        </pc:spChg>
        <pc:spChg chg="mod topLvl">
          <ac:chgData name="Matthew Boesen" userId="d9f0030c2fa69c0c" providerId="LiveId" clId="{8D687587-0C76-43B7-9B19-220074EFB359}" dt="2018-02-22T01:40:23.876" v="13739" actId="164"/>
          <ac:spMkLst>
            <pc:docMk/>
            <pc:sldMk cId="3140360609" sldId="369"/>
            <ac:spMk id="22" creationId="{90369F8E-D826-4DD7-B87B-B0E39A81C2DD}"/>
          </ac:spMkLst>
        </pc:spChg>
        <pc:spChg chg="add mod">
          <ac:chgData name="Matthew Boesen" userId="d9f0030c2fa69c0c" providerId="LiveId" clId="{8D687587-0C76-43B7-9B19-220074EFB359}" dt="2018-02-22T01:41:56.230" v="13766" actId="14100"/>
          <ac:spMkLst>
            <pc:docMk/>
            <pc:sldMk cId="3140360609" sldId="369"/>
            <ac:spMk id="25" creationId="{E0619B8F-C066-4690-89E3-C692C712F8A8}"/>
          </ac:spMkLst>
        </pc:spChg>
        <pc:spChg chg="add mod">
          <ac:chgData name="Matthew Boesen" userId="d9f0030c2fa69c0c" providerId="LiveId" clId="{8D687587-0C76-43B7-9B19-220074EFB359}" dt="2018-02-22T01:41:00.268" v="13748" actId="1076"/>
          <ac:spMkLst>
            <pc:docMk/>
            <pc:sldMk cId="3140360609" sldId="369"/>
            <ac:spMk id="28" creationId="{56DA8617-8E54-4DF4-8E0C-C93C01E5CA4E}"/>
          </ac:spMkLst>
        </pc:spChg>
        <pc:spChg chg="add mod">
          <ac:chgData name="Matthew Boesen" userId="d9f0030c2fa69c0c" providerId="LiveId" clId="{8D687587-0C76-43B7-9B19-220074EFB359}" dt="2018-02-22T01:41:04.925" v="13750" actId="1076"/>
          <ac:spMkLst>
            <pc:docMk/>
            <pc:sldMk cId="3140360609" sldId="369"/>
            <ac:spMk id="29" creationId="{9716E062-B539-442C-8870-80B2A021774C}"/>
          </ac:spMkLst>
        </pc:spChg>
        <pc:spChg chg="add mod">
          <ac:chgData name="Matthew Boesen" userId="d9f0030c2fa69c0c" providerId="LiveId" clId="{8D687587-0C76-43B7-9B19-220074EFB359}" dt="2018-02-22T01:41:09.452" v="13752" actId="1076"/>
          <ac:spMkLst>
            <pc:docMk/>
            <pc:sldMk cId="3140360609" sldId="369"/>
            <ac:spMk id="30" creationId="{6832A3DB-FFDB-40B3-A4DB-CC73C638E9AA}"/>
          </ac:spMkLst>
        </pc:spChg>
        <pc:spChg chg="add mod">
          <ac:chgData name="Matthew Boesen" userId="d9f0030c2fa69c0c" providerId="LiveId" clId="{8D687587-0C76-43B7-9B19-220074EFB359}" dt="2018-02-22T01:41:16.880" v="13754" actId="1076"/>
          <ac:spMkLst>
            <pc:docMk/>
            <pc:sldMk cId="3140360609" sldId="369"/>
            <ac:spMk id="31" creationId="{152093D9-BAEA-4127-8D4C-6D7395340634}"/>
          </ac:spMkLst>
        </pc:spChg>
        <pc:spChg chg="add mod">
          <ac:chgData name="Matthew Boesen" userId="d9f0030c2fa69c0c" providerId="LiveId" clId="{8D687587-0C76-43B7-9B19-220074EFB359}" dt="2018-02-22T01:41:22.323" v="13756" actId="1076"/>
          <ac:spMkLst>
            <pc:docMk/>
            <pc:sldMk cId="3140360609" sldId="369"/>
            <ac:spMk id="32" creationId="{DC4915FC-422B-4125-9454-9978D4F448F4}"/>
          </ac:spMkLst>
        </pc:spChg>
        <pc:spChg chg="add mod">
          <ac:chgData name="Matthew Boesen" userId="d9f0030c2fa69c0c" providerId="LiveId" clId="{8D687587-0C76-43B7-9B19-220074EFB359}" dt="2018-02-22T01:41:26.217" v="13758" actId="1076"/>
          <ac:spMkLst>
            <pc:docMk/>
            <pc:sldMk cId="3140360609" sldId="369"/>
            <ac:spMk id="33" creationId="{A4931CD3-88F4-43EB-9200-6F6536238D35}"/>
          </ac:spMkLst>
        </pc:spChg>
        <pc:spChg chg="add mod">
          <ac:chgData name="Matthew Boesen" userId="d9f0030c2fa69c0c" providerId="LiveId" clId="{8D687587-0C76-43B7-9B19-220074EFB359}" dt="2018-02-22T01:41:34.737" v="13760" actId="1076"/>
          <ac:spMkLst>
            <pc:docMk/>
            <pc:sldMk cId="3140360609" sldId="369"/>
            <ac:spMk id="34" creationId="{0E313DE3-3A7E-4040-8BC6-1E98542823CD}"/>
          </ac:spMkLst>
        </pc:spChg>
        <pc:grpChg chg="add del mod">
          <ac:chgData name="Matthew Boesen" userId="d9f0030c2fa69c0c" providerId="LiveId" clId="{8D687587-0C76-43B7-9B19-220074EFB359}" dt="2018-02-22T01:38:40.010" v="13730" actId="165"/>
          <ac:grpSpMkLst>
            <pc:docMk/>
            <pc:sldMk cId="3140360609" sldId="369"/>
            <ac:grpSpMk id="8" creationId="{31F727D0-565E-416F-8FC2-58128E6242B3}"/>
          </ac:grpSpMkLst>
        </pc:grpChg>
        <pc:grpChg chg="add mod">
          <ac:chgData name="Matthew Boesen" userId="d9f0030c2fa69c0c" providerId="LiveId" clId="{8D687587-0C76-43B7-9B19-220074EFB359}" dt="2018-02-22T01:40:27.242" v="13740" actId="1076"/>
          <ac:grpSpMkLst>
            <pc:docMk/>
            <pc:sldMk cId="3140360609" sldId="369"/>
            <ac:grpSpMk id="24" creationId="{B6502FC0-90F2-4BA1-9DC8-DC1D30319726}"/>
          </ac:grpSpMkLst>
        </pc:grpChg>
        <pc:grpChg chg="add mod">
          <ac:chgData name="Matthew Boesen" userId="d9f0030c2fa69c0c" providerId="LiveId" clId="{8D687587-0C76-43B7-9B19-220074EFB359}" dt="2018-02-22T01:45:28.071" v="13936" actId="164"/>
          <ac:grpSpMkLst>
            <pc:docMk/>
            <pc:sldMk cId="3140360609" sldId="369"/>
            <ac:grpSpMk id="35" creationId="{CB68454A-071A-4090-A81A-DDC78E97110E}"/>
          </ac:grpSpMkLst>
        </pc:grpChg>
        <pc:picChg chg="add mod">
          <ac:chgData name="Matthew Boesen" userId="d9f0030c2fa69c0c" providerId="LiveId" clId="{8D687587-0C76-43B7-9B19-220074EFB359}" dt="2018-02-22T01:45:28.071" v="13936" actId="164"/>
          <ac:picMkLst>
            <pc:docMk/>
            <pc:sldMk cId="3140360609" sldId="369"/>
            <ac:picMk id="23" creationId="{706C37B1-45B1-4611-8057-D656F3F59FC5}"/>
          </ac:picMkLst>
        </pc:picChg>
        <pc:cxnChg chg="add del mod">
          <ac:chgData name="Matthew Boesen" userId="d9f0030c2fa69c0c" providerId="LiveId" clId="{8D687587-0C76-43B7-9B19-220074EFB359}" dt="2018-02-22T01:40:50.122" v="13745" actId="478"/>
          <ac:cxnSpMkLst>
            <pc:docMk/>
            <pc:sldMk cId="3140360609" sldId="369"/>
            <ac:cxnSpMk id="27" creationId="{B2B4884F-7AC3-47F5-AE03-EC2D114E333F}"/>
          </ac:cxnSpMkLst>
        </pc:cxnChg>
      </pc:sldChg>
      <pc:sldChg chg="addSp modSp add">
        <pc:chgData name="Matthew Boesen" userId="d9f0030c2fa69c0c" providerId="LiveId" clId="{8D687587-0C76-43B7-9B19-220074EFB359}" dt="2018-02-22T01:46:27.488" v="13986" actId="20577"/>
        <pc:sldMkLst>
          <pc:docMk/>
          <pc:sldMk cId="757700304" sldId="370"/>
        </pc:sldMkLst>
        <pc:spChg chg="mod">
          <ac:chgData name="Matthew Boesen" userId="d9f0030c2fa69c0c" providerId="LiveId" clId="{8D687587-0C76-43B7-9B19-220074EFB359}" dt="2018-02-22T01:45:01.414" v="13934" actId="20577"/>
          <ac:spMkLst>
            <pc:docMk/>
            <pc:sldMk cId="757700304" sldId="370"/>
            <ac:spMk id="4" creationId="{99B46FBB-1BF0-4429-9A65-6BBE4B4289D6}"/>
          </ac:spMkLst>
        </pc:spChg>
        <pc:spChg chg="mod">
          <ac:chgData name="Matthew Boesen" userId="d9f0030c2fa69c0c" providerId="LiveId" clId="{8D687587-0C76-43B7-9B19-220074EFB359}" dt="2018-02-22T01:46:27.488" v="13986" actId="20577"/>
          <ac:spMkLst>
            <pc:docMk/>
            <pc:sldMk cId="757700304" sldId="370"/>
            <ac:spMk id="6" creationId="{B1B7F569-ED7A-4A48-BAB9-EB2F3E61D6D1}"/>
          </ac:spMkLst>
        </pc:spChg>
        <pc:spChg chg="mod">
          <ac:chgData name="Matthew Boesen" userId="d9f0030c2fa69c0c" providerId="LiveId" clId="{8D687587-0C76-43B7-9B19-220074EFB359}" dt="2018-02-22T01:43:09.541" v="13863" actId="164"/>
          <ac:spMkLst>
            <pc:docMk/>
            <pc:sldMk cId="757700304" sldId="370"/>
            <ac:spMk id="11" creationId="{7F03AD07-04D4-4FE9-88D1-EC24AB56FF72}"/>
          </ac:spMkLst>
        </pc:spChg>
        <pc:spChg chg="mod">
          <ac:chgData name="Matthew Boesen" userId="d9f0030c2fa69c0c" providerId="LiveId" clId="{8D687587-0C76-43B7-9B19-220074EFB359}" dt="2018-02-22T01:43:09.541" v="13863" actId="164"/>
          <ac:spMkLst>
            <pc:docMk/>
            <pc:sldMk cId="757700304" sldId="370"/>
            <ac:spMk id="12" creationId="{0CD2F10F-99A3-4F92-BBF1-961E74DE2D1A}"/>
          </ac:spMkLst>
        </pc:spChg>
        <pc:spChg chg="mod">
          <ac:chgData name="Matthew Boesen" userId="d9f0030c2fa69c0c" providerId="LiveId" clId="{8D687587-0C76-43B7-9B19-220074EFB359}" dt="2018-02-22T01:43:09.541" v="13863" actId="164"/>
          <ac:spMkLst>
            <pc:docMk/>
            <pc:sldMk cId="757700304" sldId="370"/>
            <ac:spMk id="13" creationId="{77185840-0099-413D-B4D1-F8DAD1136490}"/>
          </ac:spMkLst>
        </pc:spChg>
        <pc:spChg chg="mod">
          <ac:chgData name="Matthew Boesen" userId="d9f0030c2fa69c0c" providerId="LiveId" clId="{8D687587-0C76-43B7-9B19-220074EFB359}" dt="2018-02-22T01:43:09.541" v="13863" actId="164"/>
          <ac:spMkLst>
            <pc:docMk/>
            <pc:sldMk cId="757700304" sldId="370"/>
            <ac:spMk id="14" creationId="{D3CDCF8C-D2CC-4766-A930-550E84A8B8EA}"/>
          </ac:spMkLst>
        </pc:spChg>
        <pc:spChg chg="mod">
          <ac:chgData name="Matthew Boesen" userId="d9f0030c2fa69c0c" providerId="LiveId" clId="{8D687587-0C76-43B7-9B19-220074EFB359}" dt="2018-02-22T01:43:09.541" v="13863" actId="164"/>
          <ac:spMkLst>
            <pc:docMk/>
            <pc:sldMk cId="757700304" sldId="370"/>
            <ac:spMk id="15" creationId="{040EDE1B-F4E1-4D6C-80E1-37ECE885117E}"/>
          </ac:spMkLst>
        </pc:spChg>
        <pc:spChg chg="mod">
          <ac:chgData name="Matthew Boesen" userId="d9f0030c2fa69c0c" providerId="LiveId" clId="{8D687587-0C76-43B7-9B19-220074EFB359}" dt="2018-02-22T01:43:09.541" v="13863" actId="164"/>
          <ac:spMkLst>
            <pc:docMk/>
            <pc:sldMk cId="757700304" sldId="370"/>
            <ac:spMk id="16" creationId="{FF3FC046-C240-462F-91E0-D0E198B11C3B}"/>
          </ac:spMkLst>
        </pc:spChg>
        <pc:grpChg chg="add mod">
          <ac:chgData name="Matthew Boesen" userId="d9f0030c2fa69c0c" providerId="LiveId" clId="{8D687587-0C76-43B7-9B19-220074EFB359}" dt="2018-02-22T01:43:14.573" v="13864" actId="1076"/>
          <ac:grpSpMkLst>
            <pc:docMk/>
            <pc:sldMk cId="757700304" sldId="370"/>
            <ac:grpSpMk id="2" creationId="{D813A699-E07C-49AC-952F-2324258933C4}"/>
          </ac:grpSpMkLst>
        </pc:grpChg>
        <pc:grpChg chg="mod">
          <ac:chgData name="Matthew Boesen" userId="d9f0030c2fa69c0c" providerId="LiveId" clId="{8D687587-0C76-43B7-9B19-220074EFB359}" dt="2018-02-22T01:43:18.814" v="13865" actId="1076"/>
          <ac:grpSpMkLst>
            <pc:docMk/>
            <pc:sldMk cId="757700304" sldId="370"/>
            <ac:grpSpMk id="24" creationId="{B6502FC0-90F2-4BA1-9DC8-DC1D30319726}"/>
          </ac:grpSpMkLst>
        </pc:grpChg>
        <pc:picChg chg="mod">
          <ac:chgData name="Matthew Boesen" userId="d9f0030c2fa69c0c" providerId="LiveId" clId="{8D687587-0C76-43B7-9B19-220074EFB359}" dt="2018-02-22T01:43:09.541" v="13863" actId="164"/>
          <ac:picMkLst>
            <pc:docMk/>
            <pc:sldMk cId="757700304" sldId="370"/>
            <ac:picMk id="23" creationId="{706C37B1-45B1-4611-8057-D656F3F59FC5}"/>
          </ac:picMkLst>
        </pc:picChg>
        <pc:cxnChg chg="add mod">
          <ac:chgData name="Matthew Boesen" userId="d9f0030c2fa69c0c" providerId="LiveId" clId="{8D687587-0C76-43B7-9B19-220074EFB359}" dt="2018-02-22T01:44:05.046" v="13883" actId="692"/>
          <ac:cxnSpMkLst>
            <pc:docMk/>
            <pc:sldMk cId="757700304" sldId="370"/>
            <ac:cxnSpMk id="5" creationId="{EA8703D5-5695-494A-A2AD-3169E3124DAC}"/>
          </ac:cxnSpMkLst>
        </pc:cxnChg>
        <pc:cxnChg chg="add mod">
          <ac:chgData name="Matthew Boesen" userId="d9f0030c2fa69c0c" providerId="LiveId" clId="{8D687587-0C76-43B7-9B19-220074EFB359}" dt="2018-02-22T01:44:09.713" v="13885" actId="1076"/>
          <ac:cxnSpMkLst>
            <pc:docMk/>
            <pc:sldMk cId="757700304" sldId="370"/>
            <ac:cxnSpMk id="35" creationId="{F72CC99F-CC41-4A1C-A53F-72EABBC82412}"/>
          </ac:cxnSpMkLst>
        </pc:cxnChg>
        <pc:cxnChg chg="add mod">
          <ac:chgData name="Matthew Boesen" userId="d9f0030c2fa69c0c" providerId="LiveId" clId="{8D687587-0C76-43B7-9B19-220074EFB359}" dt="2018-02-22T01:44:12.867" v="13887" actId="1076"/>
          <ac:cxnSpMkLst>
            <pc:docMk/>
            <pc:sldMk cId="757700304" sldId="370"/>
            <ac:cxnSpMk id="36" creationId="{590B638B-1A78-40D7-9F0B-FB7F555B1576}"/>
          </ac:cxnSpMkLst>
        </pc:cxnChg>
        <pc:cxnChg chg="add mod">
          <ac:chgData name="Matthew Boesen" userId="d9f0030c2fa69c0c" providerId="LiveId" clId="{8D687587-0C76-43B7-9B19-220074EFB359}" dt="2018-02-22T01:44:15.680" v="13889" actId="1076"/>
          <ac:cxnSpMkLst>
            <pc:docMk/>
            <pc:sldMk cId="757700304" sldId="370"/>
            <ac:cxnSpMk id="37" creationId="{F278BE60-7EB2-4D88-AD2C-470F11B3B990}"/>
          </ac:cxnSpMkLst>
        </pc:cxnChg>
        <pc:cxnChg chg="add mod">
          <ac:chgData name="Matthew Boesen" userId="d9f0030c2fa69c0c" providerId="LiveId" clId="{8D687587-0C76-43B7-9B19-220074EFB359}" dt="2018-02-22T01:44:23.040" v="13891" actId="1076"/>
          <ac:cxnSpMkLst>
            <pc:docMk/>
            <pc:sldMk cId="757700304" sldId="370"/>
            <ac:cxnSpMk id="38" creationId="{0611CE1D-B35C-49CA-B076-4C4A98397713}"/>
          </ac:cxnSpMkLst>
        </pc:cxnChg>
        <pc:cxnChg chg="add mod">
          <ac:chgData name="Matthew Boesen" userId="d9f0030c2fa69c0c" providerId="LiveId" clId="{8D687587-0C76-43B7-9B19-220074EFB359}" dt="2018-02-22T01:44:26.761" v="13893" actId="1076"/>
          <ac:cxnSpMkLst>
            <pc:docMk/>
            <pc:sldMk cId="757700304" sldId="370"/>
            <ac:cxnSpMk id="39" creationId="{45CCB401-AE6C-4425-A48D-BCB84360BBE5}"/>
          </ac:cxnSpMkLst>
        </pc:cxnChg>
      </pc:sldChg>
      <pc:sldChg chg="addSp delSp modSp add">
        <pc:chgData name="Matthew Boesen" userId="d9f0030c2fa69c0c" providerId="LiveId" clId="{8D687587-0C76-43B7-9B19-220074EFB359}" dt="2018-02-22T01:50:48.930" v="14395" actId="20577"/>
        <pc:sldMkLst>
          <pc:docMk/>
          <pc:sldMk cId="2538198630" sldId="371"/>
        </pc:sldMkLst>
        <pc:spChg chg="mod">
          <ac:chgData name="Matthew Boesen" userId="d9f0030c2fa69c0c" providerId="LiveId" clId="{8D687587-0C76-43B7-9B19-220074EFB359}" dt="2018-02-22T01:50:48.930" v="14395" actId="20577"/>
          <ac:spMkLst>
            <pc:docMk/>
            <pc:sldMk cId="2538198630" sldId="371"/>
            <ac:spMk id="6" creationId="{B1B7F569-ED7A-4A48-BAB9-EB2F3E61D6D1}"/>
          </ac:spMkLst>
        </pc:spChg>
        <pc:spChg chg="mod">
          <ac:chgData name="Matthew Boesen" userId="d9f0030c2fa69c0c" providerId="LiveId" clId="{8D687587-0C76-43B7-9B19-220074EFB359}" dt="2018-02-22T01:47:48.116" v="14068" actId="1076"/>
          <ac:spMkLst>
            <pc:docMk/>
            <pc:sldMk cId="2538198630" sldId="371"/>
            <ac:spMk id="9" creationId="{64130E81-550F-412F-9E19-7DE47CC9F639}"/>
          </ac:spMkLst>
        </pc:spChg>
        <pc:spChg chg="mod topLvl">
          <ac:chgData name="Matthew Boesen" userId="d9f0030c2fa69c0c" providerId="LiveId" clId="{8D687587-0C76-43B7-9B19-220074EFB359}" dt="2018-02-22T01:48:01.044" v="14071" actId="1076"/>
          <ac:spMkLst>
            <pc:docMk/>
            <pc:sldMk cId="2538198630" sldId="371"/>
            <ac:spMk id="41" creationId="{A7D498AB-117C-4DE4-8A57-2062C1C8A726}"/>
          </ac:spMkLst>
        </pc:spChg>
        <pc:spChg chg="mod topLvl">
          <ac:chgData name="Matthew Boesen" userId="d9f0030c2fa69c0c" providerId="LiveId" clId="{8D687587-0C76-43B7-9B19-220074EFB359}" dt="2018-02-22T01:47:45.310" v="14066" actId="1076"/>
          <ac:spMkLst>
            <pc:docMk/>
            <pc:sldMk cId="2538198630" sldId="371"/>
            <ac:spMk id="42" creationId="{1C30A801-5A1C-424E-B39F-C0EDF784F8B6}"/>
          </ac:spMkLst>
        </pc:spChg>
        <pc:spChg chg="mod topLvl">
          <ac:chgData name="Matthew Boesen" userId="d9f0030c2fa69c0c" providerId="LiveId" clId="{8D687587-0C76-43B7-9B19-220074EFB359}" dt="2018-02-22T01:47:43.766" v="14065" actId="1076"/>
          <ac:spMkLst>
            <pc:docMk/>
            <pc:sldMk cId="2538198630" sldId="371"/>
            <ac:spMk id="43" creationId="{D8296228-7E90-4690-8BC6-A27B938F73EE}"/>
          </ac:spMkLst>
        </pc:spChg>
        <pc:spChg chg="mod topLvl">
          <ac:chgData name="Matthew Boesen" userId="d9f0030c2fa69c0c" providerId="LiveId" clId="{8D687587-0C76-43B7-9B19-220074EFB359}" dt="2018-02-22T01:47:36.693" v="14062" actId="165"/>
          <ac:spMkLst>
            <pc:docMk/>
            <pc:sldMk cId="2538198630" sldId="371"/>
            <ac:spMk id="44" creationId="{6E92746A-8FA5-46CF-B6E4-0C1CDA93A0BC}"/>
          </ac:spMkLst>
        </pc:spChg>
        <pc:spChg chg="mod topLvl">
          <ac:chgData name="Matthew Boesen" userId="d9f0030c2fa69c0c" providerId="LiveId" clId="{8D687587-0C76-43B7-9B19-220074EFB359}" dt="2018-02-22T01:47:49.765" v="14069" actId="1076"/>
          <ac:spMkLst>
            <pc:docMk/>
            <pc:sldMk cId="2538198630" sldId="371"/>
            <ac:spMk id="45" creationId="{A7549A67-49C0-4BB9-AD32-1B0DDEDDC986}"/>
          </ac:spMkLst>
        </pc:spChg>
        <pc:spChg chg="mod topLvl">
          <ac:chgData name="Matthew Boesen" userId="d9f0030c2fa69c0c" providerId="LiveId" clId="{8D687587-0C76-43B7-9B19-220074EFB359}" dt="2018-02-22T01:47:51.813" v="14070" actId="1076"/>
          <ac:spMkLst>
            <pc:docMk/>
            <pc:sldMk cId="2538198630" sldId="371"/>
            <ac:spMk id="46" creationId="{E78D1DAE-DE56-49B3-86C1-7431CBE70DDA}"/>
          </ac:spMkLst>
        </pc:spChg>
        <pc:grpChg chg="mod">
          <ac:chgData name="Matthew Boesen" userId="d9f0030c2fa69c0c" providerId="LiveId" clId="{8D687587-0C76-43B7-9B19-220074EFB359}" dt="2018-02-22T01:47:22.532" v="14060" actId="1076"/>
          <ac:grpSpMkLst>
            <pc:docMk/>
            <pc:sldMk cId="2538198630" sldId="371"/>
            <ac:grpSpMk id="2" creationId="{D813A699-E07C-49AC-952F-2324258933C4}"/>
          </ac:grpSpMkLst>
        </pc:grpChg>
        <pc:grpChg chg="del">
          <ac:chgData name="Matthew Boesen" userId="d9f0030c2fa69c0c" providerId="LiveId" clId="{8D687587-0C76-43B7-9B19-220074EFB359}" dt="2018-02-22T01:47:10.293" v="14052" actId="478"/>
          <ac:grpSpMkLst>
            <pc:docMk/>
            <pc:sldMk cId="2538198630" sldId="371"/>
            <ac:grpSpMk id="24" creationId="{B6502FC0-90F2-4BA1-9DC8-DC1D30319726}"/>
          </ac:grpSpMkLst>
        </pc:grpChg>
        <pc:grpChg chg="add del">
          <ac:chgData name="Matthew Boesen" userId="d9f0030c2fa69c0c" providerId="LiveId" clId="{8D687587-0C76-43B7-9B19-220074EFB359}" dt="2018-02-22T01:47:36.693" v="14062" actId="165"/>
          <ac:grpSpMkLst>
            <pc:docMk/>
            <pc:sldMk cId="2538198630" sldId="371"/>
            <ac:grpSpMk id="40" creationId="{3FECC597-0F34-4821-AE72-EF8121B54152}"/>
          </ac:grpSpMkLst>
        </pc:grpChg>
        <pc:cxnChg chg="del">
          <ac:chgData name="Matthew Boesen" userId="d9f0030c2fa69c0c" providerId="LiveId" clId="{8D687587-0C76-43B7-9B19-220074EFB359}" dt="2018-02-22T01:47:12.112" v="14054" actId="478"/>
          <ac:cxnSpMkLst>
            <pc:docMk/>
            <pc:sldMk cId="2538198630" sldId="371"/>
            <ac:cxnSpMk id="5" creationId="{EA8703D5-5695-494A-A2AD-3169E3124DAC}"/>
          </ac:cxnSpMkLst>
        </pc:cxnChg>
        <pc:cxnChg chg="del">
          <ac:chgData name="Matthew Boesen" userId="d9f0030c2fa69c0c" providerId="LiveId" clId="{8D687587-0C76-43B7-9B19-220074EFB359}" dt="2018-02-22T01:47:10.945" v="14053" actId="478"/>
          <ac:cxnSpMkLst>
            <pc:docMk/>
            <pc:sldMk cId="2538198630" sldId="371"/>
            <ac:cxnSpMk id="35" creationId="{F72CC99F-CC41-4A1C-A53F-72EABBC82412}"/>
          </ac:cxnSpMkLst>
        </pc:cxnChg>
        <pc:cxnChg chg="del">
          <ac:chgData name="Matthew Boesen" userId="d9f0030c2fa69c0c" providerId="LiveId" clId="{8D687587-0C76-43B7-9B19-220074EFB359}" dt="2018-02-22T01:47:12.868" v="14055" actId="478"/>
          <ac:cxnSpMkLst>
            <pc:docMk/>
            <pc:sldMk cId="2538198630" sldId="371"/>
            <ac:cxnSpMk id="36" creationId="{590B638B-1A78-40D7-9F0B-FB7F555B1576}"/>
          </ac:cxnSpMkLst>
        </pc:cxnChg>
        <pc:cxnChg chg="del">
          <ac:chgData name="Matthew Boesen" userId="d9f0030c2fa69c0c" providerId="LiveId" clId="{8D687587-0C76-43B7-9B19-220074EFB359}" dt="2018-02-22T01:47:14.381" v="14056" actId="478"/>
          <ac:cxnSpMkLst>
            <pc:docMk/>
            <pc:sldMk cId="2538198630" sldId="371"/>
            <ac:cxnSpMk id="37" creationId="{F278BE60-7EB2-4D88-AD2C-470F11B3B990}"/>
          </ac:cxnSpMkLst>
        </pc:cxnChg>
        <pc:cxnChg chg="del">
          <ac:chgData name="Matthew Boesen" userId="d9f0030c2fa69c0c" providerId="LiveId" clId="{8D687587-0C76-43B7-9B19-220074EFB359}" dt="2018-02-22T01:47:16.196" v="14058" actId="478"/>
          <ac:cxnSpMkLst>
            <pc:docMk/>
            <pc:sldMk cId="2538198630" sldId="371"/>
            <ac:cxnSpMk id="38" creationId="{0611CE1D-B35C-49CA-B076-4C4A98397713}"/>
          </ac:cxnSpMkLst>
        </pc:cxnChg>
        <pc:cxnChg chg="del">
          <ac:chgData name="Matthew Boesen" userId="d9f0030c2fa69c0c" providerId="LiveId" clId="{8D687587-0C76-43B7-9B19-220074EFB359}" dt="2018-02-22T01:47:15.141" v="14057" actId="478"/>
          <ac:cxnSpMkLst>
            <pc:docMk/>
            <pc:sldMk cId="2538198630" sldId="371"/>
            <ac:cxnSpMk id="39" creationId="{45CCB401-AE6C-4425-A48D-BCB84360BBE5}"/>
          </ac:cxnSpMkLst>
        </pc:cxnChg>
        <pc:cxnChg chg="add del mod">
          <ac:chgData name="Matthew Boesen" userId="d9f0030c2fa69c0c" providerId="LiveId" clId="{8D687587-0C76-43B7-9B19-220074EFB359}" dt="2018-02-22T01:48:39.951" v="14079" actId="478"/>
          <ac:cxnSpMkLst>
            <pc:docMk/>
            <pc:sldMk cId="2538198630" sldId="371"/>
            <ac:cxnSpMk id="47" creationId="{30F675FE-DAAE-434D-BC63-B12416520A84}"/>
          </ac:cxnSpMkLst>
        </pc:cxnChg>
      </pc:sldChg>
      <pc:sldChg chg="modSp add">
        <pc:chgData name="Matthew Boesen" userId="d9f0030c2fa69c0c" providerId="LiveId" clId="{8D687587-0C76-43B7-9B19-220074EFB359}" dt="2018-02-22T01:58:48.246" v="15036" actId="20577"/>
        <pc:sldMkLst>
          <pc:docMk/>
          <pc:sldMk cId="3574168848" sldId="372"/>
        </pc:sldMkLst>
        <pc:spChg chg="mod">
          <ac:chgData name="Matthew Boesen" userId="d9f0030c2fa69c0c" providerId="LiveId" clId="{8D687587-0C76-43B7-9B19-220074EFB359}" dt="2018-02-22T01:58:48.246" v="15036" actId="20577"/>
          <ac:spMkLst>
            <pc:docMk/>
            <pc:sldMk cId="3574168848" sldId="372"/>
            <ac:spMk id="2" creationId="{7B91F4D0-0436-4702-9E21-C4BD71270A4E}"/>
          </ac:spMkLst>
        </pc:spChg>
        <pc:spChg chg="mod">
          <ac:chgData name="Matthew Boesen" userId="d9f0030c2fa69c0c" providerId="LiveId" clId="{8D687587-0C76-43B7-9B19-220074EFB359}" dt="2018-02-22T01:50:18.698" v="14373" actId="20577"/>
          <ac:spMkLst>
            <pc:docMk/>
            <pc:sldMk cId="3574168848" sldId="372"/>
            <ac:spMk id="3" creationId="{FEC30AEA-5BBC-481E-A573-32F3092846EA}"/>
          </ac:spMkLst>
        </pc:spChg>
      </pc:sldChg>
      <pc:sldChg chg="addSp delSp modSp add">
        <pc:chgData name="Matthew Boesen" userId="d9f0030c2fa69c0c" providerId="LiveId" clId="{8D687587-0C76-43B7-9B19-220074EFB359}" dt="2018-02-22T01:53:02.645" v="14443" actId="1076"/>
        <pc:sldMkLst>
          <pc:docMk/>
          <pc:sldMk cId="3575902181" sldId="373"/>
        </pc:sldMkLst>
        <pc:spChg chg="mod">
          <ac:chgData name="Matthew Boesen" userId="d9f0030c2fa69c0c" providerId="LiveId" clId="{8D687587-0C76-43B7-9B19-220074EFB359}" dt="2018-02-22T01:52:13.965" v="14435" actId="20577"/>
          <ac:spMkLst>
            <pc:docMk/>
            <pc:sldMk cId="3575902181" sldId="373"/>
            <ac:spMk id="4" creationId="{99B46FBB-1BF0-4429-9A65-6BBE4B4289D6}"/>
          </ac:spMkLst>
        </pc:spChg>
        <pc:spChg chg="mod">
          <ac:chgData name="Matthew Boesen" userId="d9f0030c2fa69c0c" providerId="LiveId" clId="{8D687587-0C76-43B7-9B19-220074EFB359}" dt="2018-02-22T01:52:01.633" v="14425" actId="20577"/>
          <ac:spMkLst>
            <pc:docMk/>
            <pc:sldMk cId="3575902181" sldId="373"/>
            <ac:spMk id="6" creationId="{B1B7F569-ED7A-4A48-BAB9-EB2F3E61D6D1}"/>
          </ac:spMkLst>
        </pc:spChg>
        <pc:spChg chg="mod">
          <ac:chgData name="Matthew Boesen" userId="d9f0030c2fa69c0c" providerId="LiveId" clId="{8D687587-0C76-43B7-9B19-220074EFB359}" dt="2018-02-22T01:51:27.553" v="14413" actId="1076"/>
          <ac:spMkLst>
            <pc:docMk/>
            <pc:sldMk cId="3575902181" sldId="373"/>
            <ac:spMk id="9" creationId="{64130E81-550F-412F-9E19-7DE47CC9F639}"/>
          </ac:spMkLst>
        </pc:spChg>
        <pc:spChg chg="mod topLvl">
          <ac:chgData name="Matthew Boesen" userId="d9f0030c2fa69c0c" providerId="LiveId" clId="{8D687587-0C76-43B7-9B19-220074EFB359}" dt="2018-02-22T01:51:35.929" v="14415" actId="165"/>
          <ac:spMkLst>
            <pc:docMk/>
            <pc:sldMk cId="3575902181" sldId="373"/>
            <ac:spMk id="17" creationId="{C2E60846-4981-4F76-BE6F-2F6CF004FB82}"/>
          </ac:spMkLst>
        </pc:spChg>
        <pc:spChg chg="mod topLvl">
          <ac:chgData name="Matthew Boesen" userId="d9f0030c2fa69c0c" providerId="LiveId" clId="{8D687587-0C76-43B7-9B19-220074EFB359}" dt="2018-02-22T01:51:35.929" v="14415" actId="165"/>
          <ac:spMkLst>
            <pc:docMk/>
            <pc:sldMk cId="3575902181" sldId="373"/>
            <ac:spMk id="18" creationId="{324DBC0A-6150-476E-8EA6-ECE1F722AED4}"/>
          </ac:spMkLst>
        </pc:spChg>
        <pc:spChg chg="mod topLvl">
          <ac:chgData name="Matthew Boesen" userId="d9f0030c2fa69c0c" providerId="LiveId" clId="{8D687587-0C76-43B7-9B19-220074EFB359}" dt="2018-02-22T01:51:35.929" v="14415" actId="165"/>
          <ac:spMkLst>
            <pc:docMk/>
            <pc:sldMk cId="3575902181" sldId="373"/>
            <ac:spMk id="19" creationId="{E8B0834B-D4A3-40F2-AE44-9A12D3B5FC88}"/>
          </ac:spMkLst>
        </pc:spChg>
        <pc:spChg chg="mod topLvl">
          <ac:chgData name="Matthew Boesen" userId="d9f0030c2fa69c0c" providerId="LiveId" clId="{8D687587-0C76-43B7-9B19-220074EFB359}" dt="2018-02-22T01:51:35.929" v="14415" actId="165"/>
          <ac:spMkLst>
            <pc:docMk/>
            <pc:sldMk cId="3575902181" sldId="373"/>
            <ac:spMk id="20" creationId="{E0F9D6B9-FB9C-474F-86E9-4C119A79097F}"/>
          </ac:spMkLst>
        </pc:spChg>
        <pc:spChg chg="mod topLvl">
          <ac:chgData name="Matthew Boesen" userId="d9f0030c2fa69c0c" providerId="LiveId" clId="{8D687587-0C76-43B7-9B19-220074EFB359}" dt="2018-02-22T01:51:35.929" v="14415" actId="165"/>
          <ac:spMkLst>
            <pc:docMk/>
            <pc:sldMk cId="3575902181" sldId="373"/>
            <ac:spMk id="21" creationId="{2F2B5CDA-B0E7-4056-8032-DF595D98546E}"/>
          </ac:spMkLst>
        </pc:spChg>
        <pc:spChg chg="mod topLvl">
          <ac:chgData name="Matthew Boesen" userId="d9f0030c2fa69c0c" providerId="LiveId" clId="{8D687587-0C76-43B7-9B19-220074EFB359}" dt="2018-02-22T01:51:40.072" v="14416" actId="1076"/>
          <ac:spMkLst>
            <pc:docMk/>
            <pc:sldMk cId="3575902181" sldId="373"/>
            <ac:spMk id="22" creationId="{90369F8E-D826-4DD7-B87B-B0E39A81C2DD}"/>
          </ac:spMkLst>
        </pc:spChg>
        <pc:spChg chg="add mod">
          <ac:chgData name="Matthew Boesen" userId="d9f0030c2fa69c0c" providerId="LiveId" clId="{8D687587-0C76-43B7-9B19-220074EFB359}" dt="2018-02-22T01:52:35.012" v="14438" actId="1076"/>
          <ac:spMkLst>
            <pc:docMk/>
            <pc:sldMk cId="3575902181" sldId="373"/>
            <ac:spMk id="40" creationId="{6A7E8014-30E0-4D93-88F9-CFCED4BD46B3}"/>
          </ac:spMkLst>
        </pc:spChg>
        <pc:spChg chg="add mod">
          <ac:chgData name="Matthew Boesen" userId="d9f0030c2fa69c0c" providerId="LiveId" clId="{8D687587-0C76-43B7-9B19-220074EFB359}" dt="2018-02-22T01:52:46.633" v="14440" actId="1076"/>
          <ac:spMkLst>
            <pc:docMk/>
            <pc:sldMk cId="3575902181" sldId="373"/>
            <ac:spMk id="41" creationId="{D78D9719-AB0C-4F83-917B-E36A653EACD0}"/>
          </ac:spMkLst>
        </pc:spChg>
        <pc:spChg chg="add mod">
          <ac:chgData name="Matthew Boesen" userId="d9f0030c2fa69c0c" providerId="LiveId" clId="{8D687587-0C76-43B7-9B19-220074EFB359}" dt="2018-02-22T01:53:02.645" v="14443" actId="1076"/>
          <ac:spMkLst>
            <pc:docMk/>
            <pc:sldMk cId="3575902181" sldId="373"/>
            <ac:spMk id="42" creationId="{EDB03BCC-D6E8-4B6D-A556-1E7E51C15289}"/>
          </ac:spMkLst>
        </pc:spChg>
        <pc:grpChg chg="mod">
          <ac:chgData name="Matthew Boesen" userId="d9f0030c2fa69c0c" providerId="LiveId" clId="{8D687587-0C76-43B7-9B19-220074EFB359}" dt="2018-02-22T01:51:23.698" v="14411" actId="1076"/>
          <ac:grpSpMkLst>
            <pc:docMk/>
            <pc:sldMk cId="3575902181" sldId="373"/>
            <ac:grpSpMk id="2" creationId="{D813A699-E07C-49AC-952F-2324258933C4}"/>
          </ac:grpSpMkLst>
        </pc:grpChg>
        <pc:grpChg chg="del mod">
          <ac:chgData name="Matthew Boesen" userId="d9f0030c2fa69c0c" providerId="LiveId" clId="{8D687587-0C76-43B7-9B19-220074EFB359}" dt="2018-02-22T01:51:35.929" v="14415" actId="165"/>
          <ac:grpSpMkLst>
            <pc:docMk/>
            <pc:sldMk cId="3575902181" sldId="373"/>
            <ac:grpSpMk id="24" creationId="{B6502FC0-90F2-4BA1-9DC8-DC1D30319726}"/>
          </ac:grpSpMkLst>
        </pc:grpChg>
        <pc:cxnChg chg="del">
          <ac:chgData name="Matthew Boesen" userId="d9f0030c2fa69c0c" providerId="LiveId" clId="{8D687587-0C76-43B7-9B19-220074EFB359}" dt="2018-02-22T01:51:08.401" v="14404" actId="478"/>
          <ac:cxnSpMkLst>
            <pc:docMk/>
            <pc:sldMk cId="3575902181" sldId="373"/>
            <ac:cxnSpMk id="5" creationId="{EA8703D5-5695-494A-A2AD-3169E3124DAC}"/>
          </ac:cxnSpMkLst>
        </pc:cxnChg>
        <pc:cxnChg chg="del">
          <ac:chgData name="Matthew Boesen" userId="d9f0030c2fa69c0c" providerId="LiveId" clId="{8D687587-0C76-43B7-9B19-220074EFB359}" dt="2018-02-22T01:51:09.725" v="14405" actId="478"/>
          <ac:cxnSpMkLst>
            <pc:docMk/>
            <pc:sldMk cId="3575902181" sldId="373"/>
            <ac:cxnSpMk id="35" creationId="{F72CC99F-CC41-4A1C-A53F-72EABBC82412}"/>
          </ac:cxnSpMkLst>
        </pc:cxnChg>
        <pc:cxnChg chg="del">
          <ac:chgData name="Matthew Boesen" userId="d9f0030c2fa69c0c" providerId="LiveId" clId="{8D687587-0C76-43B7-9B19-220074EFB359}" dt="2018-02-22T01:51:10.461" v="14406" actId="478"/>
          <ac:cxnSpMkLst>
            <pc:docMk/>
            <pc:sldMk cId="3575902181" sldId="373"/>
            <ac:cxnSpMk id="36" creationId="{590B638B-1A78-40D7-9F0B-FB7F555B1576}"/>
          </ac:cxnSpMkLst>
        </pc:cxnChg>
        <pc:cxnChg chg="del">
          <ac:chgData name="Matthew Boesen" userId="d9f0030c2fa69c0c" providerId="LiveId" clId="{8D687587-0C76-43B7-9B19-220074EFB359}" dt="2018-02-22T01:51:11.867" v="14407" actId="478"/>
          <ac:cxnSpMkLst>
            <pc:docMk/>
            <pc:sldMk cId="3575902181" sldId="373"/>
            <ac:cxnSpMk id="37" creationId="{F278BE60-7EB2-4D88-AD2C-470F11B3B990}"/>
          </ac:cxnSpMkLst>
        </pc:cxnChg>
        <pc:cxnChg chg="mod">
          <ac:chgData name="Matthew Boesen" userId="d9f0030c2fa69c0c" providerId="LiveId" clId="{8D687587-0C76-43B7-9B19-220074EFB359}" dt="2018-02-22T01:51:45.585" v="14418" actId="14100"/>
          <ac:cxnSpMkLst>
            <pc:docMk/>
            <pc:sldMk cId="3575902181" sldId="373"/>
            <ac:cxnSpMk id="38" creationId="{0611CE1D-B35C-49CA-B076-4C4A98397713}"/>
          </ac:cxnSpMkLst>
        </pc:cxnChg>
        <pc:cxnChg chg="del">
          <ac:chgData name="Matthew Boesen" userId="d9f0030c2fa69c0c" providerId="LiveId" clId="{8D687587-0C76-43B7-9B19-220074EFB359}" dt="2018-02-22T01:51:12.882" v="14408" actId="478"/>
          <ac:cxnSpMkLst>
            <pc:docMk/>
            <pc:sldMk cId="3575902181" sldId="373"/>
            <ac:cxnSpMk id="39" creationId="{45CCB401-AE6C-4425-A48D-BCB84360BBE5}"/>
          </ac:cxnSpMkLst>
        </pc:cxnChg>
      </pc:sldChg>
      <pc:sldChg chg="modSp add">
        <pc:chgData name="Matthew Boesen" userId="d9f0030c2fa69c0c" providerId="LiveId" clId="{8D687587-0C76-43B7-9B19-220074EFB359}" dt="2018-02-22T02:12:08.509" v="15498" actId="20577"/>
        <pc:sldMkLst>
          <pc:docMk/>
          <pc:sldMk cId="3097576568" sldId="374"/>
        </pc:sldMkLst>
        <pc:spChg chg="mod">
          <ac:chgData name="Matthew Boesen" userId="d9f0030c2fa69c0c" providerId="LiveId" clId="{8D687587-0C76-43B7-9B19-220074EFB359}" dt="2018-02-22T01:53:26.975" v="14452" actId="20577"/>
          <ac:spMkLst>
            <pc:docMk/>
            <pc:sldMk cId="3097576568" sldId="374"/>
            <ac:spMk id="2" creationId="{7B91F4D0-0436-4702-9E21-C4BD71270A4E}"/>
          </ac:spMkLst>
        </pc:spChg>
        <pc:spChg chg="mod">
          <ac:chgData name="Matthew Boesen" userId="d9f0030c2fa69c0c" providerId="LiveId" clId="{8D687587-0C76-43B7-9B19-220074EFB359}" dt="2018-02-22T02:12:08.509" v="15498" actId="20577"/>
          <ac:spMkLst>
            <pc:docMk/>
            <pc:sldMk cId="3097576568" sldId="374"/>
            <ac:spMk id="3" creationId="{FEC30AEA-5BBC-481E-A573-32F3092846EA}"/>
          </ac:spMkLst>
        </pc:spChg>
      </pc:sldChg>
      <pc:sldChg chg="modSp add">
        <pc:chgData name="Matthew Boesen" userId="d9f0030c2fa69c0c" providerId="LiveId" clId="{8D687587-0C76-43B7-9B19-220074EFB359}" dt="2018-02-22T02:17:42.212" v="16129" actId="20577"/>
        <pc:sldMkLst>
          <pc:docMk/>
          <pc:sldMk cId="2361267175" sldId="375"/>
        </pc:sldMkLst>
        <pc:spChg chg="mod">
          <ac:chgData name="Matthew Boesen" userId="d9f0030c2fa69c0c" providerId="LiveId" clId="{8D687587-0C76-43B7-9B19-220074EFB359}" dt="2018-02-22T01:58:17.643" v="15011" actId="20577"/>
          <ac:spMkLst>
            <pc:docMk/>
            <pc:sldMk cId="2361267175" sldId="375"/>
            <ac:spMk id="2" creationId="{7B91F4D0-0436-4702-9E21-C4BD71270A4E}"/>
          </ac:spMkLst>
        </pc:spChg>
        <pc:spChg chg="mod">
          <ac:chgData name="Matthew Boesen" userId="d9f0030c2fa69c0c" providerId="LiveId" clId="{8D687587-0C76-43B7-9B19-220074EFB359}" dt="2018-02-22T02:17:42.212" v="16129" actId="20577"/>
          <ac:spMkLst>
            <pc:docMk/>
            <pc:sldMk cId="2361267175" sldId="375"/>
            <ac:spMk id="3" creationId="{FEC30AEA-5BBC-481E-A573-32F3092846EA}"/>
          </ac:spMkLst>
        </pc:spChg>
      </pc:sldChg>
      <pc:sldChg chg="modSp add">
        <pc:chgData name="Matthew Boesen" userId="d9f0030c2fa69c0c" providerId="LiveId" clId="{8D687587-0C76-43B7-9B19-220074EFB359}" dt="2018-02-22T02:18:22.749" v="16211" actId="27636"/>
        <pc:sldMkLst>
          <pc:docMk/>
          <pc:sldMk cId="1600536504" sldId="376"/>
        </pc:sldMkLst>
        <pc:spChg chg="mod">
          <ac:chgData name="Matthew Boesen" userId="d9f0030c2fa69c0c" providerId="LiveId" clId="{8D687587-0C76-43B7-9B19-220074EFB359}" dt="2018-02-22T01:58:13.569" v="15010" actId="20577"/>
          <ac:spMkLst>
            <pc:docMk/>
            <pc:sldMk cId="1600536504" sldId="376"/>
            <ac:spMk id="2" creationId="{7B91F4D0-0436-4702-9E21-C4BD71270A4E}"/>
          </ac:spMkLst>
        </pc:spChg>
        <pc:spChg chg="mod">
          <ac:chgData name="Matthew Boesen" userId="d9f0030c2fa69c0c" providerId="LiveId" clId="{8D687587-0C76-43B7-9B19-220074EFB359}" dt="2018-02-22T02:18:22.749" v="16211" actId="27636"/>
          <ac:spMkLst>
            <pc:docMk/>
            <pc:sldMk cId="1600536504" sldId="376"/>
            <ac:spMk id="3" creationId="{FEC30AEA-5BBC-481E-A573-32F3092846EA}"/>
          </ac:spMkLst>
        </pc:spChg>
      </pc:sldChg>
      <pc:sldChg chg="modSp add">
        <pc:chgData name="Matthew Boesen" userId="d9f0030c2fa69c0c" providerId="LiveId" clId="{8D687587-0C76-43B7-9B19-220074EFB359}" dt="2018-02-22T02:23:10.656" v="16656" actId="20577"/>
        <pc:sldMkLst>
          <pc:docMk/>
          <pc:sldMk cId="41229532" sldId="377"/>
        </pc:sldMkLst>
        <pc:spChg chg="mod">
          <ac:chgData name="Matthew Boesen" userId="d9f0030c2fa69c0c" providerId="LiveId" clId="{8D687587-0C76-43B7-9B19-220074EFB359}" dt="2018-02-22T02:23:10.656" v="16656" actId="20577"/>
          <ac:spMkLst>
            <pc:docMk/>
            <pc:sldMk cId="41229532" sldId="377"/>
            <ac:spMk id="2" creationId="{7B91F4D0-0436-4702-9E21-C4BD71270A4E}"/>
          </ac:spMkLst>
        </pc:spChg>
        <pc:spChg chg="mod">
          <ac:chgData name="Matthew Boesen" userId="d9f0030c2fa69c0c" providerId="LiveId" clId="{8D687587-0C76-43B7-9B19-220074EFB359}" dt="2018-02-22T02:21:42" v="16623" actId="20577"/>
          <ac:spMkLst>
            <pc:docMk/>
            <pc:sldMk cId="41229532" sldId="377"/>
            <ac:spMk id="3" creationId="{FEC30AEA-5BBC-481E-A573-32F3092846EA}"/>
          </ac:spMkLst>
        </pc:spChg>
      </pc:sldChg>
      <pc:sldChg chg="addSp modSp add">
        <pc:chgData name="Matthew Boesen" userId="d9f0030c2fa69c0c" providerId="LiveId" clId="{8D687587-0C76-43B7-9B19-220074EFB359}" dt="2018-02-22T02:33:46.599" v="17527" actId="1076"/>
        <pc:sldMkLst>
          <pc:docMk/>
          <pc:sldMk cId="410954828" sldId="378"/>
        </pc:sldMkLst>
        <pc:spChg chg="mod">
          <ac:chgData name="Matthew Boesen" userId="d9f0030c2fa69c0c" providerId="LiveId" clId="{8D687587-0C76-43B7-9B19-220074EFB359}" dt="2018-02-22T02:22:19.863" v="16642" actId="20577"/>
          <ac:spMkLst>
            <pc:docMk/>
            <pc:sldMk cId="410954828" sldId="378"/>
            <ac:spMk id="2" creationId="{7B91F4D0-0436-4702-9E21-C4BD71270A4E}"/>
          </ac:spMkLst>
        </pc:spChg>
        <pc:spChg chg="mod">
          <ac:chgData name="Matthew Boesen" userId="d9f0030c2fa69c0c" providerId="LiveId" clId="{8D687587-0C76-43B7-9B19-220074EFB359}" dt="2018-02-22T02:33:33.474" v="17523" actId="14100"/>
          <ac:spMkLst>
            <pc:docMk/>
            <pc:sldMk cId="410954828" sldId="378"/>
            <ac:spMk id="3" creationId="{FEC30AEA-5BBC-481E-A573-32F3092846EA}"/>
          </ac:spMkLst>
        </pc:spChg>
        <pc:picChg chg="add mod">
          <ac:chgData name="Matthew Boesen" userId="d9f0030c2fa69c0c" providerId="LiveId" clId="{8D687587-0C76-43B7-9B19-220074EFB359}" dt="2018-02-22T02:33:46.599" v="17527" actId="1076"/>
          <ac:picMkLst>
            <pc:docMk/>
            <pc:sldMk cId="410954828" sldId="378"/>
            <ac:picMk id="4" creationId="{4BACA099-938D-4507-9BE9-E505035E81E6}"/>
          </ac:picMkLst>
        </pc:picChg>
      </pc:sldChg>
      <pc:sldChg chg="modSp add">
        <pc:chgData name="Matthew Boesen" userId="d9f0030c2fa69c0c" providerId="LiveId" clId="{8D687587-0C76-43B7-9B19-220074EFB359}" dt="2018-02-22T02:25:15.009" v="16960" actId="313"/>
        <pc:sldMkLst>
          <pc:docMk/>
          <pc:sldMk cId="848842961" sldId="379"/>
        </pc:sldMkLst>
        <pc:spChg chg="mod">
          <ac:chgData name="Matthew Boesen" userId="d9f0030c2fa69c0c" providerId="LiveId" clId="{8D687587-0C76-43B7-9B19-220074EFB359}" dt="2018-02-22T02:25:15.009" v="16960" actId="313"/>
          <ac:spMkLst>
            <pc:docMk/>
            <pc:sldMk cId="848842961" sldId="379"/>
            <ac:spMk id="3" creationId="{FEC30AEA-5BBC-481E-A573-32F3092846EA}"/>
          </ac:spMkLst>
        </pc:spChg>
      </pc:sldChg>
      <pc:sldChg chg="modSp add">
        <pc:chgData name="Matthew Boesen" userId="d9f0030c2fa69c0c" providerId="LiveId" clId="{8D687587-0C76-43B7-9B19-220074EFB359}" dt="2018-02-22T02:34:04.002" v="17529" actId="27636"/>
        <pc:sldMkLst>
          <pc:docMk/>
          <pc:sldMk cId="2873233718" sldId="380"/>
        </pc:sldMkLst>
        <pc:spChg chg="mod">
          <ac:chgData name="Matthew Boesen" userId="d9f0030c2fa69c0c" providerId="LiveId" clId="{8D687587-0C76-43B7-9B19-220074EFB359}" dt="2018-02-22T02:34:04.002" v="17529" actId="27636"/>
          <ac:spMkLst>
            <pc:docMk/>
            <pc:sldMk cId="2873233718" sldId="380"/>
            <ac:spMk id="3" creationId="{FEC30AEA-5BBC-481E-A573-32F3092846EA}"/>
          </ac:spMkLst>
        </pc:spChg>
      </pc:sldChg>
      <pc:sldChg chg="modSp add">
        <pc:chgData name="Matthew Boesen" userId="d9f0030c2fa69c0c" providerId="LiveId" clId="{8D687587-0C76-43B7-9B19-220074EFB359}" dt="2018-02-22T02:35:31.785" v="17668" actId="20577"/>
        <pc:sldMkLst>
          <pc:docMk/>
          <pc:sldMk cId="207515841" sldId="381"/>
        </pc:sldMkLst>
        <pc:spChg chg="mod">
          <ac:chgData name="Matthew Boesen" userId="d9f0030c2fa69c0c" providerId="LiveId" clId="{8D687587-0C76-43B7-9B19-220074EFB359}" dt="2018-02-22T02:34:19.848" v="17550" actId="20577"/>
          <ac:spMkLst>
            <pc:docMk/>
            <pc:sldMk cId="207515841" sldId="381"/>
            <ac:spMk id="2" creationId="{F9DBABF6-BDCE-4B75-99A5-58060CD1CA62}"/>
          </ac:spMkLst>
        </pc:spChg>
        <pc:spChg chg="mod">
          <ac:chgData name="Matthew Boesen" userId="d9f0030c2fa69c0c" providerId="LiveId" clId="{8D687587-0C76-43B7-9B19-220074EFB359}" dt="2018-02-22T02:35:31.785" v="17668" actId="20577"/>
          <ac:spMkLst>
            <pc:docMk/>
            <pc:sldMk cId="207515841" sldId="381"/>
            <ac:spMk id="3" creationId="{FC7134E3-FB83-48CA-BE66-6DE2F11CA0C5}"/>
          </ac:spMkLst>
        </pc:spChg>
      </pc:sldChg>
      <pc:sldMasterChg chg="modSldLayout">
        <pc:chgData name="Matthew Boesen" userId="d9f0030c2fa69c0c" providerId="LiveId" clId="{8D687587-0C76-43B7-9B19-220074EFB359}" dt="2018-02-22T01:27:03.027" v="12893" actId="478"/>
        <pc:sldMasterMkLst>
          <pc:docMk/>
          <pc:sldMasterMk cId="665758580" sldId="2147483648"/>
        </pc:sldMasterMkLst>
        <pc:sldLayoutChg chg="addSp delSp modSp">
          <pc:chgData name="Matthew Boesen" userId="d9f0030c2fa69c0c" providerId="LiveId" clId="{8D687587-0C76-43B7-9B19-220074EFB359}" dt="2018-02-22T01:27:03.027" v="12893" actId="478"/>
          <pc:sldLayoutMkLst>
            <pc:docMk/>
            <pc:sldMasterMk cId="665758580" sldId="2147483648"/>
            <pc:sldLayoutMk cId="2214880130" sldId="2147483651"/>
          </pc:sldLayoutMkLst>
          <pc:picChg chg="add del mod">
            <ac:chgData name="Matthew Boesen" userId="d9f0030c2fa69c0c" providerId="LiveId" clId="{8D687587-0C76-43B7-9B19-220074EFB359}" dt="2018-02-22T01:27:03.027" v="12893" actId="478"/>
            <ac:picMkLst>
              <pc:docMk/>
              <pc:sldMasterMk cId="665758580" sldId="2147483648"/>
              <pc:sldLayoutMk cId="2214880130" sldId="2147483651"/>
              <ac:picMk id="7" creationId="{2E714DE1-0AF8-4690-8F44-389EAC4E6ACE}"/>
            </ac:picMkLst>
          </pc:picChg>
        </pc:sldLayoutChg>
      </pc:sldMasterChg>
    </pc:docChg>
  </pc:docChgLst>
  <pc:docChgLst>
    <pc:chgData name="Matthew Boesen" userId="d9f0030c2fa69c0c" providerId="LiveId" clId="{41790FB1-1815-4A93-A0DE-3B3B3BAB57F1}"/>
    <pc:docChg chg="undo redo custSel addSld delSld modSld sldOrd delMainMaster delSection modSection">
      <pc:chgData name="Matthew Boesen" userId="d9f0030c2fa69c0c" providerId="LiveId" clId="{41790FB1-1815-4A93-A0DE-3B3B3BAB57F1}" dt="2018-04-26T12:53:49.648" v="39103" actId="1076"/>
      <pc:docMkLst>
        <pc:docMk/>
      </pc:docMkLst>
      <pc:sldChg chg="modSp">
        <pc:chgData name="Matthew Boesen" userId="d9f0030c2fa69c0c" providerId="LiveId" clId="{41790FB1-1815-4A93-A0DE-3B3B3BAB57F1}" dt="2018-04-03T15:57:46.209" v="31471" actId="20577"/>
        <pc:sldMkLst>
          <pc:docMk/>
          <pc:sldMk cId="2305853639" sldId="266"/>
        </pc:sldMkLst>
        <pc:spChg chg="mod">
          <ac:chgData name="Matthew Boesen" userId="d9f0030c2fa69c0c" providerId="LiveId" clId="{41790FB1-1815-4A93-A0DE-3B3B3BAB57F1}" dt="2018-04-03T15:57:46.209" v="31471" actId="20577"/>
          <ac:spMkLst>
            <pc:docMk/>
            <pc:sldMk cId="2305853639" sldId="266"/>
            <ac:spMk id="3" creationId="{00000000-0000-0000-0000-000000000000}"/>
          </ac:spMkLst>
        </pc:spChg>
      </pc:sldChg>
      <pc:sldChg chg="modSp">
        <pc:chgData name="Matthew Boesen" userId="d9f0030c2fa69c0c" providerId="LiveId" clId="{41790FB1-1815-4A93-A0DE-3B3B3BAB57F1}" dt="2018-04-26T12:53:49.648" v="39103" actId="1076"/>
        <pc:sldMkLst>
          <pc:docMk/>
          <pc:sldMk cId="4285263069" sldId="323"/>
        </pc:sldMkLst>
        <pc:spChg chg="mod">
          <ac:chgData name="Matthew Boesen" userId="d9f0030c2fa69c0c" providerId="LiveId" clId="{41790FB1-1815-4A93-A0DE-3B3B3BAB57F1}" dt="2018-04-26T12:53:33.125" v="39098" actId="255"/>
          <ac:spMkLst>
            <pc:docMk/>
            <pc:sldMk cId="4285263069" sldId="323"/>
            <ac:spMk id="6145" creationId="{00000000-0000-0000-0000-000000000000}"/>
          </ac:spMkLst>
        </pc:spChg>
        <pc:picChg chg="mod">
          <ac:chgData name="Matthew Boesen" userId="d9f0030c2fa69c0c" providerId="LiveId" clId="{41790FB1-1815-4A93-A0DE-3B3B3BAB57F1}" dt="2018-04-26T12:53:44.385" v="39100" actId="1076"/>
          <ac:picMkLst>
            <pc:docMk/>
            <pc:sldMk cId="4285263069" sldId="323"/>
            <ac:picMk id="9219" creationId="{00000000-0000-0000-0000-000000000000}"/>
          </ac:picMkLst>
        </pc:picChg>
        <pc:picChg chg="mod">
          <ac:chgData name="Matthew Boesen" userId="d9f0030c2fa69c0c" providerId="LiveId" clId="{41790FB1-1815-4A93-A0DE-3B3B3BAB57F1}" dt="2018-04-26T12:53:48.005" v="39102" actId="1076"/>
          <ac:picMkLst>
            <pc:docMk/>
            <pc:sldMk cId="4285263069" sldId="323"/>
            <ac:picMk id="9220" creationId="{00000000-0000-0000-0000-000000000000}"/>
          </ac:picMkLst>
        </pc:picChg>
        <pc:picChg chg="mod">
          <ac:chgData name="Matthew Boesen" userId="d9f0030c2fa69c0c" providerId="LiveId" clId="{41790FB1-1815-4A93-A0DE-3B3B3BAB57F1}" dt="2018-04-26T12:53:49.648" v="39103" actId="1076"/>
          <ac:picMkLst>
            <pc:docMk/>
            <pc:sldMk cId="4285263069" sldId="323"/>
            <ac:picMk id="9221" creationId="{00000000-0000-0000-0000-000000000000}"/>
          </ac:picMkLst>
        </pc:picChg>
        <pc:picChg chg="mod">
          <ac:chgData name="Matthew Boesen" userId="d9f0030c2fa69c0c" providerId="LiveId" clId="{41790FB1-1815-4A93-A0DE-3B3B3BAB57F1}" dt="2018-04-26T12:53:44.385" v="39100" actId="1076"/>
          <ac:picMkLst>
            <pc:docMk/>
            <pc:sldMk cId="4285263069" sldId="323"/>
            <ac:picMk id="9222" creationId="{00000000-0000-0000-0000-000000000000}"/>
          </ac:picMkLst>
        </pc:picChg>
        <pc:picChg chg="mod">
          <ac:chgData name="Matthew Boesen" userId="d9f0030c2fa69c0c" providerId="LiveId" clId="{41790FB1-1815-4A93-A0DE-3B3B3BAB57F1}" dt="2018-04-26T12:53:46.454" v="39101" actId="1076"/>
          <ac:picMkLst>
            <pc:docMk/>
            <pc:sldMk cId="4285263069" sldId="323"/>
            <ac:picMk id="9223" creationId="{00000000-0000-0000-0000-000000000000}"/>
          </ac:picMkLst>
        </pc:picChg>
      </pc:sldChg>
      <pc:sldChg chg="modSp modNotesTx">
        <pc:chgData name="Matthew Boesen" userId="d9f0030c2fa69c0c" providerId="LiveId" clId="{41790FB1-1815-4A93-A0DE-3B3B3BAB57F1}" dt="2018-04-11T07:04:23.263" v="34059" actId="20577"/>
        <pc:sldMkLst>
          <pc:docMk/>
          <pc:sldMk cId="3168755361" sldId="324"/>
        </pc:sldMkLst>
        <pc:spChg chg="mod">
          <ac:chgData name="Matthew Boesen" userId="d9f0030c2fa69c0c" providerId="LiveId" clId="{41790FB1-1815-4A93-A0DE-3B3B3BAB57F1}" dt="2018-04-11T07:04:23.263" v="34059" actId="20577"/>
          <ac:spMkLst>
            <pc:docMk/>
            <pc:sldMk cId="3168755361" sldId="324"/>
            <ac:spMk id="3" creationId="{00000000-0000-0000-0000-000000000000}"/>
          </ac:spMkLst>
        </pc:spChg>
      </pc:sldChg>
      <pc:sldChg chg="modSp">
        <pc:chgData name="Matthew Boesen" userId="d9f0030c2fa69c0c" providerId="LiveId" clId="{41790FB1-1815-4A93-A0DE-3B3B3BAB57F1}" dt="2018-04-11T07:05:34.411" v="34191" actId="20577"/>
        <pc:sldMkLst>
          <pc:docMk/>
          <pc:sldMk cId="1982291109" sldId="325"/>
        </pc:sldMkLst>
        <pc:spChg chg="mod">
          <ac:chgData name="Matthew Boesen" userId="d9f0030c2fa69c0c" providerId="LiveId" clId="{41790FB1-1815-4A93-A0DE-3B3B3BAB57F1}" dt="2018-04-11T07:05:34.411" v="34191" actId="20577"/>
          <ac:spMkLst>
            <pc:docMk/>
            <pc:sldMk cId="1982291109" sldId="325"/>
            <ac:spMk id="3" creationId="{00000000-0000-0000-0000-000000000000}"/>
          </ac:spMkLst>
        </pc:spChg>
      </pc:sldChg>
      <pc:sldChg chg="modSp ord">
        <pc:chgData name="Matthew Boesen" userId="d9f0030c2fa69c0c" providerId="LiveId" clId="{41790FB1-1815-4A93-A0DE-3B3B3BAB57F1}" dt="2018-04-11T07:06:29.005" v="34196" actId="207"/>
        <pc:sldMkLst>
          <pc:docMk/>
          <pc:sldMk cId="3031340761" sldId="328"/>
        </pc:sldMkLst>
        <pc:graphicFrameChg chg="mod">
          <ac:chgData name="Matthew Boesen" userId="d9f0030c2fa69c0c" providerId="LiveId" clId="{41790FB1-1815-4A93-A0DE-3B3B3BAB57F1}" dt="2018-04-11T07:06:29.005" v="34196" actId="207"/>
          <ac:graphicFrameMkLst>
            <pc:docMk/>
            <pc:sldMk cId="3031340761" sldId="328"/>
            <ac:graphicFrameMk id="13" creationId="{106C0FA3-4AC3-404E-AA12-2C0EA7A6A75B}"/>
          </ac:graphicFrameMkLst>
        </pc:graphicFrameChg>
      </pc:sldChg>
      <pc:sldChg chg="modSp">
        <pc:chgData name="Matthew Boesen" userId="d9f0030c2fa69c0c" providerId="LiveId" clId="{41790FB1-1815-4A93-A0DE-3B3B3BAB57F1}" dt="2018-04-03T08:25:23.077" v="2962" actId="20577"/>
        <pc:sldMkLst>
          <pc:docMk/>
          <pc:sldMk cId="2970162063" sldId="336"/>
        </pc:sldMkLst>
        <pc:spChg chg="mod">
          <ac:chgData name="Matthew Boesen" userId="d9f0030c2fa69c0c" providerId="LiveId" clId="{41790FB1-1815-4A93-A0DE-3B3B3BAB57F1}" dt="2018-04-03T08:25:23.077" v="2962" actId="20577"/>
          <ac:spMkLst>
            <pc:docMk/>
            <pc:sldMk cId="2970162063" sldId="336"/>
            <ac:spMk id="2" creationId="{00000000-0000-0000-0000-000000000000}"/>
          </ac:spMkLst>
        </pc:spChg>
      </pc:sldChg>
      <pc:sldChg chg="modNotesTx">
        <pc:chgData name="Matthew Boesen" userId="d9f0030c2fa69c0c" providerId="LiveId" clId="{41790FB1-1815-4A93-A0DE-3B3B3BAB57F1}" dt="2018-04-11T07:10:54.543" v="34219" actId="20577"/>
        <pc:sldMkLst>
          <pc:docMk/>
          <pc:sldMk cId="1259290179" sldId="339"/>
        </pc:sldMkLst>
      </pc:sldChg>
      <pc:sldChg chg="modNotesTx">
        <pc:chgData name="Matthew Boesen" userId="d9f0030c2fa69c0c" providerId="LiveId" clId="{41790FB1-1815-4A93-A0DE-3B3B3BAB57F1}" dt="2018-04-11T07:11:26.601" v="34394" actId="20577"/>
        <pc:sldMkLst>
          <pc:docMk/>
          <pc:sldMk cId="3023545359" sldId="340"/>
        </pc:sldMkLst>
      </pc:sldChg>
      <pc:sldChg chg="ord">
        <pc:chgData name="Matthew Boesen" userId="d9f0030c2fa69c0c" providerId="LiveId" clId="{41790FB1-1815-4A93-A0DE-3B3B3BAB57F1}" dt="2018-04-11T07:13:59.966" v="34523" actId="20577"/>
        <pc:sldMkLst>
          <pc:docMk/>
          <pc:sldMk cId="3303992415" sldId="346"/>
        </pc:sldMkLst>
      </pc:sldChg>
      <pc:sldChg chg="modNotesTx">
        <pc:chgData name="Matthew Boesen" userId="d9f0030c2fa69c0c" providerId="LiveId" clId="{41790FB1-1815-4A93-A0DE-3B3B3BAB57F1}" dt="2018-04-11T07:13:13.137" v="34522" actId="20577"/>
        <pc:sldMkLst>
          <pc:docMk/>
          <pc:sldMk cId="2509512418" sldId="347"/>
        </pc:sldMkLst>
      </pc:sldChg>
      <pc:sldChg chg="modSp modNotesTx">
        <pc:chgData name="Matthew Boesen" userId="d9f0030c2fa69c0c" providerId="LiveId" clId="{41790FB1-1815-4A93-A0DE-3B3B3BAB57F1}" dt="2018-04-11T07:14:38.388" v="34531" actId="20577"/>
        <pc:sldMkLst>
          <pc:docMk/>
          <pc:sldMk cId="305190837" sldId="349"/>
        </pc:sldMkLst>
        <pc:graphicFrameChg chg="mod">
          <ac:chgData name="Matthew Boesen" userId="d9f0030c2fa69c0c" providerId="LiveId" clId="{41790FB1-1815-4A93-A0DE-3B3B3BAB57F1}" dt="2018-04-11T07:14:38.388" v="34531" actId="20577"/>
          <ac:graphicFrameMkLst>
            <pc:docMk/>
            <pc:sldMk cId="305190837" sldId="349"/>
            <ac:graphicFrameMk id="10" creationId="{73E4694B-E868-4691-B170-3CC51C9D495E}"/>
          </ac:graphicFrameMkLst>
        </pc:graphicFrameChg>
      </pc:sldChg>
      <pc:sldChg chg="modNotesTx">
        <pc:chgData name="Matthew Boesen" userId="d9f0030c2fa69c0c" providerId="LiveId" clId="{41790FB1-1815-4A93-A0DE-3B3B3BAB57F1}" dt="2018-04-11T07:12:48.593" v="34439" actId="20577"/>
        <pc:sldMkLst>
          <pc:docMk/>
          <pc:sldMk cId="524025037" sldId="350"/>
        </pc:sldMkLst>
      </pc:sldChg>
      <pc:sldChg chg="modSp">
        <pc:chgData name="Matthew Boesen" userId="d9f0030c2fa69c0c" providerId="LiveId" clId="{41790FB1-1815-4A93-A0DE-3B3B3BAB57F1}" dt="2018-04-03T07:49:34.732" v="24" actId="20577"/>
        <pc:sldMkLst>
          <pc:docMk/>
          <pc:sldMk cId="896181211" sldId="352"/>
        </pc:sldMkLst>
        <pc:spChg chg="mod">
          <ac:chgData name="Matthew Boesen" userId="d9f0030c2fa69c0c" providerId="LiveId" clId="{41790FB1-1815-4A93-A0DE-3B3B3BAB57F1}" dt="2018-04-03T07:49:34.732" v="24" actId="20577"/>
          <ac:spMkLst>
            <pc:docMk/>
            <pc:sldMk cId="896181211" sldId="352"/>
            <ac:spMk id="2" creationId="{00000000-0000-0000-0000-000000000000}"/>
          </ac:spMkLst>
        </pc:spChg>
      </pc:sldChg>
      <pc:sldChg chg="modSp modNotesTx">
        <pc:chgData name="Matthew Boesen" userId="d9f0030c2fa69c0c" providerId="LiveId" clId="{41790FB1-1815-4A93-A0DE-3B3B3BAB57F1}" dt="2018-04-11T07:16:11.691" v="34796" actId="20577"/>
        <pc:sldMkLst>
          <pc:docMk/>
          <pc:sldMk cId="2116529445" sldId="355"/>
        </pc:sldMkLst>
        <pc:spChg chg="mod">
          <ac:chgData name="Matthew Boesen" userId="d9f0030c2fa69c0c" providerId="LiveId" clId="{41790FB1-1815-4A93-A0DE-3B3B3BAB57F1}" dt="2018-04-11T07:16:11.691" v="34796" actId="20577"/>
          <ac:spMkLst>
            <pc:docMk/>
            <pc:sldMk cId="2116529445" sldId="355"/>
            <ac:spMk id="3" creationId="{88F7A71E-4A1A-4C2B-B16E-3E52E7CF4F56}"/>
          </ac:spMkLst>
        </pc:spChg>
      </pc:sldChg>
      <pc:sldChg chg="ord">
        <pc:chgData name="Matthew Boesen" userId="d9f0030c2fa69c0c" providerId="LiveId" clId="{41790FB1-1815-4A93-A0DE-3B3B3BAB57F1}" dt="2018-04-11T07:18:09.796" v="34798" actId="20577"/>
        <pc:sldMkLst>
          <pc:docMk/>
          <pc:sldMk cId="4248085581" sldId="359"/>
        </pc:sldMkLst>
      </pc:sldChg>
      <pc:sldChg chg="delSp modSp">
        <pc:chgData name="Matthew Boesen" userId="d9f0030c2fa69c0c" providerId="LiveId" clId="{41790FB1-1815-4A93-A0DE-3B3B3BAB57F1}" dt="2018-04-11T07:17:30.812" v="34797" actId="20577"/>
        <pc:sldMkLst>
          <pc:docMk/>
          <pc:sldMk cId="2888015204" sldId="360"/>
        </pc:sldMkLst>
        <pc:spChg chg="mod">
          <ac:chgData name="Matthew Boesen" userId="d9f0030c2fa69c0c" providerId="LiveId" clId="{41790FB1-1815-4A93-A0DE-3B3B3BAB57F1}" dt="2018-04-11T07:17:30.812" v="34797" actId="20577"/>
          <ac:spMkLst>
            <pc:docMk/>
            <pc:sldMk cId="2888015204" sldId="360"/>
            <ac:spMk id="2" creationId="{257E009E-1A15-4B3E-8604-E689B7E4956A}"/>
          </ac:spMkLst>
        </pc:spChg>
        <pc:spChg chg="mod topLvl">
          <ac:chgData name="Matthew Boesen" userId="d9f0030c2fa69c0c" providerId="LiveId" clId="{41790FB1-1815-4A93-A0DE-3B3B3BAB57F1}" dt="2018-04-03T08:55:22.434" v="4924" actId="692"/>
          <ac:spMkLst>
            <pc:docMk/>
            <pc:sldMk cId="2888015204" sldId="360"/>
            <ac:spMk id="5" creationId="{75F4DB0E-F508-4253-B927-6050FAF3344E}"/>
          </ac:spMkLst>
        </pc:spChg>
        <pc:spChg chg="mod topLvl">
          <ac:chgData name="Matthew Boesen" userId="d9f0030c2fa69c0c" providerId="LiveId" clId="{41790FB1-1815-4A93-A0DE-3B3B3BAB57F1}" dt="2018-04-03T08:55:22.434" v="4924" actId="692"/>
          <ac:spMkLst>
            <pc:docMk/>
            <pc:sldMk cId="2888015204" sldId="360"/>
            <ac:spMk id="6" creationId="{87052BF2-E005-4DFE-8F24-3093311A5D50}"/>
          </ac:spMkLst>
        </pc:spChg>
        <pc:spChg chg="mod">
          <ac:chgData name="Matthew Boesen" userId="d9f0030c2fa69c0c" providerId="LiveId" clId="{41790FB1-1815-4A93-A0DE-3B3B3BAB57F1}" dt="2018-04-03T08:55:22.434" v="4924" actId="692"/>
          <ac:spMkLst>
            <pc:docMk/>
            <pc:sldMk cId="2888015204" sldId="360"/>
            <ac:spMk id="8" creationId="{FC907861-394A-4953-B4C4-AF21BB62C6FF}"/>
          </ac:spMkLst>
        </pc:spChg>
        <pc:grpChg chg="del">
          <ac:chgData name="Matthew Boesen" userId="d9f0030c2fa69c0c" providerId="LiveId" clId="{41790FB1-1815-4A93-A0DE-3B3B3BAB57F1}" dt="2018-04-03T08:55:14.317" v="4923" actId="165"/>
          <ac:grpSpMkLst>
            <pc:docMk/>
            <pc:sldMk cId="2888015204" sldId="360"/>
            <ac:grpSpMk id="7" creationId="{134C6516-B18D-4BFA-AA9E-3E00E5A93FE6}"/>
          </ac:grpSpMkLst>
        </pc:grpChg>
        <pc:picChg chg="mod topLvl">
          <ac:chgData name="Matthew Boesen" userId="d9f0030c2fa69c0c" providerId="LiveId" clId="{41790FB1-1815-4A93-A0DE-3B3B3BAB57F1}" dt="2018-04-03T08:55:14.317" v="4923" actId="165"/>
          <ac:picMkLst>
            <pc:docMk/>
            <pc:sldMk cId="2888015204" sldId="360"/>
            <ac:picMk id="4" creationId="{FB8B2A60-E191-4259-84C8-8F02EB5A60EC}"/>
          </ac:picMkLst>
        </pc:picChg>
      </pc:sldChg>
      <pc:sldChg chg="modNotesTx">
        <pc:chgData name="Matthew Boesen" userId="d9f0030c2fa69c0c" providerId="LiveId" clId="{41790FB1-1815-4A93-A0DE-3B3B3BAB57F1}" dt="2018-04-03T08:02:57.883" v="1370" actId="20577"/>
        <pc:sldMkLst>
          <pc:docMk/>
          <pc:sldMk cId="647950462" sldId="364"/>
        </pc:sldMkLst>
      </pc:sldChg>
      <pc:sldChg chg="addSp delSp modSp modNotesTx">
        <pc:chgData name="Matthew Boesen" userId="d9f0030c2fa69c0c" providerId="LiveId" clId="{41790FB1-1815-4A93-A0DE-3B3B3BAB57F1}" dt="2018-04-11T07:30:21.754" v="35403" actId="1076"/>
        <pc:sldMkLst>
          <pc:docMk/>
          <pc:sldMk cId="2762140653" sldId="365"/>
        </pc:sldMkLst>
        <pc:spChg chg="mod">
          <ac:chgData name="Matthew Boesen" userId="d9f0030c2fa69c0c" providerId="LiveId" clId="{41790FB1-1815-4A93-A0DE-3B3B3BAB57F1}" dt="2018-04-11T07:21:13.327" v="35006" actId="6549"/>
          <ac:spMkLst>
            <pc:docMk/>
            <pc:sldMk cId="2762140653" sldId="365"/>
            <ac:spMk id="2" creationId="{7B91F4D0-0436-4702-9E21-C4BD71270A4E}"/>
          </ac:spMkLst>
        </pc:spChg>
        <pc:spChg chg="del mod">
          <ac:chgData name="Matthew Boesen" userId="d9f0030c2fa69c0c" providerId="LiveId" clId="{41790FB1-1815-4A93-A0DE-3B3B3BAB57F1}" dt="2018-04-11T07:24:07.225" v="35025" actId="478"/>
          <ac:spMkLst>
            <pc:docMk/>
            <pc:sldMk cId="2762140653" sldId="365"/>
            <ac:spMk id="3" creationId="{FEC30AEA-5BBC-481E-A573-32F3092846EA}"/>
          </ac:spMkLst>
        </pc:spChg>
        <pc:spChg chg="add del mod">
          <ac:chgData name="Matthew Boesen" userId="d9f0030c2fa69c0c" providerId="LiveId" clId="{41790FB1-1815-4A93-A0DE-3B3B3BAB57F1}" dt="2018-04-11T07:24:10.631" v="35026" actId="478"/>
          <ac:spMkLst>
            <pc:docMk/>
            <pc:sldMk cId="2762140653" sldId="365"/>
            <ac:spMk id="7" creationId="{D5BF18EF-28E0-4CCC-A833-4370B00DDD4C}"/>
          </ac:spMkLst>
        </pc:spChg>
        <pc:picChg chg="add mod">
          <ac:chgData name="Matthew Boesen" userId="d9f0030c2fa69c0c" providerId="LiveId" clId="{41790FB1-1815-4A93-A0DE-3B3B3BAB57F1}" dt="2018-04-11T07:30:17.801" v="35402" actId="1076"/>
          <ac:picMkLst>
            <pc:docMk/>
            <pc:sldMk cId="2762140653" sldId="365"/>
            <ac:picMk id="4" creationId="{CD6DBF09-4B14-48DF-9651-E571E9F247CA}"/>
          </ac:picMkLst>
        </pc:picChg>
        <pc:picChg chg="add mod">
          <ac:chgData name="Matthew Boesen" userId="d9f0030c2fa69c0c" providerId="LiveId" clId="{41790FB1-1815-4A93-A0DE-3B3B3BAB57F1}" dt="2018-04-11T07:30:15.379" v="35401" actId="1076"/>
          <ac:picMkLst>
            <pc:docMk/>
            <pc:sldMk cId="2762140653" sldId="365"/>
            <ac:picMk id="5" creationId="{FD136AF9-5D47-4FCF-B9A4-AA5498983175}"/>
          </ac:picMkLst>
        </pc:picChg>
        <pc:picChg chg="add del">
          <ac:chgData name="Matthew Boesen" userId="d9f0030c2fa69c0c" providerId="LiveId" clId="{41790FB1-1815-4A93-A0DE-3B3B3BAB57F1}" dt="2018-04-11T07:29:24.410" v="35386" actId="478"/>
          <ac:picMkLst>
            <pc:docMk/>
            <pc:sldMk cId="2762140653" sldId="365"/>
            <ac:picMk id="8" creationId="{E5340FD9-E402-4010-9A4D-B065B79327CB}"/>
          </ac:picMkLst>
        </pc:picChg>
        <pc:picChg chg="add mod">
          <ac:chgData name="Matthew Boesen" userId="d9f0030c2fa69c0c" providerId="LiveId" clId="{41790FB1-1815-4A93-A0DE-3B3B3BAB57F1}" dt="2018-04-11T07:30:21.754" v="35403" actId="1076"/>
          <ac:picMkLst>
            <pc:docMk/>
            <pc:sldMk cId="2762140653" sldId="365"/>
            <ac:picMk id="9" creationId="{FE786DF0-6389-49A1-BB1A-79499AF95464}"/>
          </ac:picMkLst>
        </pc:picChg>
      </pc:sldChg>
      <pc:sldChg chg="modSp modNotesTx">
        <pc:chgData name="Matthew Boesen" userId="d9f0030c2fa69c0c" providerId="LiveId" clId="{41790FB1-1815-4A93-A0DE-3B3B3BAB57F1}" dt="2018-04-11T07:32:02.766" v="35470" actId="113"/>
        <pc:sldMkLst>
          <pc:docMk/>
          <pc:sldMk cId="2420428039" sldId="367"/>
        </pc:sldMkLst>
        <pc:spChg chg="mod">
          <ac:chgData name="Matthew Boesen" userId="d9f0030c2fa69c0c" providerId="LiveId" clId="{41790FB1-1815-4A93-A0DE-3B3B3BAB57F1}" dt="2018-04-11T07:31:25.859" v="35426" actId="20577"/>
          <ac:spMkLst>
            <pc:docMk/>
            <pc:sldMk cId="2420428039" sldId="367"/>
            <ac:spMk id="2" creationId="{7B91F4D0-0436-4702-9E21-C4BD71270A4E}"/>
          </ac:spMkLst>
        </pc:spChg>
        <pc:spChg chg="mod">
          <ac:chgData name="Matthew Boesen" userId="d9f0030c2fa69c0c" providerId="LiveId" clId="{41790FB1-1815-4A93-A0DE-3B3B3BAB57F1}" dt="2018-04-11T07:31:35" v="35428" actId="114"/>
          <ac:spMkLst>
            <pc:docMk/>
            <pc:sldMk cId="2420428039" sldId="367"/>
            <ac:spMk id="3" creationId="{FEC30AEA-5BBC-481E-A573-32F3092846EA}"/>
          </ac:spMkLst>
        </pc:spChg>
      </pc:sldChg>
      <pc:sldChg chg="modSp ord">
        <pc:chgData name="Matthew Boesen" userId="d9f0030c2fa69c0c" providerId="LiveId" clId="{41790FB1-1815-4A93-A0DE-3B3B3BAB57F1}" dt="2018-04-11T07:35:06.185" v="35621" actId="20577"/>
        <pc:sldMkLst>
          <pc:docMk/>
          <pc:sldMk cId="3140360609" sldId="369"/>
        </pc:sldMkLst>
        <pc:spChg chg="mod">
          <ac:chgData name="Matthew Boesen" userId="d9f0030c2fa69c0c" providerId="LiveId" clId="{41790FB1-1815-4A93-A0DE-3B3B3BAB57F1}" dt="2018-04-11T07:34:50.060" v="35603" actId="20577"/>
          <ac:spMkLst>
            <pc:docMk/>
            <pc:sldMk cId="3140360609" sldId="369"/>
            <ac:spMk id="4" creationId="{99B46FBB-1BF0-4429-9A65-6BBE4B4289D6}"/>
          </ac:spMkLst>
        </pc:spChg>
        <pc:spChg chg="mod">
          <ac:chgData name="Matthew Boesen" userId="d9f0030c2fa69c0c" providerId="LiveId" clId="{41790FB1-1815-4A93-A0DE-3B3B3BAB57F1}" dt="2018-04-11T07:35:06.185" v="35621" actId="20577"/>
          <ac:spMkLst>
            <pc:docMk/>
            <pc:sldMk cId="3140360609" sldId="369"/>
            <ac:spMk id="6" creationId="{B1B7F569-ED7A-4A48-BAB9-EB2F3E61D6D1}"/>
          </ac:spMkLst>
        </pc:spChg>
      </pc:sldChg>
      <pc:sldChg chg="modSp ord">
        <pc:chgData name="Matthew Boesen" userId="d9f0030c2fa69c0c" providerId="LiveId" clId="{41790FB1-1815-4A93-A0DE-3B3B3BAB57F1}" dt="2018-04-11T07:37:26.400" v="35669" actId="313"/>
        <pc:sldMkLst>
          <pc:docMk/>
          <pc:sldMk cId="757700304" sldId="370"/>
        </pc:sldMkLst>
        <pc:spChg chg="mod">
          <ac:chgData name="Matthew Boesen" userId="d9f0030c2fa69c0c" providerId="LiveId" clId="{41790FB1-1815-4A93-A0DE-3B3B3BAB57F1}" dt="2018-04-11T07:34:19.778" v="35576" actId="20577"/>
          <ac:spMkLst>
            <pc:docMk/>
            <pc:sldMk cId="757700304" sldId="370"/>
            <ac:spMk id="4" creationId="{99B46FBB-1BF0-4429-9A65-6BBE4B4289D6}"/>
          </ac:spMkLst>
        </pc:spChg>
        <pc:spChg chg="mod">
          <ac:chgData name="Matthew Boesen" userId="d9f0030c2fa69c0c" providerId="LiveId" clId="{41790FB1-1815-4A93-A0DE-3B3B3BAB57F1}" dt="2018-04-11T07:37:26.400" v="35669" actId="313"/>
          <ac:spMkLst>
            <pc:docMk/>
            <pc:sldMk cId="757700304" sldId="370"/>
            <ac:spMk id="6" creationId="{B1B7F569-ED7A-4A48-BAB9-EB2F3E61D6D1}"/>
          </ac:spMkLst>
        </pc:spChg>
      </pc:sldChg>
      <pc:sldChg chg="modSp ord">
        <pc:chgData name="Matthew Boesen" userId="d9f0030c2fa69c0c" providerId="LiveId" clId="{41790FB1-1815-4A93-A0DE-3B3B3BAB57F1}" dt="2018-04-11T07:38:05.698" v="35673" actId="20577"/>
        <pc:sldMkLst>
          <pc:docMk/>
          <pc:sldMk cId="2538198630" sldId="371"/>
        </pc:sldMkLst>
        <pc:spChg chg="mod">
          <ac:chgData name="Matthew Boesen" userId="d9f0030c2fa69c0c" providerId="LiveId" clId="{41790FB1-1815-4A93-A0DE-3B3B3BAB57F1}" dt="2018-04-11T07:35:29.326" v="35642" actId="20577"/>
          <ac:spMkLst>
            <pc:docMk/>
            <pc:sldMk cId="2538198630" sldId="371"/>
            <ac:spMk id="4" creationId="{99B46FBB-1BF0-4429-9A65-6BBE4B4289D6}"/>
          </ac:spMkLst>
        </pc:spChg>
        <pc:spChg chg="mod">
          <ac:chgData name="Matthew Boesen" userId="d9f0030c2fa69c0c" providerId="LiveId" clId="{41790FB1-1815-4A93-A0DE-3B3B3BAB57F1}" dt="2018-04-11T07:35:24.248" v="35639" actId="20577"/>
          <ac:spMkLst>
            <pc:docMk/>
            <pc:sldMk cId="2538198630" sldId="371"/>
            <ac:spMk id="6" creationId="{B1B7F569-ED7A-4A48-BAB9-EB2F3E61D6D1}"/>
          </ac:spMkLst>
        </pc:spChg>
      </pc:sldChg>
      <pc:sldChg chg="modSp">
        <pc:chgData name="Matthew Boesen" userId="d9f0030c2fa69c0c" providerId="LiveId" clId="{41790FB1-1815-4A93-A0DE-3B3B3BAB57F1}" dt="2018-04-11T07:34:44.169" v="35594" actId="20577"/>
        <pc:sldMkLst>
          <pc:docMk/>
          <pc:sldMk cId="3574168848" sldId="372"/>
        </pc:sldMkLst>
        <pc:spChg chg="mod">
          <ac:chgData name="Matthew Boesen" userId="d9f0030c2fa69c0c" providerId="LiveId" clId="{41790FB1-1815-4A93-A0DE-3B3B3BAB57F1}" dt="2018-04-11T07:34:44.169" v="35594" actId="20577"/>
          <ac:spMkLst>
            <pc:docMk/>
            <pc:sldMk cId="3574168848" sldId="372"/>
            <ac:spMk id="2" creationId="{7B91F4D0-0436-4702-9E21-C4BD71270A4E}"/>
          </ac:spMkLst>
        </pc:spChg>
        <pc:spChg chg="mod">
          <ac:chgData name="Matthew Boesen" userId="d9f0030c2fa69c0c" providerId="LiveId" clId="{41790FB1-1815-4A93-A0DE-3B3B3BAB57F1}" dt="2018-04-11T07:34:36.200" v="35585" actId="20577"/>
          <ac:spMkLst>
            <pc:docMk/>
            <pc:sldMk cId="3574168848" sldId="372"/>
            <ac:spMk id="3" creationId="{FEC30AEA-5BBC-481E-A573-32F3092846EA}"/>
          </ac:spMkLst>
        </pc:spChg>
      </pc:sldChg>
      <pc:sldChg chg="modSp ord modNotesTx">
        <pc:chgData name="Matthew Boesen" userId="d9f0030c2fa69c0c" providerId="LiveId" clId="{41790FB1-1815-4A93-A0DE-3B3B3BAB57F1}" dt="2018-04-11T07:40:19.614" v="35991" actId="20577"/>
        <pc:sldMkLst>
          <pc:docMk/>
          <pc:sldMk cId="3575902181" sldId="373"/>
        </pc:sldMkLst>
        <pc:spChg chg="mod">
          <ac:chgData name="Matthew Boesen" userId="d9f0030c2fa69c0c" providerId="LiveId" clId="{41790FB1-1815-4A93-A0DE-3B3B3BAB57F1}" dt="2018-04-11T07:39:36.417" v="35842" actId="20577"/>
          <ac:spMkLst>
            <pc:docMk/>
            <pc:sldMk cId="3575902181" sldId="373"/>
            <ac:spMk id="4" creationId="{99B46FBB-1BF0-4429-9A65-6BBE4B4289D6}"/>
          </ac:spMkLst>
        </pc:spChg>
      </pc:sldChg>
      <pc:sldChg chg="modSp ord">
        <pc:chgData name="Matthew Boesen" userId="d9f0030c2fa69c0c" providerId="LiveId" clId="{41790FB1-1815-4A93-A0DE-3B3B3BAB57F1}" dt="2018-04-11T07:38:00.838" v="35672" actId="20577"/>
        <pc:sldMkLst>
          <pc:docMk/>
          <pc:sldMk cId="3097576568" sldId="374"/>
        </pc:sldMkLst>
        <pc:spChg chg="mod">
          <ac:chgData name="Matthew Boesen" userId="d9f0030c2fa69c0c" providerId="LiveId" clId="{41790FB1-1815-4A93-A0DE-3B3B3BAB57F1}" dt="2018-04-11T07:35:39.935" v="35643" actId="20577"/>
          <ac:spMkLst>
            <pc:docMk/>
            <pc:sldMk cId="3097576568" sldId="374"/>
            <ac:spMk id="2" creationId="{7B91F4D0-0436-4702-9E21-C4BD71270A4E}"/>
          </ac:spMkLst>
        </pc:spChg>
        <pc:spChg chg="mod">
          <ac:chgData name="Matthew Boesen" userId="d9f0030c2fa69c0c" providerId="LiveId" clId="{41790FB1-1815-4A93-A0DE-3B3B3BAB57F1}" dt="2018-04-11T07:38:00.838" v="35672" actId="20577"/>
          <ac:spMkLst>
            <pc:docMk/>
            <pc:sldMk cId="3097576568" sldId="374"/>
            <ac:spMk id="3" creationId="{FEC30AEA-5BBC-481E-A573-32F3092846EA}"/>
          </ac:spMkLst>
        </pc:spChg>
      </pc:sldChg>
      <pc:sldChg chg="modSp">
        <pc:chgData name="Matthew Boesen" userId="d9f0030c2fa69c0c" providerId="LiveId" clId="{41790FB1-1815-4A93-A0DE-3B3B3BAB57F1}" dt="2018-04-11T07:37:16.744" v="35655" actId="20577"/>
        <pc:sldMkLst>
          <pc:docMk/>
          <pc:sldMk cId="2361267175" sldId="375"/>
        </pc:sldMkLst>
        <pc:spChg chg="mod">
          <ac:chgData name="Matthew Boesen" userId="d9f0030c2fa69c0c" providerId="LiveId" clId="{41790FB1-1815-4A93-A0DE-3B3B3BAB57F1}" dt="2018-04-11T07:37:16.744" v="35655" actId="20577"/>
          <ac:spMkLst>
            <pc:docMk/>
            <pc:sldMk cId="2361267175" sldId="375"/>
            <ac:spMk id="3" creationId="{FEC30AEA-5BBC-481E-A573-32F3092846EA}"/>
          </ac:spMkLst>
        </pc:spChg>
      </pc:sldChg>
      <pc:sldChg chg="modSp modNotesTx">
        <pc:chgData name="Matthew Boesen" userId="d9f0030c2fa69c0c" providerId="LiveId" clId="{41790FB1-1815-4A93-A0DE-3B3B3BAB57F1}" dt="2018-04-11T07:42:00.446" v="36371" actId="5793"/>
        <pc:sldMkLst>
          <pc:docMk/>
          <pc:sldMk cId="41229532" sldId="377"/>
        </pc:sldMkLst>
        <pc:spChg chg="mod">
          <ac:chgData name="Matthew Boesen" userId="d9f0030c2fa69c0c" providerId="LiveId" clId="{41790FB1-1815-4A93-A0DE-3B3B3BAB57F1}" dt="2018-04-11T07:40:53.711" v="35992" actId="6549"/>
          <ac:spMkLst>
            <pc:docMk/>
            <pc:sldMk cId="41229532" sldId="377"/>
            <ac:spMk id="3" creationId="{FEC30AEA-5BBC-481E-A573-32F3092846EA}"/>
          </ac:spMkLst>
        </pc:spChg>
      </pc:sldChg>
      <pc:sldChg chg="modSp modNotesTx">
        <pc:chgData name="Matthew Boesen" userId="d9f0030c2fa69c0c" providerId="LiveId" clId="{41790FB1-1815-4A93-A0DE-3B3B3BAB57F1}" dt="2018-04-11T07:44:40.568" v="36776" actId="20577"/>
        <pc:sldMkLst>
          <pc:docMk/>
          <pc:sldMk cId="410954828" sldId="378"/>
        </pc:sldMkLst>
        <pc:spChg chg="mod">
          <ac:chgData name="Matthew Boesen" userId="d9f0030c2fa69c0c" providerId="LiveId" clId="{41790FB1-1815-4A93-A0DE-3B3B3BAB57F1}" dt="2018-04-11T07:44:40.568" v="36776" actId="20577"/>
          <ac:spMkLst>
            <pc:docMk/>
            <pc:sldMk cId="410954828" sldId="378"/>
            <ac:spMk id="3" creationId="{FEC30AEA-5BBC-481E-A573-32F3092846EA}"/>
          </ac:spMkLst>
        </pc:spChg>
        <pc:picChg chg="mod">
          <ac:chgData name="Matthew Boesen" userId="d9f0030c2fa69c0c" providerId="LiveId" clId="{41790FB1-1815-4A93-A0DE-3B3B3BAB57F1}" dt="2018-04-11T07:44:34.318" v="36774" actId="1076"/>
          <ac:picMkLst>
            <pc:docMk/>
            <pc:sldMk cId="410954828" sldId="378"/>
            <ac:picMk id="4" creationId="{4BACA099-938D-4507-9BE9-E505035E81E6}"/>
          </ac:picMkLst>
        </pc:picChg>
      </pc:sldChg>
      <pc:sldChg chg="modSp add">
        <pc:chgData name="Matthew Boesen" userId="d9f0030c2fa69c0c" providerId="LiveId" clId="{41790FB1-1815-4A93-A0DE-3B3B3BAB57F1}" dt="2018-04-03T07:49:25.217" v="15" actId="20577"/>
        <pc:sldMkLst>
          <pc:docMk/>
          <pc:sldMk cId="3955365665" sldId="383"/>
        </pc:sldMkLst>
        <pc:spChg chg="mod">
          <ac:chgData name="Matthew Boesen" userId="d9f0030c2fa69c0c" providerId="LiveId" clId="{41790FB1-1815-4A93-A0DE-3B3B3BAB57F1}" dt="2018-04-03T07:49:25.217" v="15" actId="20577"/>
          <ac:spMkLst>
            <pc:docMk/>
            <pc:sldMk cId="3955365665" sldId="383"/>
            <ac:spMk id="2" creationId="{00000000-0000-0000-0000-000000000000}"/>
          </ac:spMkLst>
        </pc:spChg>
      </pc:sldChg>
      <pc:sldChg chg="modSp add">
        <pc:chgData name="Matthew Boesen" userId="d9f0030c2fa69c0c" providerId="LiveId" clId="{41790FB1-1815-4A93-A0DE-3B3B3BAB57F1}" dt="2018-04-03T15:58:07.300" v="31481" actId="20577"/>
        <pc:sldMkLst>
          <pc:docMk/>
          <pc:sldMk cId="439313355" sldId="384"/>
        </pc:sldMkLst>
        <pc:spChg chg="mod">
          <ac:chgData name="Matthew Boesen" userId="d9f0030c2fa69c0c" providerId="LiveId" clId="{41790FB1-1815-4A93-A0DE-3B3B3BAB57F1}" dt="2018-04-03T15:58:07.300" v="31481" actId="20577"/>
          <ac:spMkLst>
            <pc:docMk/>
            <pc:sldMk cId="439313355" sldId="384"/>
            <ac:spMk id="4" creationId="{A636CD28-0B29-46CE-A55D-24C2755A2577}"/>
          </ac:spMkLst>
        </pc:spChg>
      </pc:sldChg>
      <pc:sldChg chg="addSp delSp modSp add">
        <pc:chgData name="Matthew Boesen" userId="d9f0030c2fa69c0c" providerId="LiveId" clId="{41790FB1-1815-4A93-A0DE-3B3B3BAB57F1}" dt="2018-04-03T07:53:48.999" v="455" actId="20577"/>
        <pc:sldMkLst>
          <pc:docMk/>
          <pc:sldMk cId="1491556432" sldId="386"/>
        </pc:sldMkLst>
        <pc:spChg chg="del">
          <ac:chgData name="Matthew Boesen" userId="d9f0030c2fa69c0c" providerId="LiveId" clId="{41790FB1-1815-4A93-A0DE-3B3B3BAB57F1}" dt="2018-04-03T07:52:22.706" v="329" actId="20577"/>
          <ac:spMkLst>
            <pc:docMk/>
            <pc:sldMk cId="1491556432" sldId="386"/>
            <ac:spMk id="2" creationId="{469858DB-AC70-4BE4-AC3B-CAA009EC6B74}"/>
          </ac:spMkLst>
        </pc:spChg>
        <pc:spChg chg="del">
          <ac:chgData name="Matthew Boesen" userId="d9f0030c2fa69c0c" providerId="LiveId" clId="{41790FB1-1815-4A93-A0DE-3B3B3BAB57F1}" dt="2018-04-03T07:52:22.706" v="329" actId="20577"/>
          <ac:spMkLst>
            <pc:docMk/>
            <pc:sldMk cId="1491556432" sldId="386"/>
            <ac:spMk id="3" creationId="{0F5F5D97-33E5-4096-B131-051074E1FA5B}"/>
          </ac:spMkLst>
        </pc:spChg>
        <pc:spChg chg="add mod">
          <ac:chgData name="Matthew Boesen" userId="d9f0030c2fa69c0c" providerId="LiveId" clId="{41790FB1-1815-4A93-A0DE-3B3B3BAB57F1}" dt="2018-04-03T07:53:48.999" v="455" actId="20577"/>
          <ac:spMkLst>
            <pc:docMk/>
            <pc:sldMk cId="1491556432" sldId="386"/>
            <ac:spMk id="4" creationId="{AB72B204-2247-4028-9900-C11B5CE00281}"/>
          </ac:spMkLst>
        </pc:spChg>
        <pc:spChg chg="add mod">
          <ac:chgData name="Matthew Boesen" userId="d9f0030c2fa69c0c" providerId="LiveId" clId="{41790FB1-1815-4A93-A0DE-3B3B3BAB57F1}" dt="2018-04-03T07:52:30.681" v="338" actId="20577"/>
          <ac:spMkLst>
            <pc:docMk/>
            <pc:sldMk cId="1491556432" sldId="386"/>
            <ac:spMk id="5" creationId="{EABACBE8-15D9-4DFC-B0A3-1E099C3FF4EA}"/>
          </ac:spMkLst>
        </pc:spChg>
        <pc:spChg chg="add mod">
          <ac:chgData name="Matthew Boesen" userId="d9f0030c2fa69c0c" providerId="LiveId" clId="{41790FB1-1815-4A93-A0DE-3B3B3BAB57F1}" dt="2018-04-03T07:53:01.271" v="437" actId="20577"/>
          <ac:spMkLst>
            <pc:docMk/>
            <pc:sldMk cId="1491556432" sldId="386"/>
            <ac:spMk id="6" creationId="{41693CB6-AA66-4619-8B17-859A02FFE092}"/>
          </ac:spMkLst>
        </pc:spChg>
      </pc:sldChg>
      <pc:sldChg chg="modSp add modNotesTx">
        <pc:chgData name="Matthew Boesen" userId="d9f0030c2fa69c0c" providerId="LiveId" clId="{41790FB1-1815-4A93-A0DE-3B3B3BAB57F1}" dt="2018-04-11T07:48:41.034" v="37344" actId="20577"/>
        <pc:sldMkLst>
          <pc:docMk/>
          <pc:sldMk cId="2255433440" sldId="387"/>
        </pc:sldMkLst>
        <pc:spChg chg="mod">
          <ac:chgData name="Matthew Boesen" userId="d9f0030c2fa69c0c" providerId="LiveId" clId="{41790FB1-1815-4A93-A0DE-3B3B3BAB57F1}" dt="2018-04-03T08:00:14.775" v="799" actId="20577"/>
          <ac:spMkLst>
            <pc:docMk/>
            <pc:sldMk cId="2255433440" sldId="387"/>
            <ac:spMk id="3" creationId="{5D34BCF8-3EC0-4707-A686-F7F6B1CBF7BC}"/>
          </ac:spMkLst>
        </pc:spChg>
        <pc:spChg chg="mod">
          <ac:chgData name="Matthew Boesen" userId="d9f0030c2fa69c0c" providerId="LiveId" clId="{41790FB1-1815-4A93-A0DE-3B3B3BAB57F1}" dt="2018-04-03T08:00:51.732" v="888" actId="20577"/>
          <ac:spMkLst>
            <pc:docMk/>
            <pc:sldMk cId="2255433440" sldId="387"/>
            <ac:spMk id="4" creationId="{A636CD28-0B29-46CE-A55D-24C2755A2577}"/>
          </ac:spMkLst>
        </pc:spChg>
      </pc:sldChg>
      <pc:sldChg chg="modSp add ord modNotesTx">
        <pc:chgData name="Matthew Boesen" userId="d9f0030c2fa69c0c" providerId="LiveId" clId="{41790FB1-1815-4A93-A0DE-3B3B3BAB57F1}" dt="2018-04-11T07:48:05.268" v="37314" actId="20577"/>
        <pc:sldMkLst>
          <pc:docMk/>
          <pc:sldMk cId="407161848" sldId="388"/>
        </pc:sldMkLst>
        <pc:spChg chg="mod">
          <ac:chgData name="Matthew Boesen" userId="d9f0030c2fa69c0c" providerId="LiveId" clId="{41790FB1-1815-4A93-A0DE-3B3B3BAB57F1}" dt="2018-04-11T07:46:20.142" v="36826" actId="20577"/>
          <ac:spMkLst>
            <pc:docMk/>
            <pc:sldMk cId="407161848" sldId="388"/>
            <ac:spMk id="4" creationId="{A636CD28-0B29-46CE-A55D-24C2755A2577}"/>
          </ac:spMkLst>
        </pc:spChg>
      </pc:sldChg>
      <pc:sldChg chg="modSp add">
        <pc:chgData name="Matthew Boesen" userId="d9f0030c2fa69c0c" providerId="LiveId" clId="{41790FB1-1815-4A93-A0DE-3B3B3BAB57F1}" dt="2018-04-03T08:35:35.565" v="3539" actId="20577"/>
        <pc:sldMkLst>
          <pc:docMk/>
          <pc:sldMk cId="3023189501" sldId="389"/>
        </pc:sldMkLst>
        <pc:spChg chg="mod">
          <ac:chgData name="Matthew Boesen" userId="d9f0030c2fa69c0c" providerId="LiveId" clId="{41790FB1-1815-4A93-A0DE-3B3B3BAB57F1}" dt="2018-04-03T08:05:38.070" v="1622" actId="20577"/>
          <ac:spMkLst>
            <pc:docMk/>
            <pc:sldMk cId="3023189501" sldId="389"/>
            <ac:spMk id="4" creationId="{AB72B204-2247-4028-9900-C11B5CE00281}"/>
          </ac:spMkLst>
        </pc:spChg>
        <pc:spChg chg="mod">
          <ac:chgData name="Matthew Boesen" userId="d9f0030c2fa69c0c" providerId="LiveId" clId="{41790FB1-1815-4A93-A0DE-3B3B3BAB57F1}" dt="2018-04-03T08:35:27.228" v="3537" actId="27636"/>
          <ac:spMkLst>
            <pc:docMk/>
            <pc:sldMk cId="3023189501" sldId="389"/>
            <ac:spMk id="5" creationId="{EABACBE8-15D9-4DFC-B0A3-1E099C3FF4EA}"/>
          </ac:spMkLst>
        </pc:spChg>
        <pc:spChg chg="mod">
          <ac:chgData name="Matthew Boesen" userId="d9f0030c2fa69c0c" providerId="LiveId" clId="{41790FB1-1815-4A93-A0DE-3B3B3BAB57F1}" dt="2018-04-03T08:35:35.565" v="3539" actId="20577"/>
          <ac:spMkLst>
            <pc:docMk/>
            <pc:sldMk cId="3023189501" sldId="389"/>
            <ac:spMk id="6" creationId="{41693CB6-AA66-4619-8B17-859A02FFE092}"/>
          </ac:spMkLst>
        </pc:spChg>
      </pc:sldChg>
      <pc:sldChg chg="modSp add modNotesTx">
        <pc:chgData name="Matthew Boesen" userId="d9f0030c2fa69c0c" providerId="LiveId" clId="{41790FB1-1815-4A93-A0DE-3B3B3BAB57F1}" dt="2018-04-03T08:28:26.169" v="3406" actId="20577"/>
        <pc:sldMkLst>
          <pc:docMk/>
          <pc:sldMk cId="468549089" sldId="391"/>
        </pc:sldMkLst>
        <pc:spChg chg="mod">
          <ac:chgData name="Matthew Boesen" userId="d9f0030c2fa69c0c" providerId="LiveId" clId="{41790FB1-1815-4A93-A0DE-3B3B3BAB57F1}" dt="2018-04-03T08:25:49.388" v="2979" actId="20577"/>
          <ac:spMkLst>
            <pc:docMk/>
            <pc:sldMk cId="468549089" sldId="391"/>
            <ac:spMk id="3" creationId="{5D34BCF8-3EC0-4707-A686-F7F6B1CBF7BC}"/>
          </ac:spMkLst>
        </pc:spChg>
        <pc:spChg chg="mod">
          <ac:chgData name="Matthew Boesen" userId="d9f0030c2fa69c0c" providerId="LiveId" clId="{41790FB1-1815-4A93-A0DE-3B3B3BAB57F1}" dt="2018-04-03T08:27:53.852" v="3193" actId="6549"/>
          <ac:spMkLst>
            <pc:docMk/>
            <pc:sldMk cId="468549089" sldId="391"/>
            <ac:spMk id="4" creationId="{A636CD28-0B29-46CE-A55D-24C2755A2577}"/>
          </ac:spMkLst>
        </pc:spChg>
      </pc:sldChg>
      <pc:sldChg chg="addSp delSp modSp add modAnim">
        <pc:chgData name="Matthew Boesen" userId="d9f0030c2fa69c0c" providerId="LiveId" clId="{41790FB1-1815-4A93-A0DE-3B3B3BAB57F1}" dt="2018-04-11T07:51:20.563" v="37358" actId="20577"/>
        <pc:sldMkLst>
          <pc:docMk/>
          <pc:sldMk cId="844524610" sldId="392"/>
        </pc:sldMkLst>
        <pc:spChg chg="mod">
          <ac:chgData name="Matthew Boesen" userId="d9f0030c2fa69c0c" providerId="LiveId" clId="{41790FB1-1815-4A93-A0DE-3B3B3BAB57F1}" dt="2018-04-03T08:31:01.911" v="3438" actId="20577"/>
          <ac:spMkLst>
            <pc:docMk/>
            <pc:sldMk cId="844524610" sldId="392"/>
            <ac:spMk id="2" creationId="{6F1AB8F9-AFB9-4CB8-9B96-7D75890D0CAC}"/>
          </ac:spMkLst>
        </pc:spChg>
        <pc:spChg chg="add mod">
          <ac:chgData name="Matthew Boesen" userId="d9f0030c2fa69c0c" providerId="LiveId" clId="{41790FB1-1815-4A93-A0DE-3B3B3BAB57F1}" dt="2018-04-11T07:49:12.050" v="37346" actId="255"/>
          <ac:spMkLst>
            <pc:docMk/>
            <pc:sldMk cId="844524610" sldId="392"/>
            <ac:spMk id="5" creationId="{547E9B2F-528E-45C7-B1F1-A609C692AD36}"/>
          </ac:spMkLst>
        </pc:spChg>
        <pc:spChg chg="add mod">
          <ac:chgData name="Matthew Boesen" userId="d9f0030c2fa69c0c" providerId="LiveId" clId="{41790FB1-1815-4A93-A0DE-3B3B3BAB57F1}" dt="2018-04-11T07:49:19.218" v="37347" actId="255"/>
          <ac:spMkLst>
            <pc:docMk/>
            <pc:sldMk cId="844524610" sldId="392"/>
            <ac:spMk id="6" creationId="{897006EF-C379-494D-B61C-69B15431676D}"/>
          </ac:spMkLst>
        </pc:spChg>
        <pc:spChg chg="add mod">
          <ac:chgData name="Matthew Boesen" userId="d9f0030c2fa69c0c" providerId="LiveId" clId="{41790FB1-1815-4A93-A0DE-3B3B3BAB57F1}" dt="2018-04-11T07:49:23.952" v="37348" actId="255"/>
          <ac:spMkLst>
            <pc:docMk/>
            <pc:sldMk cId="844524610" sldId="392"/>
            <ac:spMk id="7" creationId="{2A1C1649-CBD5-4653-9229-5D34EDF02BB2}"/>
          </ac:spMkLst>
        </pc:spChg>
        <pc:spChg chg="add mod">
          <ac:chgData name="Matthew Boesen" userId="d9f0030c2fa69c0c" providerId="LiveId" clId="{41790FB1-1815-4A93-A0DE-3B3B3BAB57F1}" dt="2018-04-11T07:49:07.050" v="37345" actId="255"/>
          <ac:spMkLst>
            <pc:docMk/>
            <pc:sldMk cId="844524610" sldId="392"/>
            <ac:spMk id="8" creationId="{89E7641D-9472-4561-9EB9-F37415FDC3B3}"/>
          </ac:spMkLst>
        </pc:spChg>
        <pc:spChg chg="add mod">
          <ac:chgData name="Matthew Boesen" userId="d9f0030c2fa69c0c" providerId="LiveId" clId="{41790FB1-1815-4A93-A0DE-3B3B3BAB57F1}" dt="2018-04-03T08:54:15.696" v="4914" actId="164"/>
          <ac:spMkLst>
            <pc:docMk/>
            <pc:sldMk cId="844524610" sldId="392"/>
            <ac:spMk id="9" creationId="{A69F6DEF-7139-44C1-91BA-AB76AB861453}"/>
          </ac:spMkLst>
        </pc:spChg>
        <pc:spChg chg="add mod">
          <ac:chgData name="Matthew Boesen" userId="d9f0030c2fa69c0c" providerId="LiveId" clId="{41790FB1-1815-4A93-A0DE-3B3B3BAB57F1}" dt="2018-04-03T08:54:18.228" v="4915" actId="164"/>
          <ac:spMkLst>
            <pc:docMk/>
            <pc:sldMk cId="844524610" sldId="392"/>
            <ac:spMk id="11" creationId="{E8A83642-E741-4570-BE44-56DAB152AAEB}"/>
          </ac:spMkLst>
        </pc:spChg>
        <pc:spChg chg="add mod">
          <ac:chgData name="Matthew Boesen" userId="d9f0030c2fa69c0c" providerId="LiveId" clId="{41790FB1-1815-4A93-A0DE-3B3B3BAB57F1}" dt="2018-04-03T08:54:07.346" v="4912" actId="164"/>
          <ac:spMkLst>
            <pc:docMk/>
            <pc:sldMk cId="844524610" sldId="392"/>
            <ac:spMk id="12" creationId="{F1FF884A-35EE-44AE-A6ED-0E4005341E5B}"/>
          </ac:spMkLst>
        </pc:spChg>
        <pc:spChg chg="add mod">
          <ac:chgData name="Matthew Boesen" userId="d9f0030c2fa69c0c" providerId="LiveId" clId="{41790FB1-1815-4A93-A0DE-3B3B3BAB57F1}" dt="2018-04-03T08:54:20.434" v="4916" actId="164"/>
          <ac:spMkLst>
            <pc:docMk/>
            <pc:sldMk cId="844524610" sldId="392"/>
            <ac:spMk id="13" creationId="{0C90E32E-BFDE-41F8-9198-7ED07CFCD026}"/>
          </ac:spMkLst>
        </pc:spChg>
        <pc:spChg chg="add mod">
          <ac:chgData name="Matthew Boesen" userId="d9f0030c2fa69c0c" providerId="LiveId" clId="{41790FB1-1815-4A93-A0DE-3B3B3BAB57F1}" dt="2018-04-03T08:54:15.696" v="4914" actId="164"/>
          <ac:spMkLst>
            <pc:docMk/>
            <pc:sldMk cId="844524610" sldId="392"/>
            <ac:spMk id="14" creationId="{4BCF9923-0786-41FC-8B9B-E398B7E49655}"/>
          </ac:spMkLst>
        </pc:spChg>
        <pc:spChg chg="add mod">
          <ac:chgData name="Matthew Boesen" userId="d9f0030c2fa69c0c" providerId="LiveId" clId="{41790FB1-1815-4A93-A0DE-3B3B3BAB57F1}" dt="2018-04-03T08:54:18.228" v="4915" actId="164"/>
          <ac:spMkLst>
            <pc:docMk/>
            <pc:sldMk cId="844524610" sldId="392"/>
            <ac:spMk id="15" creationId="{CBE9F858-B318-4DFF-8B63-7BB628DFBAB4}"/>
          </ac:spMkLst>
        </pc:spChg>
        <pc:spChg chg="add mod">
          <ac:chgData name="Matthew Boesen" userId="d9f0030c2fa69c0c" providerId="LiveId" clId="{41790FB1-1815-4A93-A0DE-3B3B3BAB57F1}" dt="2018-04-03T08:54:07.346" v="4912" actId="164"/>
          <ac:spMkLst>
            <pc:docMk/>
            <pc:sldMk cId="844524610" sldId="392"/>
            <ac:spMk id="16" creationId="{FB4F90D4-D8AD-43CB-AC83-54BE00713FBF}"/>
          </ac:spMkLst>
        </pc:spChg>
        <pc:spChg chg="add mod">
          <ac:chgData name="Matthew Boesen" userId="d9f0030c2fa69c0c" providerId="LiveId" clId="{41790FB1-1815-4A93-A0DE-3B3B3BAB57F1}" dt="2018-04-03T08:54:20.434" v="4916" actId="164"/>
          <ac:spMkLst>
            <pc:docMk/>
            <pc:sldMk cId="844524610" sldId="392"/>
            <ac:spMk id="17" creationId="{5B55515C-9ABF-4960-8626-E097F0FB7922}"/>
          </ac:spMkLst>
        </pc:spChg>
        <pc:grpChg chg="add mod">
          <ac:chgData name="Matthew Boesen" userId="d9f0030c2fa69c0c" providerId="LiveId" clId="{41790FB1-1815-4A93-A0DE-3B3B3BAB57F1}" dt="2018-04-03T08:54:31.769" v="4919" actId="1076"/>
          <ac:grpSpMkLst>
            <pc:docMk/>
            <pc:sldMk cId="844524610" sldId="392"/>
            <ac:grpSpMk id="4" creationId="{7C062F5C-0816-4AAF-9795-1C77C4518D69}"/>
          </ac:grpSpMkLst>
        </pc:grpChg>
        <pc:grpChg chg="add mod">
          <ac:chgData name="Matthew Boesen" userId="d9f0030c2fa69c0c" providerId="LiveId" clId="{41790FB1-1815-4A93-A0DE-3B3B3BAB57F1}" dt="2018-04-03T08:54:15.696" v="4914" actId="164"/>
          <ac:grpSpMkLst>
            <pc:docMk/>
            <pc:sldMk cId="844524610" sldId="392"/>
            <ac:grpSpMk id="18" creationId="{2F6ACB07-7EC0-4924-A51E-C2EA3C85B184}"/>
          </ac:grpSpMkLst>
        </pc:grpChg>
        <pc:grpChg chg="add mod">
          <ac:chgData name="Matthew Boesen" userId="d9f0030c2fa69c0c" providerId="LiveId" clId="{41790FB1-1815-4A93-A0DE-3B3B3BAB57F1}" dt="2018-04-03T08:54:36.592" v="4920" actId="1076"/>
          <ac:grpSpMkLst>
            <pc:docMk/>
            <pc:sldMk cId="844524610" sldId="392"/>
            <ac:grpSpMk id="19" creationId="{914DCF6E-7AEA-45CE-940C-25017346FC4C}"/>
          </ac:grpSpMkLst>
        </pc:grpChg>
        <pc:grpChg chg="add mod">
          <ac:chgData name="Matthew Boesen" userId="d9f0030c2fa69c0c" providerId="LiveId" clId="{41790FB1-1815-4A93-A0DE-3B3B3BAB57F1}" dt="2018-04-03T08:54:39.649" v="4921" actId="1076"/>
          <ac:grpSpMkLst>
            <pc:docMk/>
            <pc:sldMk cId="844524610" sldId="392"/>
            <ac:grpSpMk id="20" creationId="{88C53651-5E51-44F7-AF35-4B2EF50B058D}"/>
          </ac:grpSpMkLst>
        </pc:grpChg>
        <pc:graphicFrameChg chg="add del mod">
          <ac:chgData name="Matthew Boesen" userId="d9f0030c2fa69c0c" providerId="LiveId" clId="{41790FB1-1815-4A93-A0DE-3B3B3BAB57F1}" dt="2018-04-03T08:34:09.640" v="3530" actId="478"/>
          <ac:graphicFrameMkLst>
            <pc:docMk/>
            <pc:sldMk cId="844524610" sldId="392"/>
            <ac:graphicFrameMk id="3" creationId="{304D4D26-D719-4982-B053-664E989D908D}"/>
          </ac:graphicFrameMkLst>
        </pc:graphicFrameChg>
        <pc:graphicFrameChg chg="del mod">
          <ac:chgData name="Matthew Boesen" userId="d9f0030c2fa69c0c" providerId="LiveId" clId="{41790FB1-1815-4A93-A0DE-3B3B3BAB57F1}" dt="2018-04-03T08:32:07.278" v="3498" actId="478"/>
          <ac:graphicFrameMkLst>
            <pc:docMk/>
            <pc:sldMk cId="844524610" sldId="392"/>
            <ac:graphicFrameMk id="10" creationId="{73E4694B-E868-4691-B170-3CC51C9D495E}"/>
          </ac:graphicFrameMkLst>
        </pc:graphicFrameChg>
      </pc:sldChg>
      <pc:sldChg chg="modSp add">
        <pc:chgData name="Matthew Boesen" userId="d9f0030c2fa69c0c" providerId="LiveId" clId="{41790FB1-1815-4A93-A0DE-3B3B3BAB57F1}" dt="2018-04-11T07:53:06.637" v="37403" actId="20577"/>
        <pc:sldMkLst>
          <pc:docMk/>
          <pc:sldMk cId="3500760746" sldId="394"/>
        </pc:sldMkLst>
        <pc:spChg chg="mod">
          <ac:chgData name="Matthew Boesen" userId="d9f0030c2fa69c0c" providerId="LiveId" clId="{41790FB1-1815-4A93-A0DE-3B3B3BAB57F1}" dt="2018-04-03T08:57:06.318" v="4974" actId="20577"/>
          <ac:spMkLst>
            <pc:docMk/>
            <pc:sldMk cId="3500760746" sldId="394"/>
            <ac:spMk id="3" creationId="{5D34BCF8-3EC0-4707-A686-F7F6B1CBF7BC}"/>
          </ac:spMkLst>
        </pc:spChg>
        <pc:spChg chg="mod">
          <ac:chgData name="Matthew Boesen" userId="d9f0030c2fa69c0c" providerId="LiveId" clId="{41790FB1-1815-4A93-A0DE-3B3B3BAB57F1}" dt="2018-04-11T07:53:06.637" v="37403" actId="20577"/>
          <ac:spMkLst>
            <pc:docMk/>
            <pc:sldMk cId="3500760746" sldId="394"/>
            <ac:spMk id="4" creationId="{A636CD28-0B29-46CE-A55D-24C2755A2577}"/>
          </ac:spMkLst>
        </pc:spChg>
      </pc:sldChg>
      <pc:sldChg chg="modSp add modNotesTx">
        <pc:chgData name="Matthew Boesen" userId="d9f0030c2fa69c0c" providerId="LiveId" clId="{41790FB1-1815-4A93-A0DE-3B3B3BAB57F1}" dt="2018-04-03T09:14:24.674" v="8547" actId="20577"/>
        <pc:sldMkLst>
          <pc:docMk/>
          <pc:sldMk cId="1031423621" sldId="395"/>
        </pc:sldMkLst>
        <pc:spChg chg="mod">
          <ac:chgData name="Matthew Boesen" userId="d9f0030c2fa69c0c" providerId="LiveId" clId="{41790FB1-1815-4A93-A0DE-3B3B3BAB57F1}" dt="2018-04-03T08:59:34.877" v="5302" actId="20577"/>
          <ac:spMkLst>
            <pc:docMk/>
            <pc:sldMk cId="1031423621" sldId="395"/>
            <ac:spMk id="4" creationId="{AB72B204-2247-4028-9900-C11B5CE00281}"/>
          </ac:spMkLst>
        </pc:spChg>
        <pc:spChg chg="mod">
          <ac:chgData name="Matthew Boesen" userId="d9f0030c2fa69c0c" providerId="LiveId" clId="{41790FB1-1815-4A93-A0DE-3B3B3BAB57F1}" dt="2018-04-03T09:12:53.909" v="8118" actId="20577"/>
          <ac:spMkLst>
            <pc:docMk/>
            <pc:sldMk cId="1031423621" sldId="395"/>
            <ac:spMk id="5" creationId="{EABACBE8-15D9-4DFC-B0A3-1E099C3FF4EA}"/>
          </ac:spMkLst>
        </pc:spChg>
        <pc:spChg chg="mod">
          <ac:chgData name="Matthew Boesen" userId="d9f0030c2fa69c0c" providerId="LiveId" clId="{41790FB1-1815-4A93-A0DE-3B3B3BAB57F1}" dt="2018-04-03T09:03:19.587" v="5966" actId="20577"/>
          <ac:spMkLst>
            <pc:docMk/>
            <pc:sldMk cId="1031423621" sldId="395"/>
            <ac:spMk id="6" creationId="{41693CB6-AA66-4619-8B17-859A02FFE092}"/>
          </ac:spMkLst>
        </pc:spChg>
      </pc:sldChg>
      <pc:sldChg chg="modSp add modNotesTx">
        <pc:chgData name="Matthew Boesen" userId="d9f0030c2fa69c0c" providerId="LiveId" clId="{41790FB1-1815-4A93-A0DE-3B3B3BAB57F1}" dt="2018-04-11T08:03:21.209" v="38047" actId="20577"/>
        <pc:sldMkLst>
          <pc:docMk/>
          <pc:sldMk cId="425087866" sldId="397"/>
        </pc:sldMkLst>
        <pc:spChg chg="mod">
          <ac:chgData name="Matthew Boesen" userId="d9f0030c2fa69c0c" providerId="LiveId" clId="{41790FB1-1815-4A93-A0DE-3B3B3BAB57F1}" dt="2018-04-03T09:25:02.256" v="9665" actId="20577"/>
          <ac:spMkLst>
            <pc:docMk/>
            <pc:sldMk cId="425087866" sldId="397"/>
            <ac:spMk id="3" creationId="{5D34BCF8-3EC0-4707-A686-F7F6B1CBF7BC}"/>
          </ac:spMkLst>
        </pc:spChg>
        <pc:spChg chg="mod">
          <ac:chgData name="Matthew Boesen" userId="d9f0030c2fa69c0c" providerId="LiveId" clId="{41790FB1-1815-4A93-A0DE-3B3B3BAB57F1}" dt="2018-04-11T08:03:21.209" v="38047" actId="20577"/>
          <ac:spMkLst>
            <pc:docMk/>
            <pc:sldMk cId="425087866" sldId="397"/>
            <ac:spMk id="4" creationId="{A636CD28-0B29-46CE-A55D-24C2755A2577}"/>
          </ac:spMkLst>
        </pc:spChg>
      </pc:sldChg>
      <pc:sldChg chg="addSp delSp modSp add modNotesTx">
        <pc:chgData name="Matthew Boesen" userId="d9f0030c2fa69c0c" providerId="LiveId" clId="{41790FB1-1815-4A93-A0DE-3B3B3BAB57F1}" dt="2018-04-11T08:00:12.068" v="38023" actId="27636"/>
        <pc:sldMkLst>
          <pc:docMk/>
          <pc:sldMk cId="2359419738" sldId="398"/>
        </pc:sldMkLst>
        <pc:spChg chg="add mod">
          <ac:chgData name="Matthew Boesen" userId="d9f0030c2fa69c0c" providerId="LiveId" clId="{41790FB1-1815-4A93-A0DE-3B3B3BAB57F1}" dt="2018-04-03T09:23:29.699" v="9611" actId="1076"/>
          <ac:spMkLst>
            <pc:docMk/>
            <pc:sldMk cId="2359419738" sldId="398"/>
            <ac:spMk id="2" creationId="{A8E9B851-1568-4E42-A981-E682F0432814}"/>
          </ac:spMkLst>
        </pc:spChg>
        <pc:spChg chg="mod">
          <ac:chgData name="Matthew Boesen" userId="d9f0030c2fa69c0c" providerId="LiveId" clId="{41790FB1-1815-4A93-A0DE-3B3B3BAB57F1}" dt="2018-04-03T09:14:57.634" v="8558" actId="20577"/>
          <ac:spMkLst>
            <pc:docMk/>
            <pc:sldMk cId="2359419738" sldId="398"/>
            <ac:spMk id="4" creationId="{AB72B204-2247-4028-9900-C11B5CE00281}"/>
          </ac:spMkLst>
        </pc:spChg>
        <pc:spChg chg="mod">
          <ac:chgData name="Matthew Boesen" userId="d9f0030c2fa69c0c" providerId="LiveId" clId="{41790FB1-1815-4A93-A0DE-3B3B3BAB57F1}" dt="2018-04-11T08:00:12.068" v="38022" actId="27636"/>
          <ac:spMkLst>
            <pc:docMk/>
            <pc:sldMk cId="2359419738" sldId="398"/>
            <ac:spMk id="5" creationId="{EABACBE8-15D9-4DFC-B0A3-1E099C3FF4EA}"/>
          </ac:spMkLst>
        </pc:spChg>
        <pc:spChg chg="mod">
          <ac:chgData name="Matthew Boesen" userId="d9f0030c2fa69c0c" providerId="LiveId" clId="{41790FB1-1815-4A93-A0DE-3B3B3BAB57F1}" dt="2018-04-11T08:00:12.068" v="38023" actId="27636"/>
          <ac:spMkLst>
            <pc:docMk/>
            <pc:sldMk cId="2359419738" sldId="398"/>
            <ac:spMk id="6" creationId="{41693CB6-AA66-4619-8B17-859A02FFE092}"/>
          </ac:spMkLst>
        </pc:spChg>
        <pc:picChg chg="add del mod">
          <ac:chgData name="Matthew Boesen" userId="d9f0030c2fa69c0c" providerId="LiveId" clId="{41790FB1-1815-4A93-A0DE-3B3B3BAB57F1}" dt="2018-04-03T09:17:08.746" v="8604" actId="20577"/>
          <ac:picMkLst>
            <pc:docMk/>
            <pc:sldMk cId="2359419738" sldId="398"/>
            <ac:picMk id="1026" creationId="{9844E5E1-9094-4FE9-B821-CE44292016CF}"/>
          </ac:picMkLst>
        </pc:picChg>
        <pc:picChg chg="add mod">
          <ac:chgData name="Matthew Boesen" userId="d9f0030c2fa69c0c" providerId="LiveId" clId="{41790FB1-1815-4A93-A0DE-3B3B3BAB57F1}" dt="2018-04-03T09:17:19.429" v="8607" actId="1076"/>
          <ac:picMkLst>
            <pc:docMk/>
            <pc:sldMk cId="2359419738" sldId="398"/>
            <ac:picMk id="1028" creationId="{37EE25EC-2793-4613-A6BC-ADABDE79FE39}"/>
          </ac:picMkLst>
        </pc:picChg>
      </pc:sldChg>
      <pc:sldChg chg="modSp add modNotesTx">
        <pc:chgData name="Matthew Boesen" userId="d9f0030c2fa69c0c" providerId="LiveId" clId="{41790FB1-1815-4A93-A0DE-3B3B3BAB57F1}" dt="2018-04-11T08:06:03.970" v="38105" actId="20577"/>
        <pc:sldMkLst>
          <pc:docMk/>
          <pc:sldMk cId="3177620225" sldId="399"/>
        </pc:sldMkLst>
        <pc:spChg chg="mod">
          <ac:chgData name="Matthew Boesen" userId="d9f0030c2fa69c0c" providerId="LiveId" clId="{41790FB1-1815-4A93-A0DE-3B3B3BAB57F1}" dt="2018-04-11T08:06:03.970" v="38105" actId="20577"/>
          <ac:spMkLst>
            <pc:docMk/>
            <pc:sldMk cId="3177620225" sldId="399"/>
            <ac:spMk id="4" creationId="{AB72B204-2247-4028-9900-C11B5CE00281}"/>
          </ac:spMkLst>
        </pc:spChg>
        <pc:spChg chg="mod">
          <ac:chgData name="Matthew Boesen" userId="d9f0030c2fa69c0c" providerId="LiveId" clId="{41790FB1-1815-4A93-A0DE-3B3B3BAB57F1}" dt="2018-04-03T09:28:38.353" v="10081" actId="20577"/>
          <ac:spMkLst>
            <pc:docMk/>
            <pc:sldMk cId="3177620225" sldId="399"/>
            <ac:spMk id="5" creationId="{EABACBE8-15D9-4DFC-B0A3-1E099C3FF4EA}"/>
          </ac:spMkLst>
        </pc:spChg>
        <pc:spChg chg="mod">
          <ac:chgData name="Matthew Boesen" userId="d9f0030c2fa69c0c" providerId="LiveId" clId="{41790FB1-1815-4A93-A0DE-3B3B3BAB57F1}" dt="2018-04-03T09:30:19.873" v="10278" actId="20577"/>
          <ac:spMkLst>
            <pc:docMk/>
            <pc:sldMk cId="3177620225" sldId="399"/>
            <ac:spMk id="6" creationId="{41693CB6-AA66-4619-8B17-859A02FFE092}"/>
          </ac:spMkLst>
        </pc:spChg>
      </pc:sldChg>
      <pc:sldChg chg="modSp add modNotesTx">
        <pc:chgData name="Matthew Boesen" userId="d9f0030c2fa69c0c" providerId="LiveId" clId="{41790FB1-1815-4A93-A0DE-3B3B3BAB57F1}" dt="2018-04-11T08:06:09.361" v="38108" actId="20577"/>
        <pc:sldMkLst>
          <pc:docMk/>
          <pc:sldMk cId="4254757154" sldId="400"/>
        </pc:sldMkLst>
        <pc:spChg chg="mod">
          <ac:chgData name="Matthew Boesen" userId="d9f0030c2fa69c0c" providerId="LiveId" clId="{41790FB1-1815-4A93-A0DE-3B3B3BAB57F1}" dt="2018-04-11T08:06:09.361" v="38108" actId="20577"/>
          <ac:spMkLst>
            <pc:docMk/>
            <pc:sldMk cId="4254757154" sldId="400"/>
            <ac:spMk id="3" creationId="{5D34BCF8-3EC0-4707-A686-F7F6B1CBF7BC}"/>
          </ac:spMkLst>
        </pc:spChg>
        <pc:spChg chg="mod">
          <ac:chgData name="Matthew Boesen" userId="d9f0030c2fa69c0c" providerId="LiveId" clId="{41790FB1-1815-4A93-A0DE-3B3B3BAB57F1}" dt="2018-04-11T08:04:11.327" v="38051" actId="27636"/>
          <ac:spMkLst>
            <pc:docMk/>
            <pc:sldMk cId="4254757154" sldId="400"/>
            <ac:spMk id="4" creationId="{A636CD28-0B29-46CE-A55D-24C2755A2577}"/>
          </ac:spMkLst>
        </pc:spChg>
      </pc:sldChg>
      <pc:sldChg chg="modSp add modNotesTx">
        <pc:chgData name="Matthew Boesen" userId="d9f0030c2fa69c0c" providerId="LiveId" clId="{41790FB1-1815-4A93-A0DE-3B3B3BAB57F1}" dt="2018-04-11T08:08:14.123" v="38443" actId="20577"/>
        <pc:sldMkLst>
          <pc:docMk/>
          <pc:sldMk cId="2159457564" sldId="401"/>
        </pc:sldMkLst>
        <pc:spChg chg="mod">
          <ac:chgData name="Matthew Boesen" userId="d9f0030c2fa69c0c" providerId="LiveId" clId="{41790FB1-1815-4A93-A0DE-3B3B3BAB57F1}" dt="2018-04-11T08:07:08.205" v="38176" actId="20577"/>
          <ac:spMkLst>
            <pc:docMk/>
            <pc:sldMk cId="2159457564" sldId="401"/>
            <ac:spMk id="3" creationId="{5D34BCF8-3EC0-4707-A686-F7F6B1CBF7BC}"/>
          </ac:spMkLst>
        </pc:spChg>
        <pc:spChg chg="mod">
          <ac:chgData name="Matthew Boesen" userId="d9f0030c2fa69c0c" providerId="LiveId" clId="{41790FB1-1815-4A93-A0DE-3B3B3BAB57F1}" dt="2018-04-11T08:05:49.454" v="38099" actId="20577"/>
          <ac:spMkLst>
            <pc:docMk/>
            <pc:sldMk cId="2159457564" sldId="401"/>
            <ac:spMk id="4" creationId="{A636CD28-0B29-46CE-A55D-24C2755A2577}"/>
          </ac:spMkLst>
        </pc:spChg>
      </pc:sldChg>
      <pc:sldChg chg="modSp add modNotesTx">
        <pc:chgData name="Matthew Boesen" userId="d9f0030c2fa69c0c" providerId="LiveId" clId="{41790FB1-1815-4A93-A0DE-3B3B3BAB57F1}" dt="2018-04-11T08:06:49.096" v="38166" actId="20577"/>
        <pc:sldMkLst>
          <pc:docMk/>
          <pc:sldMk cId="3053256239" sldId="402"/>
        </pc:sldMkLst>
        <pc:spChg chg="mod">
          <ac:chgData name="Matthew Boesen" userId="d9f0030c2fa69c0c" providerId="LiveId" clId="{41790FB1-1815-4A93-A0DE-3B3B3BAB57F1}" dt="2018-04-11T08:06:49.096" v="38166" actId="20577"/>
          <ac:spMkLst>
            <pc:docMk/>
            <pc:sldMk cId="3053256239" sldId="402"/>
            <ac:spMk id="3" creationId="{5D34BCF8-3EC0-4707-A686-F7F6B1CBF7BC}"/>
          </ac:spMkLst>
        </pc:spChg>
        <pc:spChg chg="mod">
          <ac:chgData name="Matthew Boesen" userId="d9f0030c2fa69c0c" providerId="LiveId" clId="{41790FB1-1815-4A93-A0DE-3B3B3BAB57F1}" dt="2018-04-03T13:33:10.593" v="15834" actId="20577"/>
          <ac:spMkLst>
            <pc:docMk/>
            <pc:sldMk cId="3053256239" sldId="402"/>
            <ac:spMk id="4" creationId="{A636CD28-0B29-46CE-A55D-24C2755A2577}"/>
          </ac:spMkLst>
        </pc:spChg>
      </pc:sldChg>
      <pc:sldChg chg="addSp delSp modSp add ord delAnim modAnim modNotesTx">
        <pc:chgData name="Matthew Boesen" userId="d9f0030c2fa69c0c" providerId="LiveId" clId="{41790FB1-1815-4A93-A0DE-3B3B3BAB57F1}" dt="2018-04-03T15:45:21.225" v="30033" actId="20577"/>
        <pc:sldMkLst>
          <pc:docMk/>
          <pc:sldMk cId="1726003985" sldId="403"/>
        </pc:sldMkLst>
        <pc:spChg chg="add del">
          <ac:chgData name="Matthew Boesen" userId="d9f0030c2fa69c0c" providerId="LiveId" clId="{41790FB1-1815-4A93-A0DE-3B3B3BAB57F1}" dt="2018-04-03T13:36:55.751" v="15905" actId="20577"/>
          <ac:spMkLst>
            <pc:docMk/>
            <pc:sldMk cId="1726003985" sldId="403"/>
            <ac:spMk id="2" creationId="{D1CB6553-452D-4EBD-B664-6134FC621B18}"/>
          </ac:spMkLst>
        </pc:spChg>
        <pc:spChg chg="mod">
          <ac:chgData name="Matthew Boesen" userId="d9f0030c2fa69c0c" providerId="LiveId" clId="{41790FB1-1815-4A93-A0DE-3B3B3BAB57F1}" dt="2018-04-03T13:43:56.371" v="16149" actId="20577"/>
          <ac:spMkLst>
            <pc:docMk/>
            <pc:sldMk cId="1726003985" sldId="403"/>
            <ac:spMk id="3" creationId="{5D34BCF8-3EC0-4707-A686-F7F6B1CBF7BC}"/>
          </ac:spMkLst>
        </pc:spChg>
        <pc:spChg chg="del mod">
          <ac:chgData name="Matthew Boesen" userId="d9f0030c2fa69c0c" providerId="LiveId" clId="{41790FB1-1815-4A93-A0DE-3B3B3BAB57F1}" dt="2018-04-03T13:35:44.776" v="15874" actId="478"/>
          <ac:spMkLst>
            <pc:docMk/>
            <pc:sldMk cId="1726003985" sldId="403"/>
            <ac:spMk id="4" creationId="{A636CD28-0B29-46CE-A55D-24C2755A2577}"/>
          </ac:spMkLst>
        </pc:spChg>
        <pc:spChg chg="add del">
          <ac:chgData name="Matthew Boesen" userId="d9f0030c2fa69c0c" providerId="LiveId" clId="{41790FB1-1815-4A93-A0DE-3B3B3BAB57F1}" dt="2018-04-03T13:37:27.976" v="15911" actId="20577"/>
          <ac:spMkLst>
            <pc:docMk/>
            <pc:sldMk cId="1726003985" sldId="403"/>
            <ac:spMk id="6" creationId="{54F590FD-FC51-4473-A643-59F016E20930}"/>
          </ac:spMkLst>
        </pc:spChg>
        <pc:spChg chg="add del">
          <ac:chgData name="Matthew Boesen" userId="d9f0030c2fa69c0c" providerId="LiveId" clId="{41790FB1-1815-4A93-A0DE-3B3B3BAB57F1}" dt="2018-04-03T13:37:31.941" v="15913" actId="20577"/>
          <ac:spMkLst>
            <pc:docMk/>
            <pc:sldMk cId="1726003985" sldId="403"/>
            <ac:spMk id="7" creationId="{8AD33D72-F820-4474-B0ED-70C3ED3EED12}"/>
          </ac:spMkLst>
        </pc:spChg>
        <pc:spChg chg="add mod">
          <ac:chgData name="Matthew Boesen" userId="d9f0030c2fa69c0c" providerId="LiveId" clId="{41790FB1-1815-4A93-A0DE-3B3B3BAB57F1}" dt="2018-04-03T13:42:42.667" v="16116" actId="14100"/>
          <ac:spMkLst>
            <pc:docMk/>
            <pc:sldMk cId="1726003985" sldId="403"/>
            <ac:spMk id="10" creationId="{A69E46E1-2797-41FA-B6DD-85609A881FCA}"/>
          </ac:spMkLst>
        </pc:spChg>
        <pc:spChg chg="add mod ord">
          <ac:chgData name="Matthew Boesen" userId="d9f0030c2fa69c0c" providerId="LiveId" clId="{41790FB1-1815-4A93-A0DE-3B3B3BAB57F1}" dt="2018-04-03T13:43:48.592" v="16146" actId="14100"/>
          <ac:spMkLst>
            <pc:docMk/>
            <pc:sldMk cId="1726003985" sldId="403"/>
            <ac:spMk id="11" creationId="{B8F3A691-FE4A-42A8-A91E-32A5B9F219C3}"/>
          </ac:spMkLst>
        </pc:spChg>
        <pc:spChg chg="add mod">
          <ac:chgData name="Matthew Boesen" userId="d9f0030c2fa69c0c" providerId="LiveId" clId="{41790FB1-1815-4A93-A0DE-3B3B3BAB57F1}" dt="2018-04-03T13:41:49.464" v="16060" actId="14100"/>
          <ac:spMkLst>
            <pc:docMk/>
            <pc:sldMk cId="1726003985" sldId="403"/>
            <ac:spMk id="12" creationId="{A9952793-8904-4B68-BCEE-7396EEB6393F}"/>
          </ac:spMkLst>
        </pc:spChg>
        <pc:picChg chg="add del mod">
          <ac:chgData name="Matthew Boesen" userId="d9f0030c2fa69c0c" providerId="LiveId" clId="{41790FB1-1815-4A93-A0DE-3B3B3BAB57F1}" dt="2018-04-03T13:43:22.357" v="16120" actId="478"/>
          <ac:picMkLst>
            <pc:docMk/>
            <pc:sldMk cId="1726003985" sldId="403"/>
            <ac:picMk id="5" creationId="{B02B4D24-4A29-4471-9384-7CF1B7FF872F}"/>
          </ac:picMkLst>
        </pc:picChg>
        <pc:picChg chg="add mod">
          <ac:chgData name="Matthew Boesen" userId="d9f0030c2fa69c0c" providerId="LiveId" clId="{41790FB1-1815-4A93-A0DE-3B3B3BAB57F1}" dt="2018-04-03T13:41:17.547" v="16037" actId="1076"/>
          <ac:picMkLst>
            <pc:docMk/>
            <pc:sldMk cId="1726003985" sldId="403"/>
            <ac:picMk id="3076" creationId="{BF61094E-75ED-4C3E-AC00-9086A6EB6E5E}"/>
          </ac:picMkLst>
        </pc:picChg>
        <pc:picChg chg="add del mod">
          <ac:chgData name="Matthew Boesen" userId="d9f0030c2fa69c0c" providerId="LiveId" clId="{41790FB1-1815-4A93-A0DE-3B3B3BAB57F1}" dt="2018-04-03T13:41:00.591" v="16034" actId="478"/>
          <ac:picMkLst>
            <pc:docMk/>
            <pc:sldMk cId="1726003985" sldId="403"/>
            <ac:picMk id="3082" creationId="{BBE1C616-85F9-40B2-AA96-D37799B4B2D2}"/>
          </ac:picMkLst>
        </pc:picChg>
        <pc:picChg chg="add mod ord">
          <ac:chgData name="Matthew Boesen" userId="d9f0030c2fa69c0c" providerId="LiveId" clId="{41790FB1-1815-4A93-A0DE-3B3B3BAB57F1}" dt="2018-04-03T13:41:28.664" v="16055" actId="167"/>
          <ac:picMkLst>
            <pc:docMk/>
            <pc:sldMk cId="1726003985" sldId="403"/>
            <ac:picMk id="3084" creationId="{96A46A78-5B46-414F-845B-B667D38B678B}"/>
          </ac:picMkLst>
        </pc:picChg>
        <pc:picChg chg="add mod">
          <ac:chgData name="Matthew Boesen" userId="d9f0030c2fa69c0c" providerId="LiveId" clId="{41790FB1-1815-4A93-A0DE-3B3B3BAB57F1}" dt="2018-04-03T13:43:27.672" v="16122" actId="1076"/>
          <ac:picMkLst>
            <pc:docMk/>
            <pc:sldMk cId="1726003985" sldId="403"/>
            <ac:picMk id="3086" creationId="{114CE748-4360-499A-B913-B2E70213B217}"/>
          </ac:picMkLst>
        </pc:picChg>
      </pc:sldChg>
      <pc:sldChg chg="modSp add ord">
        <pc:chgData name="Matthew Boesen" userId="d9f0030c2fa69c0c" providerId="LiveId" clId="{41790FB1-1815-4A93-A0DE-3B3B3BAB57F1}" dt="2018-04-03T15:52:17.749" v="30381" actId="20577"/>
        <pc:sldMkLst>
          <pc:docMk/>
          <pc:sldMk cId="819049398" sldId="404"/>
        </pc:sldMkLst>
        <pc:spChg chg="mod">
          <ac:chgData name="Matthew Boesen" userId="d9f0030c2fa69c0c" providerId="LiveId" clId="{41790FB1-1815-4A93-A0DE-3B3B3BAB57F1}" dt="2018-04-03T15:52:17.749" v="30381" actId="20577"/>
          <ac:spMkLst>
            <pc:docMk/>
            <pc:sldMk cId="819049398" sldId="404"/>
            <ac:spMk id="2" creationId="{00000000-0000-0000-0000-000000000000}"/>
          </ac:spMkLst>
        </pc:spChg>
      </pc:sldChg>
      <pc:sldChg chg="addSp delSp modSp add modNotesTx">
        <pc:chgData name="Matthew Boesen" userId="d9f0030c2fa69c0c" providerId="LiveId" clId="{41790FB1-1815-4A93-A0DE-3B3B3BAB57F1}" dt="2018-04-11T08:17:21.067" v="39096" actId="20577"/>
        <pc:sldMkLst>
          <pc:docMk/>
          <pc:sldMk cId="4222372546" sldId="405"/>
        </pc:sldMkLst>
        <pc:spChg chg="del">
          <ac:chgData name="Matthew Boesen" userId="d9f0030c2fa69c0c" providerId="LiveId" clId="{41790FB1-1815-4A93-A0DE-3B3B3BAB57F1}" dt="2018-04-03T13:46:33.942" v="16547" actId="478"/>
          <ac:spMkLst>
            <pc:docMk/>
            <pc:sldMk cId="4222372546" sldId="405"/>
            <ac:spMk id="2" creationId="{A8E9B851-1568-4E42-A981-E682F0432814}"/>
          </ac:spMkLst>
        </pc:spChg>
        <pc:spChg chg="mod">
          <ac:chgData name="Matthew Boesen" userId="d9f0030c2fa69c0c" providerId="LiveId" clId="{41790FB1-1815-4A93-A0DE-3B3B3BAB57F1}" dt="2018-04-03T15:47:13.078" v="30083" actId="5793"/>
          <ac:spMkLst>
            <pc:docMk/>
            <pc:sldMk cId="4222372546" sldId="405"/>
            <ac:spMk id="4" creationId="{AB72B204-2247-4028-9900-C11B5CE00281}"/>
          </ac:spMkLst>
        </pc:spChg>
        <pc:spChg chg="mod">
          <ac:chgData name="Matthew Boesen" userId="d9f0030c2fa69c0c" providerId="LiveId" clId="{41790FB1-1815-4A93-A0DE-3B3B3BAB57F1}" dt="2018-04-03T15:48:46.922" v="30165" actId="20577"/>
          <ac:spMkLst>
            <pc:docMk/>
            <pc:sldMk cId="4222372546" sldId="405"/>
            <ac:spMk id="5" creationId="{EABACBE8-15D9-4DFC-B0A3-1E099C3FF4EA}"/>
          </ac:spMkLst>
        </pc:spChg>
        <pc:spChg chg="mod">
          <ac:chgData name="Matthew Boesen" userId="d9f0030c2fa69c0c" providerId="LiveId" clId="{41790FB1-1815-4A93-A0DE-3B3B3BAB57F1}" dt="2018-04-03T15:48:17.274" v="30135" actId="27636"/>
          <ac:spMkLst>
            <pc:docMk/>
            <pc:sldMk cId="4222372546" sldId="405"/>
            <ac:spMk id="6" creationId="{41693CB6-AA66-4619-8B17-859A02FFE092}"/>
          </ac:spMkLst>
        </pc:spChg>
        <pc:picChg chg="del">
          <ac:chgData name="Matthew Boesen" userId="d9f0030c2fa69c0c" providerId="LiveId" clId="{41790FB1-1815-4A93-A0DE-3B3B3BAB57F1}" dt="2018-04-03T13:46:31.841" v="16546" actId="478"/>
          <ac:picMkLst>
            <pc:docMk/>
            <pc:sldMk cId="4222372546" sldId="405"/>
            <ac:picMk id="1028" creationId="{37EE25EC-2793-4613-A6BC-ADABDE79FE39}"/>
          </ac:picMkLst>
        </pc:picChg>
        <pc:picChg chg="add mod">
          <ac:chgData name="Matthew Boesen" userId="d9f0030c2fa69c0c" providerId="LiveId" clId="{41790FB1-1815-4A93-A0DE-3B3B3BAB57F1}" dt="2018-04-03T15:48:27.714" v="30152" actId="1076"/>
          <ac:picMkLst>
            <pc:docMk/>
            <pc:sldMk cId="4222372546" sldId="405"/>
            <ac:picMk id="5122" creationId="{4A1111B6-E305-4E53-8D84-20BFECC2FC56}"/>
          </ac:picMkLst>
        </pc:picChg>
      </pc:sldChg>
      <pc:sldChg chg="modSp add modNotesTx">
        <pc:chgData name="Matthew Boesen" userId="d9f0030c2fa69c0c" providerId="LiveId" clId="{41790FB1-1815-4A93-A0DE-3B3B3BAB57F1}" dt="2018-04-03T14:05:21.296" v="19280" actId="20577"/>
        <pc:sldMkLst>
          <pc:docMk/>
          <pc:sldMk cId="125123021" sldId="408"/>
        </pc:sldMkLst>
        <pc:spChg chg="mod">
          <ac:chgData name="Matthew Boesen" userId="d9f0030c2fa69c0c" providerId="LiveId" clId="{41790FB1-1815-4A93-A0DE-3B3B3BAB57F1}" dt="2018-04-03T14:01:07.465" v="18797" actId="20577"/>
          <ac:spMkLst>
            <pc:docMk/>
            <pc:sldMk cId="125123021" sldId="408"/>
            <ac:spMk id="4" creationId="{AB72B204-2247-4028-9900-C11B5CE00281}"/>
          </ac:spMkLst>
        </pc:spChg>
        <pc:spChg chg="mod">
          <ac:chgData name="Matthew Boesen" userId="d9f0030c2fa69c0c" providerId="LiveId" clId="{41790FB1-1815-4A93-A0DE-3B3B3BAB57F1}" dt="2018-04-03T14:04:16.434" v="19178" actId="20577"/>
          <ac:spMkLst>
            <pc:docMk/>
            <pc:sldMk cId="125123021" sldId="408"/>
            <ac:spMk id="5" creationId="{EABACBE8-15D9-4DFC-B0A3-1E099C3FF4EA}"/>
          </ac:spMkLst>
        </pc:spChg>
        <pc:spChg chg="mod">
          <ac:chgData name="Matthew Boesen" userId="d9f0030c2fa69c0c" providerId="LiveId" clId="{41790FB1-1815-4A93-A0DE-3B3B3BAB57F1}" dt="2018-04-03T14:05:21.296" v="19280" actId="20577"/>
          <ac:spMkLst>
            <pc:docMk/>
            <pc:sldMk cId="125123021" sldId="408"/>
            <ac:spMk id="6" creationId="{41693CB6-AA66-4619-8B17-859A02FFE092}"/>
          </ac:spMkLst>
        </pc:spChg>
      </pc:sldChg>
      <pc:sldChg chg="addSp delSp modSp add modNotesTx">
        <pc:chgData name="Matthew Boesen" userId="d9f0030c2fa69c0c" providerId="LiveId" clId="{41790FB1-1815-4A93-A0DE-3B3B3BAB57F1}" dt="2018-04-03T14:33:33.151" v="23265" actId="6549"/>
        <pc:sldMkLst>
          <pc:docMk/>
          <pc:sldMk cId="4117067711" sldId="409"/>
        </pc:sldMkLst>
        <pc:spChg chg="mod">
          <ac:chgData name="Matthew Boesen" userId="d9f0030c2fa69c0c" providerId="LiveId" clId="{41790FB1-1815-4A93-A0DE-3B3B3BAB57F1}" dt="2018-04-03T14:32:35.327" v="23022" actId="20577"/>
          <ac:spMkLst>
            <pc:docMk/>
            <pc:sldMk cId="4117067711" sldId="409"/>
            <ac:spMk id="3" creationId="{5D34BCF8-3EC0-4707-A686-F7F6B1CBF7BC}"/>
          </ac:spMkLst>
        </pc:spChg>
        <pc:spChg chg="del mod">
          <ac:chgData name="Matthew Boesen" userId="d9f0030c2fa69c0c" providerId="LiveId" clId="{41790FB1-1815-4A93-A0DE-3B3B3BAB57F1}" dt="2018-04-03T14:07:24.349" v="19542" actId="478"/>
          <ac:spMkLst>
            <pc:docMk/>
            <pc:sldMk cId="4117067711" sldId="409"/>
            <ac:spMk id="4" creationId="{A636CD28-0B29-46CE-A55D-24C2755A2577}"/>
          </ac:spMkLst>
        </pc:spChg>
        <pc:spChg chg="add del mod">
          <ac:chgData name="Matthew Boesen" userId="d9f0030c2fa69c0c" providerId="LiveId" clId="{41790FB1-1815-4A93-A0DE-3B3B3BAB57F1}" dt="2018-04-03T14:08:48.705" v="19569" actId="6549"/>
          <ac:spMkLst>
            <pc:docMk/>
            <pc:sldMk cId="4117067711" sldId="409"/>
            <ac:spMk id="5" creationId="{0CF063CB-A516-459F-B3AF-F595A149D0B7}"/>
          </ac:spMkLst>
        </pc:spChg>
        <pc:spChg chg="add del mod">
          <ac:chgData name="Matthew Boesen" userId="d9f0030c2fa69c0c" providerId="LiveId" clId="{41790FB1-1815-4A93-A0DE-3B3B3BAB57F1}" dt="2018-04-03T14:08:48.705" v="19569" actId="6549"/>
          <ac:spMkLst>
            <pc:docMk/>
            <pc:sldMk cId="4117067711" sldId="409"/>
            <ac:spMk id="6" creationId="{EB40AF5F-8973-4B51-8B51-FF79C58B88EF}"/>
          </ac:spMkLst>
        </pc:spChg>
        <pc:spChg chg="add del mod">
          <ac:chgData name="Matthew Boesen" userId="d9f0030c2fa69c0c" providerId="LiveId" clId="{41790FB1-1815-4A93-A0DE-3B3B3BAB57F1}" dt="2018-04-03T14:08:48.705" v="19569" actId="6549"/>
          <ac:spMkLst>
            <pc:docMk/>
            <pc:sldMk cId="4117067711" sldId="409"/>
            <ac:spMk id="7" creationId="{3CE5ABC7-860D-447D-813D-F5608592C090}"/>
          </ac:spMkLst>
        </pc:spChg>
        <pc:spChg chg="add del mod">
          <ac:chgData name="Matthew Boesen" userId="d9f0030c2fa69c0c" providerId="LiveId" clId="{41790FB1-1815-4A93-A0DE-3B3B3BAB57F1}" dt="2018-04-03T14:08:48.705" v="19569" actId="6549"/>
          <ac:spMkLst>
            <pc:docMk/>
            <pc:sldMk cId="4117067711" sldId="409"/>
            <ac:spMk id="8" creationId="{0686367A-1592-4A8E-94F7-3787D5EF6ECE}"/>
          </ac:spMkLst>
        </pc:spChg>
        <pc:spChg chg="add del mod">
          <ac:chgData name="Matthew Boesen" userId="d9f0030c2fa69c0c" providerId="LiveId" clId="{41790FB1-1815-4A93-A0DE-3B3B3BAB57F1}" dt="2018-04-03T14:08:48.705" v="19569" actId="6549"/>
          <ac:spMkLst>
            <pc:docMk/>
            <pc:sldMk cId="4117067711" sldId="409"/>
            <ac:spMk id="9" creationId="{272812EC-3142-4C55-8CC8-9419887FBF9D}"/>
          </ac:spMkLst>
        </pc:spChg>
        <pc:spChg chg="add mod">
          <ac:chgData name="Matthew Boesen" userId="d9f0030c2fa69c0c" providerId="LiveId" clId="{41790FB1-1815-4A93-A0DE-3B3B3BAB57F1}" dt="2018-04-03T14:14:53.963" v="20274" actId="1076"/>
          <ac:spMkLst>
            <pc:docMk/>
            <pc:sldMk cId="4117067711" sldId="409"/>
            <ac:spMk id="12" creationId="{948EFFF2-4F5C-4A62-B718-6FCF5E8A1D22}"/>
          </ac:spMkLst>
        </pc:spChg>
        <pc:spChg chg="add mod">
          <ac:chgData name="Matthew Boesen" userId="d9f0030c2fa69c0c" providerId="LiveId" clId="{41790FB1-1815-4A93-A0DE-3B3B3BAB57F1}" dt="2018-04-03T14:15:08.495" v="20299" actId="6549"/>
          <ac:spMkLst>
            <pc:docMk/>
            <pc:sldMk cId="4117067711" sldId="409"/>
            <ac:spMk id="13" creationId="{3A16BC65-67C0-4AED-BC68-ABC86B7B716F}"/>
          </ac:spMkLst>
        </pc:spChg>
        <pc:graphicFrameChg chg="add mod">
          <ac:chgData name="Matthew Boesen" userId="d9f0030c2fa69c0c" providerId="LiveId" clId="{41790FB1-1815-4A93-A0DE-3B3B3BAB57F1}" dt="2018-04-03T14:17:04.715" v="20324" actId="20577"/>
          <ac:graphicFrameMkLst>
            <pc:docMk/>
            <pc:sldMk cId="4117067711" sldId="409"/>
            <ac:graphicFrameMk id="2" creationId="{052AB076-D40B-415C-85C7-779E6053715C}"/>
          </ac:graphicFrameMkLst>
        </pc:graphicFrameChg>
        <pc:cxnChg chg="add del mod">
          <ac:chgData name="Matthew Boesen" userId="d9f0030c2fa69c0c" providerId="LiveId" clId="{41790FB1-1815-4A93-A0DE-3B3B3BAB57F1}" dt="2018-04-03T14:15:17.689" v="20300" actId="478"/>
          <ac:cxnSpMkLst>
            <pc:docMk/>
            <pc:sldMk cId="4117067711" sldId="409"/>
            <ac:cxnSpMk id="11" creationId="{806D4D18-65F3-48C7-8C62-D23A020F01B6}"/>
          </ac:cxnSpMkLst>
        </pc:cxnChg>
        <pc:cxnChg chg="add del mod">
          <ac:chgData name="Matthew Boesen" userId="d9f0030c2fa69c0c" providerId="LiveId" clId="{41790FB1-1815-4A93-A0DE-3B3B3BAB57F1}" dt="2018-04-03T14:15:32.988" v="20302" actId="478"/>
          <ac:cxnSpMkLst>
            <pc:docMk/>
            <pc:sldMk cId="4117067711" sldId="409"/>
            <ac:cxnSpMk id="15" creationId="{5B0E43BE-DA40-4ED8-99E2-1AFD841E299B}"/>
          </ac:cxnSpMkLst>
        </pc:cxnChg>
        <pc:cxnChg chg="add del mod">
          <ac:chgData name="Matthew Boesen" userId="d9f0030c2fa69c0c" providerId="LiveId" clId="{41790FB1-1815-4A93-A0DE-3B3B3BAB57F1}" dt="2018-04-03T14:15:53.273" v="20305" actId="478"/>
          <ac:cxnSpMkLst>
            <pc:docMk/>
            <pc:sldMk cId="4117067711" sldId="409"/>
            <ac:cxnSpMk id="17" creationId="{C72640B2-C207-4EAB-83C2-D2998C70DAD2}"/>
          </ac:cxnSpMkLst>
        </pc:cxnChg>
        <pc:cxnChg chg="add mod">
          <ac:chgData name="Matthew Boesen" userId="d9f0030c2fa69c0c" providerId="LiveId" clId="{41790FB1-1815-4A93-A0DE-3B3B3BAB57F1}" dt="2018-04-03T14:16:04.450" v="20306" actId="11529"/>
          <ac:cxnSpMkLst>
            <pc:docMk/>
            <pc:sldMk cId="4117067711" sldId="409"/>
            <ac:cxnSpMk id="20" creationId="{565EDF08-7ECC-495C-B047-8FEB4310B7AB}"/>
          </ac:cxnSpMkLst>
        </pc:cxnChg>
        <pc:cxnChg chg="add mod">
          <ac:chgData name="Matthew Boesen" userId="d9f0030c2fa69c0c" providerId="LiveId" clId="{41790FB1-1815-4A93-A0DE-3B3B3BAB57F1}" dt="2018-04-03T14:16:13.254" v="20307" actId="11529"/>
          <ac:cxnSpMkLst>
            <pc:docMk/>
            <pc:sldMk cId="4117067711" sldId="409"/>
            <ac:cxnSpMk id="22" creationId="{524EA03F-A6BA-4815-B7FC-8D72F30AD9EE}"/>
          </ac:cxnSpMkLst>
        </pc:cxnChg>
        <pc:cxnChg chg="add mod">
          <ac:chgData name="Matthew Boesen" userId="d9f0030c2fa69c0c" providerId="LiveId" clId="{41790FB1-1815-4A93-A0DE-3B3B3BAB57F1}" dt="2018-04-03T14:16:22.836" v="20309" actId="1076"/>
          <ac:cxnSpMkLst>
            <pc:docMk/>
            <pc:sldMk cId="4117067711" sldId="409"/>
            <ac:cxnSpMk id="23" creationId="{03A26293-C849-46EE-8EA2-8B75C381F2B2}"/>
          </ac:cxnSpMkLst>
        </pc:cxnChg>
        <pc:cxnChg chg="add mod">
          <ac:chgData name="Matthew Boesen" userId="d9f0030c2fa69c0c" providerId="LiveId" clId="{41790FB1-1815-4A93-A0DE-3B3B3BAB57F1}" dt="2018-04-03T14:16:39.843" v="20315" actId="1076"/>
          <ac:cxnSpMkLst>
            <pc:docMk/>
            <pc:sldMk cId="4117067711" sldId="409"/>
            <ac:cxnSpMk id="24" creationId="{944E14BD-DCFA-4C94-A8AA-BBB16CF13368}"/>
          </ac:cxnSpMkLst>
        </pc:cxnChg>
      </pc:sldChg>
      <pc:sldChg chg="addSp delSp modSp add modNotesTx">
        <pc:chgData name="Matthew Boesen" userId="d9f0030c2fa69c0c" providerId="LiveId" clId="{41790FB1-1815-4A93-A0DE-3B3B3BAB57F1}" dt="2018-04-03T14:43:08.226" v="24721" actId="20577"/>
        <pc:sldMkLst>
          <pc:docMk/>
          <pc:sldMk cId="2683118509" sldId="410"/>
        </pc:sldMkLst>
        <pc:spChg chg="mod">
          <ac:chgData name="Matthew Boesen" userId="d9f0030c2fa69c0c" providerId="LiveId" clId="{41790FB1-1815-4A93-A0DE-3B3B3BAB57F1}" dt="2018-04-03T14:43:08.226" v="24721" actId="20577"/>
          <ac:spMkLst>
            <pc:docMk/>
            <pc:sldMk cId="2683118509" sldId="410"/>
            <ac:spMk id="3" creationId="{5D34BCF8-3EC0-4707-A686-F7F6B1CBF7BC}"/>
          </ac:spMkLst>
        </pc:spChg>
        <pc:spChg chg="add mod">
          <ac:chgData name="Matthew Boesen" userId="d9f0030c2fa69c0c" providerId="LiveId" clId="{41790FB1-1815-4A93-A0DE-3B3B3BAB57F1}" dt="2018-04-03T14:40:21.468" v="24371" actId="12"/>
          <ac:spMkLst>
            <pc:docMk/>
            <pc:sldMk cId="2683118509" sldId="410"/>
            <ac:spMk id="10" creationId="{4C827B3E-5241-4591-88BF-33CA3A05276F}"/>
          </ac:spMkLst>
        </pc:spChg>
        <pc:spChg chg="del mod">
          <ac:chgData name="Matthew Boesen" userId="d9f0030c2fa69c0c" providerId="LiveId" clId="{41790FB1-1815-4A93-A0DE-3B3B3BAB57F1}" dt="2018-04-03T14:20:49.073" v="20708" actId="478"/>
          <ac:spMkLst>
            <pc:docMk/>
            <pc:sldMk cId="2683118509" sldId="410"/>
            <ac:spMk id="12" creationId="{948EFFF2-4F5C-4A62-B718-6FCF5E8A1D22}"/>
          </ac:spMkLst>
        </pc:spChg>
        <pc:spChg chg="del">
          <ac:chgData name="Matthew Boesen" userId="d9f0030c2fa69c0c" providerId="LiveId" clId="{41790FB1-1815-4A93-A0DE-3B3B3BAB57F1}" dt="2018-04-03T14:17:32.246" v="20341" actId="478"/>
          <ac:spMkLst>
            <pc:docMk/>
            <pc:sldMk cId="2683118509" sldId="410"/>
            <ac:spMk id="13" creationId="{3A16BC65-67C0-4AED-BC68-ABC86B7B716F}"/>
          </ac:spMkLst>
        </pc:spChg>
        <pc:graphicFrameChg chg="mod">
          <ac:chgData name="Matthew Boesen" userId="d9f0030c2fa69c0c" providerId="LiveId" clId="{41790FB1-1815-4A93-A0DE-3B3B3BAB57F1}" dt="2018-04-03T14:20:31.136" v="20706" actId="20577"/>
          <ac:graphicFrameMkLst>
            <pc:docMk/>
            <pc:sldMk cId="2683118509" sldId="410"/>
            <ac:graphicFrameMk id="2" creationId="{052AB076-D40B-415C-85C7-779E6053715C}"/>
          </ac:graphicFrameMkLst>
        </pc:graphicFrameChg>
        <pc:cxnChg chg="del mod">
          <ac:chgData name="Matthew Boesen" userId="d9f0030c2fa69c0c" providerId="LiveId" clId="{41790FB1-1815-4A93-A0DE-3B3B3BAB57F1}" dt="2018-04-03T14:20:51.341" v="20710" actId="478"/>
          <ac:cxnSpMkLst>
            <pc:docMk/>
            <pc:sldMk cId="2683118509" sldId="410"/>
            <ac:cxnSpMk id="20" creationId="{565EDF08-7ECC-495C-B047-8FEB4310B7AB}"/>
          </ac:cxnSpMkLst>
        </pc:cxnChg>
        <pc:cxnChg chg="del mod">
          <ac:chgData name="Matthew Boesen" userId="d9f0030c2fa69c0c" providerId="LiveId" clId="{41790FB1-1815-4A93-A0DE-3B3B3BAB57F1}" dt="2018-04-03T14:20:50.578" v="20709" actId="478"/>
          <ac:cxnSpMkLst>
            <pc:docMk/>
            <pc:sldMk cId="2683118509" sldId="410"/>
            <ac:cxnSpMk id="22" creationId="{524EA03F-A6BA-4815-B7FC-8D72F30AD9EE}"/>
          </ac:cxnSpMkLst>
        </pc:cxnChg>
        <pc:cxnChg chg="del">
          <ac:chgData name="Matthew Boesen" userId="d9f0030c2fa69c0c" providerId="LiveId" clId="{41790FB1-1815-4A93-A0DE-3B3B3BAB57F1}" dt="2018-04-03T14:17:33.647" v="20342" actId="478"/>
          <ac:cxnSpMkLst>
            <pc:docMk/>
            <pc:sldMk cId="2683118509" sldId="410"/>
            <ac:cxnSpMk id="23" creationId="{03A26293-C849-46EE-8EA2-8B75C381F2B2}"/>
          </ac:cxnSpMkLst>
        </pc:cxnChg>
        <pc:cxnChg chg="del">
          <ac:chgData name="Matthew Boesen" userId="d9f0030c2fa69c0c" providerId="LiveId" clId="{41790FB1-1815-4A93-A0DE-3B3B3BAB57F1}" dt="2018-04-03T14:17:34.385" v="20343" actId="478"/>
          <ac:cxnSpMkLst>
            <pc:docMk/>
            <pc:sldMk cId="2683118509" sldId="410"/>
            <ac:cxnSpMk id="24" creationId="{944E14BD-DCFA-4C94-A8AA-BBB16CF13368}"/>
          </ac:cxnSpMkLst>
        </pc:cxnChg>
      </pc:sldChg>
      <pc:sldChg chg="modSp add modNotesTx">
        <pc:chgData name="Matthew Boesen" userId="d9f0030c2fa69c0c" providerId="LiveId" clId="{41790FB1-1815-4A93-A0DE-3B3B3BAB57F1}" dt="2018-04-03T15:49:03.718" v="30167" actId="27636"/>
        <pc:sldMkLst>
          <pc:docMk/>
          <pc:sldMk cId="3843622107" sldId="411"/>
        </pc:sldMkLst>
        <pc:spChg chg="mod">
          <ac:chgData name="Matthew Boesen" userId="d9f0030c2fa69c0c" providerId="LiveId" clId="{41790FB1-1815-4A93-A0DE-3B3B3BAB57F1}" dt="2018-04-03T14:43:13.657" v="24731" actId="20577"/>
          <ac:spMkLst>
            <pc:docMk/>
            <pc:sldMk cId="3843622107" sldId="411"/>
            <ac:spMk id="3" creationId="{5D34BCF8-3EC0-4707-A686-F7F6B1CBF7BC}"/>
          </ac:spMkLst>
        </pc:spChg>
        <pc:spChg chg="mod">
          <ac:chgData name="Matthew Boesen" userId="d9f0030c2fa69c0c" providerId="LiveId" clId="{41790FB1-1815-4A93-A0DE-3B3B3BAB57F1}" dt="2018-04-03T15:49:03.718" v="30167" actId="27636"/>
          <ac:spMkLst>
            <pc:docMk/>
            <pc:sldMk cId="3843622107" sldId="411"/>
            <ac:spMk id="10" creationId="{4C827B3E-5241-4591-88BF-33CA3A05276F}"/>
          </ac:spMkLst>
        </pc:spChg>
        <pc:graphicFrameChg chg="mod">
          <ac:chgData name="Matthew Boesen" userId="d9f0030c2fa69c0c" providerId="LiveId" clId="{41790FB1-1815-4A93-A0DE-3B3B3BAB57F1}" dt="2018-04-03T14:25:52.468" v="21615" actId="27636"/>
          <ac:graphicFrameMkLst>
            <pc:docMk/>
            <pc:sldMk cId="3843622107" sldId="411"/>
            <ac:graphicFrameMk id="2" creationId="{052AB076-D40B-415C-85C7-779E6053715C}"/>
          </ac:graphicFrameMkLst>
        </pc:graphicFrameChg>
      </pc:sldChg>
      <pc:sldChg chg="modSp add modNotesTx">
        <pc:chgData name="Matthew Boesen" userId="d9f0030c2fa69c0c" providerId="LiveId" clId="{41790FB1-1815-4A93-A0DE-3B3B3BAB57F1}" dt="2018-04-03T14:52:29.174" v="26318" actId="20577"/>
        <pc:sldMkLst>
          <pc:docMk/>
          <pc:sldMk cId="3407436834" sldId="412"/>
        </pc:sldMkLst>
        <pc:spChg chg="mod">
          <ac:chgData name="Matthew Boesen" userId="d9f0030c2fa69c0c" providerId="LiveId" clId="{41790FB1-1815-4A93-A0DE-3B3B3BAB57F1}" dt="2018-04-03T14:43:19.449" v="24745" actId="20577"/>
          <ac:spMkLst>
            <pc:docMk/>
            <pc:sldMk cId="3407436834" sldId="412"/>
            <ac:spMk id="3" creationId="{5D34BCF8-3EC0-4707-A686-F7F6B1CBF7BC}"/>
          </ac:spMkLst>
        </pc:spChg>
        <pc:spChg chg="mod">
          <ac:chgData name="Matthew Boesen" userId="d9f0030c2fa69c0c" providerId="LiveId" clId="{41790FB1-1815-4A93-A0DE-3B3B3BAB57F1}" dt="2018-04-03T14:51:39.400" v="26078" actId="20577"/>
          <ac:spMkLst>
            <pc:docMk/>
            <pc:sldMk cId="3407436834" sldId="412"/>
            <ac:spMk id="10" creationId="{4C827B3E-5241-4591-88BF-33CA3A05276F}"/>
          </ac:spMkLst>
        </pc:spChg>
        <pc:graphicFrameChg chg="mod">
          <ac:chgData name="Matthew Boesen" userId="d9f0030c2fa69c0c" providerId="LiveId" clId="{41790FB1-1815-4A93-A0DE-3B3B3BAB57F1}" dt="2018-04-03T14:26:04.238" v="21617" actId="20577"/>
          <ac:graphicFrameMkLst>
            <pc:docMk/>
            <pc:sldMk cId="3407436834" sldId="412"/>
            <ac:graphicFrameMk id="2" creationId="{052AB076-D40B-415C-85C7-779E6053715C}"/>
          </ac:graphicFrameMkLst>
        </pc:graphicFrameChg>
      </pc:sldChg>
      <pc:sldChg chg="modSp add modNotesTx">
        <pc:chgData name="Matthew Boesen" userId="d9f0030c2fa69c0c" providerId="LiveId" clId="{41790FB1-1815-4A93-A0DE-3B3B3BAB57F1}" dt="2018-04-03T14:55:10.697" v="26862" actId="20577"/>
        <pc:sldMkLst>
          <pc:docMk/>
          <pc:sldMk cId="3938760819" sldId="413"/>
        </pc:sldMkLst>
        <pc:spChg chg="mod">
          <ac:chgData name="Matthew Boesen" userId="d9f0030c2fa69c0c" providerId="LiveId" clId="{41790FB1-1815-4A93-A0DE-3B3B3BAB57F1}" dt="2018-04-03T14:43:49.984" v="24781" actId="20577"/>
          <ac:spMkLst>
            <pc:docMk/>
            <pc:sldMk cId="3938760819" sldId="413"/>
            <ac:spMk id="3" creationId="{5D34BCF8-3EC0-4707-A686-F7F6B1CBF7BC}"/>
          </ac:spMkLst>
        </pc:spChg>
        <pc:spChg chg="mod">
          <ac:chgData name="Matthew Boesen" userId="d9f0030c2fa69c0c" providerId="LiveId" clId="{41790FB1-1815-4A93-A0DE-3B3B3BAB57F1}" dt="2018-04-03T14:54:38.393" v="26699" actId="20577"/>
          <ac:spMkLst>
            <pc:docMk/>
            <pc:sldMk cId="3938760819" sldId="413"/>
            <ac:spMk id="10" creationId="{4C827B3E-5241-4591-88BF-33CA3A05276F}"/>
          </ac:spMkLst>
        </pc:spChg>
        <pc:graphicFrameChg chg="mod">
          <ac:chgData name="Matthew Boesen" userId="d9f0030c2fa69c0c" providerId="LiveId" clId="{41790FB1-1815-4A93-A0DE-3B3B3BAB57F1}" dt="2018-04-03T14:27:28.768" v="21674" actId="20577"/>
          <ac:graphicFrameMkLst>
            <pc:docMk/>
            <pc:sldMk cId="3938760819" sldId="413"/>
            <ac:graphicFrameMk id="2" creationId="{052AB076-D40B-415C-85C7-779E6053715C}"/>
          </ac:graphicFrameMkLst>
        </pc:graphicFrameChg>
      </pc:sldChg>
      <pc:sldChg chg="modSp add modNotesTx">
        <pc:chgData name="Matthew Boesen" userId="d9f0030c2fa69c0c" providerId="LiveId" clId="{41790FB1-1815-4A93-A0DE-3B3B3BAB57F1}" dt="2018-04-03T15:50:52.024" v="30378" actId="20577"/>
        <pc:sldMkLst>
          <pc:docMk/>
          <pc:sldMk cId="3339345360" sldId="414"/>
        </pc:sldMkLst>
        <pc:spChg chg="mod">
          <ac:chgData name="Matthew Boesen" userId="d9f0030c2fa69c0c" providerId="LiveId" clId="{41790FB1-1815-4A93-A0DE-3B3B3BAB57F1}" dt="2018-04-03T14:43:39.506" v="24767" actId="20577"/>
          <ac:spMkLst>
            <pc:docMk/>
            <pc:sldMk cId="3339345360" sldId="414"/>
            <ac:spMk id="3" creationId="{5D34BCF8-3EC0-4707-A686-F7F6B1CBF7BC}"/>
          </ac:spMkLst>
        </pc:spChg>
        <pc:spChg chg="mod">
          <ac:chgData name="Matthew Boesen" userId="d9f0030c2fa69c0c" providerId="LiveId" clId="{41790FB1-1815-4A93-A0DE-3B3B3BAB57F1}" dt="2018-04-03T15:50:52.024" v="30378" actId="20577"/>
          <ac:spMkLst>
            <pc:docMk/>
            <pc:sldMk cId="3339345360" sldId="414"/>
            <ac:spMk id="10" creationId="{4C827B3E-5241-4591-88BF-33CA3A05276F}"/>
          </ac:spMkLst>
        </pc:spChg>
        <pc:graphicFrameChg chg="mod">
          <ac:chgData name="Matthew Boesen" userId="d9f0030c2fa69c0c" providerId="LiveId" clId="{41790FB1-1815-4A93-A0DE-3B3B3BAB57F1}" dt="2018-04-03T14:39:07.056" v="24194" actId="20577"/>
          <ac:graphicFrameMkLst>
            <pc:docMk/>
            <pc:sldMk cId="3339345360" sldId="414"/>
            <ac:graphicFrameMk id="2" creationId="{052AB076-D40B-415C-85C7-779E6053715C}"/>
          </ac:graphicFrameMkLst>
        </pc:graphicFrameChg>
      </pc:sldChg>
      <pc:sldChg chg="modSp add modNotesTx">
        <pc:chgData name="Matthew Boesen" userId="d9f0030c2fa69c0c" providerId="LiveId" clId="{41790FB1-1815-4A93-A0DE-3B3B3BAB57F1}" dt="2018-04-03T14:51:20.533" v="26075" actId="6549"/>
        <pc:sldMkLst>
          <pc:docMk/>
          <pc:sldMk cId="3273688678" sldId="415"/>
        </pc:sldMkLst>
        <pc:spChg chg="mod">
          <ac:chgData name="Matthew Boesen" userId="d9f0030c2fa69c0c" providerId="LiveId" clId="{41790FB1-1815-4A93-A0DE-3B3B3BAB57F1}" dt="2018-04-03T14:50:55.487" v="26055" actId="20577"/>
          <ac:spMkLst>
            <pc:docMk/>
            <pc:sldMk cId="3273688678" sldId="415"/>
            <ac:spMk id="3" creationId="{5D34BCF8-3EC0-4707-A686-F7F6B1CBF7BC}"/>
          </ac:spMkLst>
        </pc:spChg>
        <pc:spChg chg="mod">
          <ac:chgData name="Matthew Boesen" userId="d9f0030c2fa69c0c" providerId="LiveId" clId="{41790FB1-1815-4A93-A0DE-3B3B3BAB57F1}" dt="2018-04-03T14:51:09.823" v="26074" actId="20577"/>
          <ac:spMkLst>
            <pc:docMk/>
            <pc:sldMk cId="3273688678" sldId="415"/>
            <ac:spMk id="4" creationId="{A636CD28-0B29-46CE-A55D-24C2755A2577}"/>
          </ac:spMkLst>
        </pc:spChg>
      </pc:sldChg>
      <pc:sldChg chg="addSp delSp modSp add">
        <pc:chgData name="Matthew Boesen" userId="d9f0030c2fa69c0c" providerId="LiveId" clId="{41790FB1-1815-4A93-A0DE-3B3B3BAB57F1}" dt="2018-04-03T15:35:56.367" v="28120" actId="20577"/>
        <pc:sldMkLst>
          <pc:docMk/>
          <pc:sldMk cId="1182919699" sldId="416"/>
        </pc:sldMkLst>
        <pc:spChg chg="mod">
          <ac:chgData name="Matthew Boesen" userId="d9f0030c2fa69c0c" providerId="LiveId" clId="{41790FB1-1815-4A93-A0DE-3B3B3BAB57F1}" dt="2018-04-03T15:00:01.286" v="27259" actId="20577"/>
          <ac:spMkLst>
            <pc:docMk/>
            <pc:sldMk cId="1182919699" sldId="416"/>
            <ac:spMk id="2" creationId="{1709C4AC-6ABA-4566-BD96-943FC4A7FC9E}"/>
          </ac:spMkLst>
        </pc:spChg>
        <pc:spChg chg="del">
          <ac:chgData name="Matthew Boesen" userId="d9f0030c2fa69c0c" providerId="LiveId" clId="{41790FB1-1815-4A93-A0DE-3B3B3BAB57F1}" dt="2018-04-03T14:59:38.852" v="27231" actId="478"/>
          <ac:spMkLst>
            <pc:docMk/>
            <pc:sldMk cId="1182919699" sldId="416"/>
            <ac:spMk id="3" creationId="{FD0C449D-8502-44FB-9CFF-3999BF3EAD43}"/>
          </ac:spMkLst>
        </pc:spChg>
        <pc:graphicFrameChg chg="add mod">
          <ac:chgData name="Matthew Boesen" userId="d9f0030c2fa69c0c" providerId="LiveId" clId="{41790FB1-1815-4A93-A0DE-3B3B3BAB57F1}" dt="2018-04-03T15:00:31.326" v="27265" actId="1076"/>
          <ac:graphicFrameMkLst>
            <pc:docMk/>
            <pc:sldMk cId="1182919699" sldId="416"/>
            <ac:graphicFrameMk id="4" creationId="{3D361450-4C15-4593-BA99-9A43421F385E}"/>
          </ac:graphicFrameMkLst>
        </pc:graphicFrameChg>
        <pc:graphicFrameChg chg="add mod modGraphic">
          <ac:chgData name="Matthew Boesen" userId="d9f0030c2fa69c0c" providerId="LiveId" clId="{41790FB1-1815-4A93-A0DE-3B3B3BAB57F1}" dt="2018-04-03T15:35:56.367" v="28120" actId="20577"/>
          <ac:graphicFrameMkLst>
            <pc:docMk/>
            <pc:sldMk cId="1182919699" sldId="416"/>
            <ac:graphicFrameMk id="5" creationId="{4ABCC899-37C1-49FA-A922-F1986C6A48EB}"/>
          </ac:graphicFrameMkLst>
        </pc:graphicFrameChg>
      </pc:sldChg>
      <pc:sldChg chg="addSp delSp modSp add">
        <pc:chgData name="Matthew Boesen" userId="d9f0030c2fa69c0c" providerId="LiveId" clId="{41790FB1-1815-4A93-A0DE-3B3B3BAB57F1}" dt="2018-04-03T15:38:33.296" v="28723" actId="20577"/>
        <pc:sldMkLst>
          <pc:docMk/>
          <pc:sldMk cId="742672815" sldId="417"/>
        </pc:sldMkLst>
        <pc:graphicFrameChg chg="add mod modGraphic">
          <ac:chgData name="Matthew Boesen" userId="d9f0030c2fa69c0c" providerId="LiveId" clId="{41790FB1-1815-4A93-A0DE-3B3B3BAB57F1}" dt="2018-04-03T15:36:05.574" v="28121" actId="20577"/>
          <ac:graphicFrameMkLst>
            <pc:docMk/>
            <pc:sldMk cId="742672815" sldId="417"/>
            <ac:graphicFrameMk id="3" creationId="{4926C1C7-690C-4EFD-8468-BFBB37C8D3D5}"/>
          </ac:graphicFrameMkLst>
        </pc:graphicFrameChg>
        <pc:graphicFrameChg chg="del">
          <ac:chgData name="Matthew Boesen" userId="d9f0030c2fa69c0c" providerId="LiveId" clId="{41790FB1-1815-4A93-A0DE-3B3B3BAB57F1}" dt="2018-04-03T15:00:13.027" v="27261" actId="478"/>
          <ac:graphicFrameMkLst>
            <pc:docMk/>
            <pc:sldMk cId="742672815" sldId="417"/>
            <ac:graphicFrameMk id="4" creationId="{3D361450-4C15-4593-BA99-9A43421F385E}"/>
          </ac:graphicFrameMkLst>
        </pc:graphicFrameChg>
        <pc:graphicFrameChg chg="del">
          <ac:chgData name="Matthew Boesen" userId="d9f0030c2fa69c0c" providerId="LiveId" clId="{41790FB1-1815-4A93-A0DE-3B3B3BAB57F1}" dt="2018-04-03T15:00:16.928" v="27262" actId="478"/>
          <ac:graphicFrameMkLst>
            <pc:docMk/>
            <pc:sldMk cId="742672815" sldId="417"/>
            <ac:graphicFrameMk id="5" creationId="{4ABCC899-37C1-49FA-A922-F1986C6A48EB}"/>
          </ac:graphicFrameMkLst>
        </pc:graphicFrameChg>
        <pc:graphicFrameChg chg="add mod modGraphic">
          <ac:chgData name="Matthew Boesen" userId="d9f0030c2fa69c0c" providerId="LiveId" clId="{41790FB1-1815-4A93-A0DE-3B3B3BAB57F1}" dt="2018-04-03T15:38:33.296" v="28723" actId="20577"/>
          <ac:graphicFrameMkLst>
            <pc:docMk/>
            <pc:sldMk cId="742672815" sldId="417"/>
            <ac:graphicFrameMk id="6" creationId="{3CE0F14D-3EFE-4644-AA8E-6235C6B3BB34}"/>
          </ac:graphicFrameMkLst>
        </pc:graphicFrameChg>
      </pc:sldChg>
      <pc:sldChg chg="addSp delSp modSp add">
        <pc:chgData name="Matthew Boesen" userId="d9f0030c2fa69c0c" providerId="LiveId" clId="{41790FB1-1815-4A93-A0DE-3B3B3BAB57F1}" dt="2018-04-03T15:41:05.230" v="29278" actId="20577"/>
        <pc:sldMkLst>
          <pc:docMk/>
          <pc:sldMk cId="3520788329" sldId="418"/>
        </pc:sldMkLst>
        <pc:graphicFrameChg chg="del">
          <ac:chgData name="Matthew Boesen" userId="d9f0030c2fa69c0c" providerId="LiveId" clId="{41790FB1-1815-4A93-A0DE-3B3B3BAB57F1}" dt="2018-04-03T15:01:10.883" v="27271" actId="478"/>
          <ac:graphicFrameMkLst>
            <pc:docMk/>
            <pc:sldMk cId="3520788329" sldId="418"/>
            <ac:graphicFrameMk id="3" creationId="{4926C1C7-690C-4EFD-8468-BFBB37C8D3D5}"/>
          </ac:graphicFrameMkLst>
        </pc:graphicFrameChg>
        <pc:graphicFrameChg chg="add mod modGraphic">
          <ac:chgData name="Matthew Boesen" userId="d9f0030c2fa69c0c" providerId="LiveId" clId="{41790FB1-1815-4A93-A0DE-3B3B3BAB57F1}" dt="2018-04-03T15:39:16.030" v="28747" actId="20577"/>
          <ac:graphicFrameMkLst>
            <pc:docMk/>
            <pc:sldMk cId="3520788329" sldId="418"/>
            <ac:graphicFrameMk id="4" creationId="{102AB775-3B39-4A7D-B0C1-1A945D72E796}"/>
          </ac:graphicFrameMkLst>
        </pc:graphicFrameChg>
        <pc:graphicFrameChg chg="add mod modGraphic">
          <ac:chgData name="Matthew Boesen" userId="d9f0030c2fa69c0c" providerId="LiveId" clId="{41790FB1-1815-4A93-A0DE-3B3B3BAB57F1}" dt="2018-04-03T15:41:05.230" v="29278" actId="20577"/>
          <ac:graphicFrameMkLst>
            <pc:docMk/>
            <pc:sldMk cId="3520788329" sldId="418"/>
            <ac:graphicFrameMk id="5" creationId="{A428EDEE-694C-4ECA-A3CC-F883BAFCB640}"/>
          </ac:graphicFrameMkLst>
        </pc:graphicFrameChg>
        <pc:graphicFrameChg chg="del">
          <ac:chgData name="Matthew Boesen" userId="d9f0030c2fa69c0c" providerId="LiveId" clId="{41790FB1-1815-4A93-A0DE-3B3B3BAB57F1}" dt="2018-04-03T15:01:13.688" v="27272" actId="478"/>
          <ac:graphicFrameMkLst>
            <pc:docMk/>
            <pc:sldMk cId="3520788329" sldId="418"/>
            <ac:graphicFrameMk id="6" creationId="{3CE0F14D-3EFE-4644-AA8E-6235C6B3BB34}"/>
          </ac:graphicFrameMkLst>
        </pc:graphicFrameChg>
      </pc:sldChg>
      <pc:sldChg chg="addSp delSp modSp add">
        <pc:chgData name="Matthew Boesen" userId="d9f0030c2fa69c0c" providerId="LiveId" clId="{41790FB1-1815-4A93-A0DE-3B3B3BAB57F1}" dt="2018-04-03T15:42:46.242" v="29660" actId="20577"/>
        <pc:sldMkLst>
          <pc:docMk/>
          <pc:sldMk cId="3350535139" sldId="419"/>
        </pc:sldMkLst>
        <pc:graphicFrameChg chg="add mod modGraphic">
          <ac:chgData name="Matthew Boesen" userId="d9f0030c2fa69c0c" providerId="LiveId" clId="{41790FB1-1815-4A93-A0DE-3B3B3BAB57F1}" dt="2018-04-03T15:41:11.842" v="29281" actId="20577"/>
          <ac:graphicFrameMkLst>
            <pc:docMk/>
            <pc:sldMk cId="3350535139" sldId="419"/>
            <ac:graphicFrameMk id="3" creationId="{1F3BBE18-D4C2-4C68-B085-67514C6EA15E}"/>
          </ac:graphicFrameMkLst>
        </pc:graphicFrameChg>
        <pc:graphicFrameChg chg="del">
          <ac:chgData name="Matthew Boesen" userId="d9f0030c2fa69c0c" providerId="LiveId" clId="{41790FB1-1815-4A93-A0DE-3B3B3BAB57F1}" dt="2018-04-03T15:02:02.209" v="27281" actId="478"/>
          <ac:graphicFrameMkLst>
            <pc:docMk/>
            <pc:sldMk cId="3350535139" sldId="419"/>
            <ac:graphicFrameMk id="4" creationId="{102AB775-3B39-4A7D-B0C1-1A945D72E796}"/>
          </ac:graphicFrameMkLst>
        </pc:graphicFrameChg>
        <pc:graphicFrameChg chg="del modGraphic">
          <ac:chgData name="Matthew Boesen" userId="d9f0030c2fa69c0c" providerId="LiveId" clId="{41790FB1-1815-4A93-A0DE-3B3B3BAB57F1}" dt="2018-04-03T15:02:16.684" v="27286" actId="478"/>
          <ac:graphicFrameMkLst>
            <pc:docMk/>
            <pc:sldMk cId="3350535139" sldId="419"/>
            <ac:graphicFrameMk id="5" creationId="{A428EDEE-694C-4ECA-A3CC-F883BAFCB640}"/>
          </ac:graphicFrameMkLst>
        </pc:graphicFrameChg>
        <pc:graphicFrameChg chg="add mod modGraphic">
          <ac:chgData name="Matthew Boesen" userId="d9f0030c2fa69c0c" providerId="LiveId" clId="{41790FB1-1815-4A93-A0DE-3B3B3BAB57F1}" dt="2018-04-03T15:42:46.242" v="29660" actId="20577"/>
          <ac:graphicFrameMkLst>
            <pc:docMk/>
            <pc:sldMk cId="3350535139" sldId="419"/>
            <ac:graphicFrameMk id="6" creationId="{3B275A0B-51C3-4F9D-B293-3372C2E036DC}"/>
          </ac:graphicFrameMkLst>
        </pc:graphicFrameChg>
      </pc:sldChg>
      <pc:sldChg chg="modSp add modNotesTx">
        <pc:chgData name="Matthew Boesen" userId="d9f0030c2fa69c0c" providerId="LiveId" clId="{41790FB1-1815-4A93-A0DE-3B3B3BAB57F1}" dt="2018-04-03T15:43:33.383" v="29851" actId="20577"/>
        <pc:sldMkLst>
          <pc:docMk/>
          <pc:sldMk cId="591683145" sldId="420"/>
        </pc:sldMkLst>
        <pc:spChg chg="mod">
          <ac:chgData name="Matthew Boesen" userId="d9f0030c2fa69c0c" providerId="LiveId" clId="{41790FB1-1815-4A93-A0DE-3B3B3BAB57F1}" dt="2018-04-03T15:34:19.362" v="27905" actId="20577"/>
          <ac:spMkLst>
            <pc:docMk/>
            <pc:sldMk cId="591683145" sldId="420"/>
            <ac:spMk id="3" creationId="{5D34BCF8-3EC0-4707-A686-F7F6B1CBF7BC}"/>
          </ac:spMkLst>
        </pc:spChg>
        <pc:spChg chg="mod">
          <ac:chgData name="Matthew Boesen" userId="d9f0030c2fa69c0c" providerId="LiveId" clId="{41790FB1-1815-4A93-A0DE-3B3B3BAB57F1}" dt="2018-04-03T15:35:24.765" v="28118" actId="20577"/>
          <ac:spMkLst>
            <pc:docMk/>
            <pc:sldMk cId="591683145" sldId="420"/>
            <ac:spMk id="4" creationId="{A636CD28-0B29-46CE-A55D-24C2755A2577}"/>
          </ac:spMkLst>
        </pc:spChg>
      </pc:sldChg>
      <pc:sldChg chg="modSp add">
        <pc:chgData name="Matthew Boesen" userId="d9f0030c2fa69c0c" providerId="LiveId" clId="{41790FB1-1815-4A93-A0DE-3B3B3BAB57F1}" dt="2018-04-03T15:46:51.127" v="30066" actId="20577"/>
        <pc:sldMkLst>
          <pc:docMk/>
          <pc:sldMk cId="3660381309" sldId="421"/>
        </pc:sldMkLst>
        <pc:spChg chg="mod">
          <ac:chgData name="Matthew Boesen" userId="d9f0030c2fa69c0c" providerId="LiveId" clId="{41790FB1-1815-4A93-A0DE-3B3B3BAB57F1}" dt="2018-04-03T15:46:51.127" v="30066" actId="20577"/>
          <ac:spMkLst>
            <pc:docMk/>
            <pc:sldMk cId="3660381309" sldId="421"/>
            <ac:spMk id="3" creationId="{FEC30AEA-5BBC-481E-A573-32F3092846EA}"/>
          </ac:spMkLst>
        </pc:spChg>
      </pc:sldChg>
      <pc:sldChg chg="modSp add">
        <pc:chgData name="Matthew Boesen" userId="d9f0030c2fa69c0c" providerId="LiveId" clId="{41790FB1-1815-4A93-A0DE-3B3B3BAB57F1}" dt="2018-04-03T15:56:50.621" v="31462" actId="20577"/>
        <pc:sldMkLst>
          <pc:docMk/>
          <pc:sldMk cId="3270172" sldId="422"/>
        </pc:sldMkLst>
        <pc:spChg chg="mod">
          <ac:chgData name="Matthew Boesen" userId="d9f0030c2fa69c0c" providerId="LiveId" clId="{41790FB1-1815-4A93-A0DE-3B3B3BAB57F1}" dt="2018-04-03T15:56:50.621" v="31462" actId="20577"/>
          <ac:spMkLst>
            <pc:docMk/>
            <pc:sldMk cId="3270172" sldId="422"/>
            <ac:spMk id="2" creationId="{00000000-0000-0000-0000-000000000000}"/>
          </ac:spMkLst>
        </pc:spChg>
      </pc:sldChg>
      <pc:sldChg chg="modSp add modNotesTx">
        <pc:chgData name="Matthew Boesen" userId="d9f0030c2fa69c0c" providerId="LiveId" clId="{41790FB1-1815-4A93-A0DE-3B3B3BAB57F1}" dt="2018-04-03T15:54:46.020" v="31001" actId="20577"/>
        <pc:sldMkLst>
          <pc:docMk/>
          <pc:sldMk cId="1347467176" sldId="423"/>
        </pc:sldMkLst>
        <pc:spChg chg="mod">
          <ac:chgData name="Matthew Boesen" userId="d9f0030c2fa69c0c" providerId="LiveId" clId="{41790FB1-1815-4A93-A0DE-3B3B3BAB57F1}" dt="2018-04-03T15:52:42.667" v="30429" actId="20577"/>
          <ac:spMkLst>
            <pc:docMk/>
            <pc:sldMk cId="1347467176" sldId="423"/>
            <ac:spMk id="3" creationId="{5D34BCF8-3EC0-4707-A686-F7F6B1CBF7BC}"/>
          </ac:spMkLst>
        </pc:spChg>
        <pc:spChg chg="mod">
          <ac:chgData name="Matthew Boesen" userId="d9f0030c2fa69c0c" providerId="LiveId" clId="{41790FB1-1815-4A93-A0DE-3B3B3BAB57F1}" dt="2018-04-03T15:53:03.925" v="30498" actId="20577"/>
          <ac:spMkLst>
            <pc:docMk/>
            <pc:sldMk cId="1347467176" sldId="423"/>
            <ac:spMk id="4" creationId="{A636CD28-0B29-46CE-A55D-24C2755A2577}"/>
          </ac:spMkLst>
        </pc:spChg>
      </pc:sldChg>
      <pc:sldChg chg="modSp add modNotesTx">
        <pc:chgData name="Matthew Boesen" userId="d9f0030c2fa69c0c" providerId="LiveId" clId="{41790FB1-1815-4A93-A0DE-3B3B3BAB57F1}" dt="2018-04-03T15:56:21.578" v="31439" actId="5793"/>
        <pc:sldMkLst>
          <pc:docMk/>
          <pc:sldMk cId="2125349214" sldId="424"/>
        </pc:sldMkLst>
        <pc:spChg chg="mod">
          <ac:chgData name="Matthew Boesen" userId="d9f0030c2fa69c0c" providerId="LiveId" clId="{41790FB1-1815-4A93-A0DE-3B3B3BAB57F1}" dt="2018-04-03T15:54:57.714" v="31011" actId="20577"/>
          <ac:spMkLst>
            <pc:docMk/>
            <pc:sldMk cId="2125349214" sldId="424"/>
            <ac:spMk id="3" creationId="{5D34BCF8-3EC0-4707-A686-F7F6B1CBF7BC}"/>
          </ac:spMkLst>
        </pc:spChg>
      </pc:sldChg>
      <pc:sldChg chg="modSp add modNotesTx">
        <pc:chgData name="Matthew Boesen" userId="d9f0030c2fa69c0c" providerId="LiveId" clId="{41790FB1-1815-4A93-A0DE-3B3B3BAB57F1}" dt="2018-04-11T08:12:08.999" v="38695" actId="20577"/>
        <pc:sldMkLst>
          <pc:docMk/>
          <pc:sldMk cId="4271698341" sldId="425"/>
        </pc:sldMkLst>
        <pc:spChg chg="mod">
          <ac:chgData name="Matthew Boesen" userId="d9f0030c2fa69c0c" providerId="LiveId" clId="{41790FB1-1815-4A93-A0DE-3B3B3BAB57F1}" dt="2018-04-03T15:58:22.854" v="31491" actId="20577"/>
          <ac:spMkLst>
            <pc:docMk/>
            <pc:sldMk cId="4271698341" sldId="425"/>
            <ac:spMk id="3" creationId="{5D34BCF8-3EC0-4707-A686-F7F6B1CBF7BC}"/>
          </ac:spMkLst>
        </pc:spChg>
        <pc:spChg chg="mod">
          <ac:chgData name="Matthew Boesen" userId="d9f0030c2fa69c0c" providerId="LiveId" clId="{41790FB1-1815-4A93-A0DE-3B3B3BAB57F1}" dt="2018-04-11T08:11:53.827" v="38628" actId="20577"/>
          <ac:spMkLst>
            <pc:docMk/>
            <pc:sldMk cId="4271698341" sldId="425"/>
            <ac:spMk id="4" creationId="{A636CD28-0B29-46CE-A55D-24C2755A2577}"/>
          </ac:spMkLst>
        </pc:spChg>
      </pc:sldChg>
      <pc:sldChg chg="addSp delSp modSp add modNotesTx">
        <pc:chgData name="Matthew Boesen" userId="d9f0030c2fa69c0c" providerId="LiveId" clId="{41790FB1-1815-4A93-A0DE-3B3B3BAB57F1}" dt="2018-04-11T07:59:11.208" v="38009" actId="20577"/>
        <pc:sldMkLst>
          <pc:docMk/>
          <pc:sldMk cId="786764001" sldId="426"/>
        </pc:sldMkLst>
        <pc:spChg chg="mod">
          <ac:chgData name="Matthew Boesen" userId="d9f0030c2fa69c0c" providerId="LiveId" clId="{41790FB1-1815-4A93-A0DE-3B3B3BAB57F1}" dt="2018-04-11T07:54:17.623" v="37413" actId="20577"/>
          <ac:spMkLst>
            <pc:docMk/>
            <pc:sldMk cId="786764001" sldId="426"/>
            <ac:spMk id="3" creationId="{5D34BCF8-3EC0-4707-A686-F7F6B1CBF7BC}"/>
          </ac:spMkLst>
        </pc:spChg>
        <pc:spChg chg="del mod">
          <ac:chgData name="Matthew Boesen" userId="d9f0030c2fa69c0c" providerId="LiveId" clId="{41790FB1-1815-4A93-A0DE-3B3B3BAB57F1}" dt="2018-04-11T07:54:24.091" v="37415" actId="478"/>
          <ac:spMkLst>
            <pc:docMk/>
            <pc:sldMk cId="786764001" sldId="426"/>
            <ac:spMk id="4" creationId="{A636CD28-0B29-46CE-A55D-24C2755A2577}"/>
          </ac:spMkLst>
        </pc:spChg>
        <pc:picChg chg="add mod">
          <ac:chgData name="Matthew Boesen" userId="d9f0030c2fa69c0c" providerId="LiveId" clId="{41790FB1-1815-4A93-A0DE-3B3B3BAB57F1}" dt="2018-04-11T07:55:07.168" v="37421" actId="1076"/>
          <ac:picMkLst>
            <pc:docMk/>
            <pc:sldMk cId="786764001" sldId="426"/>
            <ac:picMk id="5" creationId="{161488FD-8469-42F7-A914-DF2F55DACADC}"/>
          </ac:picMkLst>
        </pc:picChg>
      </pc:sldChg>
      <pc:sldChg chg="modSp add">
        <pc:chgData name="Matthew Boesen" userId="d9f0030c2fa69c0c" providerId="LiveId" clId="{41790FB1-1815-4A93-A0DE-3B3B3BAB57F1}" dt="2018-04-11T08:06:42.064" v="38163" actId="20577"/>
        <pc:sldMkLst>
          <pc:docMk/>
          <pc:sldMk cId="2873170218" sldId="427"/>
        </pc:sldMkLst>
        <pc:spChg chg="mod">
          <ac:chgData name="Matthew Boesen" userId="d9f0030c2fa69c0c" providerId="LiveId" clId="{41790FB1-1815-4A93-A0DE-3B3B3BAB57F1}" dt="2018-04-11T08:06:19.908" v="38111" actId="20577"/>
          <ac:spMkLst>
            <pc:docMk/>
            <pc:sldMk cId="2873170218" sldId="427"/>
            <ac:spMk id="3" creationId="{5D34BCF8-3EC0-4707-A686-F7F6B1CBF7BC}"/>
          </ac:spMkLst>
        </pc:spChg>
        <pc:spChg chg="mod">
          <ac:chgData name="Matthew Boesen" userId="d9f0030c2fa69c0c" providerId="LiveId" clId="{41790FB1-1815-4A93-A0DE-3B3B3BAB57F1}" dt="2018-04-11T08:06:42.064" v="38163" actId="20577"/>
          <ac:spMkLst>
            <pc:docMk/>
            <pc:sldMk cId="2873170218" sldId="427"/>
            <ac:spMk id="4" creationId="{A636CD28-0B29-46CE-A55D-24C2755A2577}"/>
          </ac:spMkLst>
        </pc:spChg>
      </pc:sldChg>
    </pc:docChg>
  </pc:docChgLst>
  <pc:docChgLst>
    <pc:chgData name="Matthew Boesen" userId="d9f0030c2fa69c0c" providerId="LiveId" clId="{3A9D9BBC-9D8A-4F7E-9E4D-95FEDD71BEFF}"/>
    <pc:docChg chg="custSel modSld modMainMaster">
      <pc:chgData name="Matthew Boesen" userId="d9f0030c2fa69c0c" providerId="LiveId" clId="{3A9D9BBC-9D8A-4F7E-9E4D-95FEDD71BEFF}" dt="2018-02-21T22:29:18.974" v="29" actId="478"/>
      <pc:docMkLst>
        <pc:docMk/>
      </pc:docMkLst>
      <pc:sldChg chg="addSp delSp modSp">
        <pc:chgData name="Matthew Boesen" userId="d9f0030c2fa69c0c" providerId="LiveId" clId="{3A9D9BBC-9D8A-4F7E-9E4D-95FEDD71BEFF}" dt="2018-02-21T22:29:18.974" v="29" actId="478"/>
        <pc:sldMkLst>
          <pc:docMk/>
          <pc:sldMk cId="1834745590" sldId="257"/>
        </pc:sldMkLst>
        <pc:spChg chg="mod">
          <ac:chgData name="Matthew Boesen" userId="d9f0030c2fa69c0c" providerId="LiveId" clId="{3A9D9BBC-9D8A-4F7E-9E4D-95FEDD71BEFF}" dt="2018-02-21T22:25:32.357" v="1" actId="20577"/>
          <ac:spMkLst>
            <pc:docMk/>
            <pc:sldMk cId="1834745590" sldId="257"/>
            <ac:spMk id="2" creationId="{00000000-0000-0000-0000-000000000000}"/>
          </ac:spMkLst>
        </pc:spChg>
        <pc:picChg chg="del">
          <ac:chgData name="Matthew Boesen" userId="d9f0030c2fa69c0c" providerId="LiveId" clId="{3A9D9BBC-9D8A-4F7E-9E4D-95FEDD71BEFF}" dt="2018-02-21T22:29:18.974" v="29" actId="478"/>
          <ac:picMkLst>
            <pc:docMk/>
            <pc:sldMk cId="1834745590" sldId="257"/>
            <ac:picMk id="3" creationId="{00000000-0000-0000-0000-000000000000}"/>
          </ac:picMkLst>
        </pc:picChg>
        <pc:picChg chg="add mod ord">
          <ac:chgData name="Matthew Boesen" userId="d9f0030c2fa69c0c" providerId="LiveId" clId="{3A9D9BBC-9D8A-4F7E-9E4D-95FEDD71BEFF}" dt="2018-02-21T22:29:16.794" v="28" actId="167"/>
          <ac:picMkLst>
            <pc:docMk/>
            <pc:sldMk cId="1834745590" sldId="257"/>
            <ac:picMk id="4" creationId="{B808402D-3C8E-489B-8C64-4F60546AA457}"/>
          </ac:picMkLst>
        </pc:picChg>
      </pc:sldChg>
      <pc:sldChg chg="modSp">
        <pc:chgData name="Matthew Boesen" userId="d9f0030c2fa69c0c" providerId="LiveId" clId="{3A9D9BBC-9D8A-4F7E-9E4D-95FEDD71BEFF}" dt="2018-02-21T22:27:14.654" v="5" actId="20577"/>
        <pc:sldMkLst>
          <pc:docMk/>
          <pc:sldMk cId="2305853639" sldId="266"/>
        </pc:sldMkLst>
        <pc:spChg chg="mod">
          <ac:chgData name="Matthew Boesen" userId="d9f0030c2fa69c0c" providerId="LiveId" clId="{3A9D9BBC-9D8A-4F7E-9E4D-95FEDD71BEFF}" dt="2018-02-21T22:27:14.654" v="5" actId="20577"/>
          <ac:spMkLst>
            <pc:docMk/>
            <pc:sldMk cId="2305853639" sldId="266"/>
            <ac:spMk id="2" creationId="{00000000-0000-0000-0000-000000000000}"/>
          </ac:spMkLst>
        </pc:spChg>
      </pc:sldChg>
      <pc:sldMasterChg chg="modSp">
        <pc:chgData name="Matthew Boesen" userId="d9f0030c2fa69c0c" providerId="LiveId" clId="{3A9D9BBC-9D8A-4F7E-9E4D-95FEDD71BEFF}" dt="2018-02-21T22:27:51.904" v="11" actId="14100"/>
        <pc:sldMasterMkLst>
          <pc:docMk/>
          <pc:sldMasterMk cId="665758580" sldId="2147483648"/>
        </pc:sldMasterMkLst>
        <pc:picChg chg="mod">
          <ac:chgData name="Matthew Boesen" userId="d9f0030c2fa69c0c" providerId="LiveId" clId="{3A9D9BBC-9D8A-4F7E-9E4D-95FEDD71BEFF}" dt="2018-02-21T22:27:51.904" v="11" actId="14100"/>
          <ac:picMkLst>
            <pc:docMk/>
            <pc:sldMasterMk cId="665758580" sldId="2147483648"/>
            <ac:picMk id="9" creationId="{00000000-0000-0000-0000-000000000000}"/>
          </ac:picMkLst>
        </pc:pic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5CDB6F-4913-43CC-BF6C-05A362DF4D6D}"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2777F4CB-7D3B-4178-9A93-AFEFCE46DA1D}">
      <dgm:prSet/>
      <dgm:spPr/>
      <dgm:t>
        <a:bodyPr/>
        <a:lstStyle/>
        <a:p>
          <a:r>
            <a:rPr lang="en-AU"/>
            <a:t>Identify the characteristics necessary to enhance the performance of a Referee</a:t>
          </a:r>
          <a:endParaRPr lang="en-US"/>
        </a:p>
      </dgm:t>
    </dgm:pt>
    <dgm:pt modelId="{03D29D11-47D0-4B94-8B4E-B5ECF3433619}" type="parTrans" cxnId="{F7863831-742F-4339-98B5-9EB16774FC7F}">
      <dgm:prSet/>
      <dgm:spPr/>
      <dgm:t>
        <a:bodyPr/>
        <a:lstStyle/>
        <a:p>
          <a:endParaRPr lang="en-US"/>
        </a:p>
      </dgm:t>
    </dgm:pt>
    <dgm:pt modelId="{C2738F7E-53BE-47AA-AF5D-4DFBB787235C}" type="sibTrans" cxnId="{F7863831-742F-4339-98B5-9EB16774FC7F}">
      <dgm:prSet/>
      <dgm:spPr/>
      <dgm:t>
        <a:bodyPr/>
        <a:lstStyle/>
        <a:p>
          <a:endParaRPr lang="en-US"/>
        </a:p>
      </dgm:t>
    </dgm:pt>
    <dgm:pt modelId="{10E7A983-D7A4-4E40-B33A-A9E8AD2F0BBE}">
      <dgm:prSet/>
      <dgm:spPr/>
      <dgm:t>
        <a:bodyPr/>
        <a:lstStyle/>
        <a:p>
          <a:r>
            <a:rPr lang="en-AU" dirty="0"/>
            <a:t>Understand the reasons for the behaviour expected of a Referee</a:t>
          </a:r>
          <a:endParaRPr lang="en-US" dirty="0"/>
        </a:p>
      </dgm:t>
    </dgm:pt>
    <dgm:pt modelId="{B255FC7A-78C1-4F1A-B2C7-3FEB3C5859D6}" type="parTrans" cxnId="{9333A3F8-3451-4A95-8287-A66ADA4BDEA0}">
      <dgm:prSet/>
      <dgm:spPr/>
      <dgm:t>
        <a:bodyPr/>
        <a:lstStyle/>
        <a:p>
          <a:endParaRPr lang="en-US"/>
        </a:p>
      </dgm:t>
    </dgm:pt>
    <dgm:pt modelId="{4D243F28-AA08-4650-91EC-346DCE30A3D9}" type="sibTrans" cxnId="{9333A3F8-3451-4A95-8287-A66ADA4BDEA0}">
      <dgm:prSet/>
      <dgm:spPr/>
      <dgm:t>
        <a:bodyPr/>
        <a:lstStyle/>
        <a:p>
          <a:endParaRPr lang="en-US"/>
        </a:p>
      </dgm:t>
    </dgm:pt>
    <dgm:pt modelId="{8A2B6B0F-C846-407C-8DFA-E09454C6B5CC}">
      <dgm:prSet/>
      <dgm:spPr/>
      <dgm:t>
        <a:bodyPr/>
        <a:lstStyle/>
        <a:p>
          <a:r>
            <a:rPr lang="en-AU"/>
            <a:t>Identify ways of improving personal performance. </a:t>
          </a:r>
          <a:endParaRPr lang="en-US"/>
        </a:p>
      </dgm:t>
    </dgm:pt>
    <dgm:pt modelId="{C1CDF726-9061-4E76-9263-01C1E4FB765B}" type="parTrans" cxnId="{5D1AEF18-95D4-42A5-9546-2478D1A35EFB}">
      <dgm:prSet/>
      <dgm:spPr/>
      <dgm:t>
        <a:bodyPr/>
        <a:lstStyle/>
        <a:p>
          <a:endParaRPr lang="en-US"/>
        </a:p>
      </dgm:t>
    </dgm:pt>
    <dgm:pt modelId="{EE52F8D6-47DC-4517-8FB5-A08F886E0FAE}" type="sibTrans" cxnId="{5D1AEF18-95D4-42A5-9546-2478D1A35EFB}">
      <dgm:prSet/>
      <dgm:spPr/>
      <dgm:t>
        <a:bodyPr/>
        <a:lstStyle/>
        <a:p>
          <a:endParaRPr lang="en-US"/>
        </a:p>
      </dgm:t>
    </dgm:pt>
    <dgm:pt modelId="{0029AC2D-8644-473B-9DCF-1A8DCF2C4D39}" type="pres">
      <dgm:prSet presAssocID="{395CDB6F-4913-43CC-BF6C-05A362DF4D6D}" presName="root" presStyleCnt="0">
        <dgm:presLayoutVars>
          <dgm:dir/>
          <dgm:resizeHandles val="exact"/>
        </dgm:presLayoutVars>
      </dgm:prSet>
      <dgm:spPr/>
    </dgm:pt>
    <dgm:pt modelId="{35907B8E-B80E-43F0-8739-A21ACE178A3B}" type="pres">
      <dgm:prSet presAssocID="{2777F4CB-7D3B-4178-9A93-AFEFCE46DA1D}" presName="compNode" presStyleCnt="0"/>
      <dgm:spPr/>
    </dgm:pt>
    <dgm:pt modelId="{52339D16-875D-42E4-832E-CFACC040EAFE}" type="pres">
      <dgm:prSet presAssocID="{2777F4CB-7D3B-4178-9A93-AFEFCE46DA1D}" presName="bgRect" presStyleLbl="bgShp" presStyleIdx="0" presStyleCnt="3"/>
      <dgm:spPr/>
    </dgm:pt>
    <dgm:pt modelId="{B46298D7-6733-4F20-AEC1-64CFF63FBB28}" type="pres">
      <dgm:prSet presAssocID="{2777F4CB-7D3B-4178-9A93-AFEFCE46DA1D}" presName="iconRect" presStyleLbl="node1" presStyleIdx="0" presStyleCnt="3"/>
      <dgm:spPr>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Head with Gears"/>
        </a:ext>
      </dgm:extLst>
    </dgm:pt>
    <dgm:pt modelId="{53B71764-DCD8-4A3F-8842-B6289E190C40}" type="pres">
      <dgm:prSet presAssocID="{2777F4CB-7D3B-4178-9A93-AFEFCE46DA1D}" presName="spaceRect" presStyleCnt="0"/>
      <dgm:spPr/>
    </dgm:pt>
    <dgm:pt modelId="{5DD9F9BF-1BAC-434C-B0F8-ACE843F21F53}" type="pres">
      <dgm:prSet presAssocID="{2777F4CB-7D3B-4178-9A93-AFEFCE46DA1D}" presName="parTx" presStyleLbl="revTx" presStyleIdx="0" presStyleCnt="3">
        <dgm:presLayoutVars>
          <dgm:chMax val="0"/>
          <dgm:chPref val="0"/>
        </dgm:presLayoutVars>
      </dgm:prSet>
      <dgm:spPr/>
    </dgm:pt>
    <dgm:pt modelId="{39A1AF78-A106-4DAF-ACFE-83C2B8B33793}" type="pres">
      <dgm:prSet presAssocID="{C2738F7E-53BE-47AA-AF5D-4DFBB787235C}" presName="sibTrans" presStyleCnt="0"/>
      <dgm:spPr/>
    </dgm:pt>
    <dgm:pt modelId="{55E5A2A3-9748-48FE-8508-CBD364119F17}" type="pres">
      <dgm:prSet presAssocID="{10E7A983-D7A4-4E40-B33A-A9E8AD2F0BBE}" presName="compNode" presStyleCnt="0"/>
      <dgm:spPr/>
    </dgm:pt>
    <dgm:pt modelId="{1A566954-4902-4E27-92C0-280105F97592}" type="pres">
      <dgm:prSet presAssocID="{10E7A983-D7A4-4E40-B33A-A9E8AD2F0BBE}" presName="bgRect" presStyleLbl="bgShp" presStyleIdx="1" presStyleCnt="3"/>
      <dgm:spPr/>
    </dgm:pt>
    <dgm:pt modelId="{98B32E43-ADB7-4A95-A6D3-9D223AC803D8}" type="pres">
      <dgm:prSet presAssocID="{10E7A983-D7A4-4E40-B33A-A9E8AD2F0BBE}" presName="iconRect" presStyleLbl="node1" presStyleIdx="1" presStyleCnt="3"/>
      <dgm:spPr>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Ballon de football"/>
        </a:ext>
      </dgm:extLst>
    </dgm:pt>
    <dgm:pt modelId="{62947023-01A7-4B1A-AD15-C850E3639056}" type="pres">
      <dgm:prSet presAssocID="{10E7A983-D7A4-4E40-B33A-A9E8AD2F0BBE}" presName="spaceRect" presStyleCnt="0"/>
      <dgm:spPr/>
    </dgm:pt>
    <dgm:pt modelId="{7F87CA03-CD68-407D-9D9D-B1D161CDB436}" type="pres">
      <dgm:prSet presAssocID="{10E7A983-D7A4-4E40-B33A-A9E8AD2F0BBE}" presName="parTx" presStyleLbl="revTx" presStyleIdx="1" presStyleCnt="3">
        <dgm:presLayoutVars>
          <dgm:chMax val="0"/>
          <dgm:chPref val="0"/>
        </dgm:presLayoutVars>
      </dgm:prSet>
      <dgm:spPr/>
    </dgm:pt>
    <dgm:pt modelId="{6581EEDF-C41D-43EF-B94B-5B6082B0D707}" type="pres">
      <dgm:prSet presAssocID="{4D243F28-AA08-4650-91EC-346DCE30A3D9}" presName="sibTrans" presStyleCnt="0"/>
      <dgm:spPr/>
    </dgm:pt>
    <dgm:pt modelId="{86BDD4B3-6F58-4FAC-8E36-EA38E14C3B3B}" type="pres">
      <dgm:prSet presAssocID="{8A2B6B0F-C846-407C-8DFA-E09454C6B5CC}" presName="compNode" presStyleCnt="0"/>
      <dgm:spPr/>
    </dgm:pt>
    <dgm:pt modelId="{0B8231E5-8C86-44F1-BB82-F977E1DDF668}" type="pres">
      <dgm:prSet presAssocID="{8A2B6B0F-C846-407C-8DFA-E09454C6B5CC}" presName="bgRect" presStyleLbl="bgShp" presStyleIdx="2" presStyleCnt="3"/>
      <dgm:spPr/>
    </dgm:pt>
    <dgm:pt modelId="{DE0768ED-1BDE-4B6D-94E6-6BE35C5BD4B0}" type="pres">
      <dgm:prSet presAssocID="{8A2B6B0F-C846-407C-8DFA-E09454C6B5CC}" presName="iconRect" presStyleLbl="node1" presStyleIdx="2"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ille"/>
        </a:ext>
      </dgm:extLst>
    </dgm:pt>
    <dgm:pt modelId="{06BE5ABF-AB52-4BE6-B631-FB08EFFE13AF}" type="pres">
      <dgm:prSet presAssocID="{8A2B6B0F-C846-407C-8DFA-E09454C6B5CC}" presName="spaceRect" presStyleCnt="0"/>
      <dgm:spPr/>
    </dgm:pt>
    <dgm:pt modelId="{44F9261C-6973-42FA-A923-202E38D2BBA1}" type="pres">
      <dgm:prSet presAssocID="{8A2B6B0F-C846-407C-8DFA-E09454C6B5CC}" presName="parTx" presStyleLbl="revTx" presStyleIdx="2" presStyleCnt="3">
        <dgm:presLayoutVars>
          <dgm:chMax val="0"/>
          <dgm:chPref val="0"/>
        </dgm:presLayoutVars>
      </dgm:prSet>
      <dgm:spPr/>
    </dgm:pt>
  </dgm:ptLst>
  <dgm:cxnLst>
    <dgm:cxn modelId="{5D1AEF18-95D4-42A5-9546-2478D1A35EFB}" srcId="{395CDB6F-4913-43CC-BF6C-05A362DF4D6D}" destId="{8A2B6B0F-C846-407C-8DFA-E09454C6B5CC}" srcOrd="2" destOrd="0" parTransId="{C1CDF726-9061-4E76-9263-01C1E4FB765B}" sibTransId="{EE52F8D6-47DC-4517-8FB5-A08F886E0FAE}"/>
    <dgm:cxn modelId="{F7863831-742F-4339-98B5-9EB16774FC7F}" srcId="{395CDB6F-4913-43CC-BF6C-05A362DF4D6D}" destId="{2777F4CB-7D3B-4178-9A93-AFEFCE46DA1D}" srcOrd="0" destOrd="0" parTransId="{03D29D11-47D0-4B94-8B4E-B5ECF3433619}" sibTransId="{C2738F7E-53BE-47AA-AF5D-4DFBB787235C}"/>
    <dgm:cxn modelId="{9E1A5D36-E5C1-456E-91DD-16D4A3D38DC7}" type="presOf" srcId="{8A2B6B0F-C846-407C-8DFA-E09454C6B5CC}" destId="{44F9261C-6973-42FA-A923-202E38D2BBA1}" srcOrd="0" destOrd="0" presId="urn:microsoft.com/office/officeart/2018/2/layout/IconVerticalSolidList"/>
    <dgm:cxn modelId="{DC64696E-031E-402C-9E7C-3F6E96C03997}" type="presOf" srcId="{10E7A983-D7A4-4E40-B33A-A9E8AD2F0BBE}" destId="{7F87CA03-CD68-407D-9D9D-B1D161CDB436}" srcOrd="0" destOrd="0" presId="urn:microsoft.com/office/officeart/2018/2/layout/IconVerticalSolidList"/>
    <dgm:cxn modelId="{89C45C76-3B21-492E-A466-9A5CDCBBC9A2}" type="presOf" srcId="{2777F4CB-7D3B-4178-9A93-AFEFCE46DA1D}" destId="{5DD9F9BF-1BAC-434C-B0F8-ACE843F21F53}" srcOrd="0" destOrd="0" presId="urn:microsoft.com/office/officeart/2018/2/layout/IconVerticalSolidList"/>
    <dgm:cxn modelId="{1A68CEB0-27A9-4483-BD1D-C440AE548BB8}" type="presOf" srcId="{395CDB6F-4913-43CC-BF6C-05A362DF4D6D}" destId="{0029AC2D-8644-473B-9DCF-1A8DCF2C4D39}" srcOrd="0" destOrd="0" presId="urn:microsoft.com/office/officeart/2018/2/layout/IconVerticalSolidList"/>
    <dgm:cxn modelId="{9333A3F8-3451-4A95-8287-A66ADA4BDEA0}" srcId="{395CDB6F-4913-43CC-BF6C-05A362DF4D6D}" destId="{10E7A983-D7A4-4E40-B33A-A9E8AD2F0BBE}" srcOrd="1" destOrd="0" parTransId="{B255FC7A-78C1-4F1A-B2C7-3FEB3C5859D6}" sibTransId="{4D243F28-AA08-4650-91EC-346DCE30A3D9}"/>
    <dgm:cxn modelId="{69DE22D7-CFF3-4551-A9C7-89774E24F6EE}" type="presParOf" srcId="{0029AC2D-8644-473B-9DCF-1A8DCF2C4D39}" destId="{35907B8E-B80E-43F0-8739-A21ACE178A3B}" srcOrd="0" destOrd="0" presId="urn:microsoft.com/office/officeart/2018/2/layout/IconVerticalSolidList"/>
    <dgm:cxn modelId="{B0919ECF-C759-43D3-8567-135062E1898A}" type="presParOf" srcId="{35907B8E-B80E-43F0-8739-A21ACE178A3B}" destId="{52339D16-875D-42E4-832E-CFACC040EAFE}" srcOrd="0" destOrd="0" presId="urn:microsoft.com/office/officeart/2018/2/layout/IconVerticalSolidList"/>
    <dgm:cxn modelId="{970C31AE-8EF7-45A6-873C-5838DBEDE972}" type="presParOf" srcId="{35907B8E-B80E-43F0-8739-A21ACE178A3B}" destId="{B46298D7-6733-4F20-AEC1-64CFF63FBB28}" srcOrd="1" destOrd="0" presId="urn:microsoft.com/office/officeart/2018/2/layout/IconVerticalSolidList"/>
    <dgm:cxn modelId="{AC3BF263-5C1D-48CD-9D53-B87B904B5246}" type="presParOf" srcId="{35907B8E-B80E-43F0-8739-A21ACE178A3B}" destId="{53B71764-DCD8-4A3F-8842-B6289E190C40}" srcOrd="2" destOrd="0" presId="urn:microsoft.com/office/officeart/2018/2/layout/IconVerticalSolidList"/>
    <dgm:cxn modelId="{5AF8DE7D-8302-4384-AC06-24B9FD989BBC}" type="presParOf" srcId="{35907B8E-B80E-43F0-8739-A21ACE178A3B}" destId="{5DD9F9BF-1BAC-434C-B0F8-ACE843F21F53}" srcOrd="3" destOrd="0" presId="urn:microsoft.com/office/officeart/2018/2/layout/IconVerticalSolidList"/>
    <dgm:cxn modelId="{33BB6767-5BA5-4D39-AD6A-9725CB1397B2}" type="presParOf" srcId="{0029AC2D-8644-473B-9DCF-1A8DCF2C4D39}" destId="{39A1AF78-A106-4DAF-ACFE-83C2B8B33793}" srcOrd="1" destOrd="0" presId="urn:microsoft.com/office/officeart/2018/2/layout/IconVerticalSolidList"/>
    <dgm:cxn modelId="{5ECFCE7E-0092-4A3B-B925-316108668B42}" type="presParOf" srcId="{0029AC2D-8644-473B-9DCF-1A8DCF2C4D39}" destId="{55E5A2A3-9748-48FE-8508-CBD364119F17}" srcOrd="2" destOrd="0" presId="urn:microsoft.com/office/officeart/2018/2/layout/IconVerticalSolidList"/>
    <dgm:cxn modelId="{5EA8C626-B272-4747-8EF6-C14B27BDCD74}" type="presParOf" srcId="{55E5A2A3-9748-48FE-8508-CBD364119F17}" destId="{1A566954-4902-4E27-92C0-280105F97592}" srcOrd="0" destOrd="0" presId="urn:microsoft.com/office/officeart/2018/2/layout/IconVerticalSolidList"/>
    <dgm:cxn modelId="{C96B3B40-2995-47A0-A12B-6AE26096B3A0}" type="presParOf" srcId="{55E5A2A3-9748-48FE-8508-CBD364119F17}" destId="{98B32E43-ADB7-4A95-A6D3-9D223AC803D8}" srcOrd="1" destOrd="0" presId="urn:microsoft.com/office/officeart/2018/2/layout/IconVerticalSolidList"/>
    <dgm:cxn modelId="{78AA2603-FCA6-4415-857E-E6D425DE232F}" type="presParOf" srcId="{55E5A2A3-9748-48FE-8508-CBD364119F17}" destId="{62947023-01A7-4B1A-AD15-C850E3639056}" srcOrd="2" destOrd="0" presId="urn:microsoft.com/office/officeart/2018/2/layout/IconVerticalSolidList"/>
    <dgm:cxn modelId="{192F49DB-5526-4AC7-B9A1-FAA17E40BA8C}" type="presParOf" srcId="{55E5A2A3-9748-48FE-8508-CBD364119F17}" destId="{7F87CA03-CD68-407D-9D9D-B1D161CDB436}" srcOrd="3" destOrd="0" presId="urn:microsoft.com/office/officeart/2018/2/layout/IconVerticalSolidList"/>
    <dgm:cxn modelId="{45F8E31D-E819-40BA-B40F-9D10DA4911E4}" type="presParOf" srcId="{0029AC2D-8644-473B-9DCF-1A8DCF2C4D39}" destId="{6581EEDF-C41D-43EF-B94B-5B6082B0D707}" srcOrd="3" destOrd="0" presId="urn:microsoft.com/office/officeart/2018/2/layout/IconVerticalSolidList"/>
    <dgm:cxn modelId="{2EC148D0-B485-4BF2-B2DE-A804F4125365}" type="presParOf" srcId="{0029AC2D-8644-473B-9DCF-1A8DCF2C4D39}" destId="{86BDD4B3-6F58-4FAC-8E36-EA38E14C3B3B}" srcOrd="4" destOrd="0" presId="urn:microsoft.com/office/officeart/2018/2/layout/IconVerticalSolidList"/>
    <dgm:cxn modelId="{D65F6A99-4EFD-49FE-B89A-B2865A491D67}" type="presParOf" srcId="{86BDD4B3-6F58-4FAC-8E36-EA38E14C3B3B}" destId="{0B8231E5-8C86-44F1-BB82-F977E1DDF668}" srcOrd="0" destOrd="0" presId="urn:microsoft.com/office/officeart/2018/2/layout/IconVerticalSolidList"/>
    <dgm:cxn modelId="{DF883110-F443-4A5D-B937-55A97F3389B0}" type="presParOf" srcId="{86BDD4B3-6F58-4FAC-8E36-EA38E14C3B3B}" destId="{DE0768ED-1BDE-4B6D-94E6-6BE35C5BD4B0}" srcOrd="1" destOrd="0" presId="urn:microsoft.com/office/officeart/2018/2/layout/IconVerticalSolidList"/>
    <dgm:cxn modelId="{2E0EA36D-AA67-4812-ABB8-DFA7CB5232A6}" type="presParOf" srcId="{86BDD4B3-6F58-4FAC-8E36-EA38E14C3B3B}" destId="{06BE5ABF-AB52-4BE6-B631-FB08EFFE13AF}" srcOrd="2" destOrd="0" presId="urn:microsoft.com/office/officeart/2018/2/layout/IconVerticalSolidList"/>
    <dgm:cxn modelId="{96FE4661-DFA5-4A62-BF2A-77541E0A3FB8}" type="presParOf" srcId="{86BDD4B3-6F58-4FAC-8E36-EA38E14C3B3B}" destId="{44F9261C-6973-42FA-A923-202E38D2BBA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rgbClr val="92D050"/>
        </a:solidFill>
      </dgm:spPr>
      <dgm:t>
        <a:bodyPr/>
        <a:lstStyle/>
        <a:p>
          <a:r>
            <a:rPr lang="en-AU" sz="2400" dirty="0"/>
            <a:t>Penalty</a:t>
          </a:r>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custLinFactNeighborX="126" custLinFactNeighborY="-100000">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rgbClr val="FFFF00"/>
        </a:solidFill>
      </dgm:spPr>
      <dgm:t>
        <a:bodyPr/>
        <a:lstStyle/>
        <a:p>
          <a:r>
            <a:rPr lang="en-AU" sz="2400" dirty="0"/>
            <a:t>Forced Substitution</a:t>
          </a:r>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D4A0B96F-2C49-4B00-A3ED-33FCE7757FE5}" type="sibTrans" cxnId="{224651B5-464A-44FD-88DA-05294C0B31B0}">
      <dgm:prSet/>
      <dgm:spPr/>
      <dgm:t>
        <a:bodyPr/>
        <a:lstStyle/>
        <a:p>
          <a:endParaRPr lang="en-AU"/>
        </a:p>
      </dgm:t>
    </dgm:pt>
    <dgm:pt modelId="{180A26BB-CED2-44AF-B86B-77C919D077F1}" type="parTrans" cxnId="{224651B5-464A-44FD-88DA-05294C0B31B0}">
      <dgm:prSet/>
      <dgm:spPr/>
      <dgm:t>
        <a:bodyPr/>
        <a:lstStyle/>
        <a:p>
          <a:endParaRPr lang="en-AU"/>
        </a:p>
      </dgm:t>
    </dgm:pt>
    <dgm:pt modelId="{DB6FBFB8-50CB-4095-AB67-B2C5927D49B9}">
      <dgm:prSet phldrT="[Text]" custT="1"/>
      <dgm:spPr>
        <a:solidFill>
          <a:srgbClr val="FFC000"/>
        </a:solidFill>
      </dgm:spPr>
      <dgm:t>
        <a:bodyPr/>
        <a:lstStyle/>
        <a:p>
          <a:r>
            <a:rPr lang="en-AU" sz="2400" dirty="0"/>
            <a:t>Sin bin</a:t>
          </a:r>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custLinFactY="-100000" custLinFactNeighborX="758" custLinFactNeighborY="-200000">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45DBFD0F-594C-411B-92B1-1249167DB74B}">
      <dgm:prSet phldrT="[Text]" custT="1"/>
      <dgm:spPr>
        <a:solidFill>
          <a:srgbClr val="FF0000"/>
        </a:solidFill>
      </dgm:spPr>
      <dgm:t>
        <a:bodyPr/>
        <a:lstStyle/>
        <a:p>
          <a:r>
            <a:rPr lang="en-AU" sz="2400" dirty="0"/>
            <a:t>Rest of Game (</a:t>
          </a:r>
          <a:r>
            <a:rPr lang="en-AU" sz="2400" dirty="0" err="1"/>
            <a:t>RoG</a:t>
          </a:r>
          <a:r>
            <a:rPr lang="en-AU" sz="2400" dirty="0"/>
            <a:t>)</a:t>
          </a:r>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D4A0B96F-2C49-4B00-A3ED-33FCE7757FE5}" type="sibTrans" cxnId="{224651B5-464A-44FD-88DA-05294C0B31B0}">
      <dgm:prSet/>
      <dgm:spPr/>
      <dgm:t>
        <a:bodyPr/>
        <a:lstStyle/>
        <a:p>
          <a:endParaRPr lang="en-AU"/>
        </a:p>
      </dgm:t>
    </dgm:pt>
    <dgm:pt modelId="{180A26BB-CED2-44AF-B86B-77C919D077F1}" type="parTrans" cxnId="{224651B5-464A-44FD-88DA-05294C0B31B0}">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custLinFactY="-100000" custLinFactNeighborX="758" custLinFactNeighborY="-200000">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custLinFactY="-200000" custLinFactNeighborX="-3030" custLinFactNeighborY="-200000">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8FE66E-FC15-48E4-BD4B-25C16EB5AB00}"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AU"/>
        </a:p>
      </dgm:t>
    </dgm:pt>
    <dgm:pt modelId="{F8EEC956-F9F0-424B-B515-564A46D31449}">
      <dgm:prSet phldrT="[Text]" custT="1"/>
      <dgm:spPr>
        <a:solidFill>
          <a:srgbClr val="92D050"/>
        </a:solidFill>
      </dgm:spPr>
      <dgm:t>
        <a:bodyPr/>
        <a:lstStyle/>
        <a:p>
          <a:r>
            <a:rPr lang="en-AU" sz="2400" dirty="0"/>
            <a:t>Setting Goals</a:t>
          </a:r>
        </a:p>
      </dgm:t>
    </dgm:pt>
    <dgm:pt modelId="{1A1AF267-FCFA-4417-828F-9E24E20732C8}" type="parTrans" cxnId="{22EC0961-B97F-4739-97B7-B1FF253FF2B7}">
      <dgm:prSet/>
      <dgm:spPr/>
      <dgm:t>
        <a:bodyPr/>
        <a:lstStyle/>
        <a:p>
          <a:endParaRPr lang="en-AU"/>
        </a:p>
      </dgm:t>
    </dgm:pt>
    <dgm:pt modelId="{8C5BE568-2E67-4318-9811-4E190CBBCF99}" type="sibTrans" cxnId="{22EC0961-B97F-4739-97B7-B1FF253FF2B7}">
      <dgm:prSet/>
      <dgm:spPr/>
      <dgm:t>
        <a:bodyPr/>
        <a:lstStyle/>
        <a:p>
          <a:endParaRPr lang="en-AU"/>
        </a:p>
      </dgm:t>
    </dgm:pt>
    <dgm:pt modelId="{3D13E6C4-1F77-40C7-BD7A-B681F3FA6585}">
      <dgm:prSet phldrT="[Text]" custT="1"/>
      <dgm:spPr>
        <a:solidFill>
          <a:srgbClr val="92D050"/>
        </a:solidFill>
      </dgm:spPr>
      <dgm:t>
        <a:bodyPr/>
        <a:lstStyle/>
        <a:p>
          <a:r>
            <a:rPr lang="en-AU" sz="2400" dirty="0"/>
            <a:t>Short-Term</a:t>
          </a:r>
        </a:p>
      </dgm:t>
    </dgm:pt>
    <dgm:pt modelId="{44D6C098-A83F-46D0-B159-91E92A33ECBB}" type="parTrans" cxnId="{E2D97124-FF1F-437D-95CE-124A5806F4DC}">
      <dgm:prSet/>
      <dgm:spPr/>
      <dgm:t>
        <a:bodyPr/>
        <a:lstStyle/>
        <a:p>
          <a:endParaRPr lang="en-AU"/>
        </a:p>
      </dgm:t>
    </dgm:pt>
    <dgm:pt modelId="{58BA52D8-3B77-4D0A-82F6-080B7E76F6CD}" type="sibTrans" cxnId="{E2D97124-FF1F-437D-95CE-124A5806F4DC}">
      <dgm:prSet/>
      <dgm:spPr/>
      <dgm:t>
        <a:bodyPr/>
        <a:lstStyle/>
        <a:p>
          <a:endParaRPr lang="en-AU"/>
        </a:p>
      </dgm:t>
    </dgm:pt>
    <dgm:pt modelId="{82F9E7B8-77CB-4ED6-A768-1E51E3E29521}">
      <dgm:prSet phldrT="[Text]" custT="1"/>
      <dgm:spPr>
        <a:solidFill>
          <a:srgbClr val="92D050"/>
        </a:solidFill>
      </dgm:spPr>
      <dgm:t>
        <a:bodyPr/>
        <a:lstStyle/>
        <a:p>
          <a:r>
            <a:rPr lang="en-AU" sz="2400" dirty="0"/>
            <a:t>Long-Term</a:t>
          </a:r>
        </a:p>
      </dgm:t>
    </dgm:pt>
    <dgm:pt modelId="{FDC81D68-7B0E-43D8-B36C-002A3E60FB8A}" type="parTrans" cxnId="{0DC3FFE5-3C70-44F4-91F8-A27900D15D2F}">
      <dgm:prSet/>
      <dgm:spPr/>
      <dgm:t>
        <a:bodyPr/>
        <a:lstStyle/>
        <a:p>
          <a:endParaRPr lang="en-AU"/>
        </a:p>
      </dgm:t>
    </dgm:pt>
    <dgm:pt modelId="{92AF9622-9D83-465B-8AE3-68556B229171}" type="sibTrans" cxnId="{0DC3FFE5-3C70-44F4-91F8-A27900D15D2F}">
      <dgm:prSet/>
      <dgm:spPr/>
      <dgm:t>
        <a:bodyPr/>
        <a:lstStyle/>
        <a:p>
          <a:endParaRPr lang="en-AU"/>
        </a:p>
      </dgm:t>
    </dgm:pt>
    <dgm:pt modelId="{22C79920-4826-4E02-BA97-B62B91AB1FBD}">
      <dgm:prSet phldrT="[Text]" custT="1"/>
      <dgm:spPr>
        <a:solidFill>
          <a:srgbClr val="00B050"/>
        </a:solidFill>
      </dgm:spPr>
      <dgm:t>
        <a:bodyPr/>
        <a:lstStyle/>
        <a:p>
          <a:pPr algn="l"/>
          <a:br>
            <a:rPr lang="en-AU" sz="1400" dirty="0"/>
          </a:br>
          <a:br>
            <a:rPr lang="en-AU" sz="1400" dirty="0"/>
          </a:br>
          <a:r>
            <a:rPr lang="en-AU" sz="1400" b="1" dirty="0">
              <a:solidFill>
                <a:schemeClr val="tx1"/>
              </a:solidFill>
            </a:rPr>
            <a:t>S</a:t>
          </a:r>
          <a:r>
            <a:rPr lang="en-AU" sz="1400" dirty="0"/>
            <a:t>pecific</a:t>
          </a:r>
          <a:br>
            <a:rPr lang="en-AU" sz="1400" dirty="0"/>
          </a:br>
          <a:r>
            <a:rPr lang="en-AU" sz="1400" b="1" dirty="0">
              <a:solidFill>
                <a:schemeClr val="tx1"/>
              </a:solidFill>
            </a:rPr>
            <a:t>M</a:t>
          </a:r>
          <a:r>
            <a:rPr lang="en-AU" sz="1400" dirty="0"/>
            <a:t>easurable</a:t>
          </a:r>
        </a:p>
        <a:p>
          <a:pPr algn="l"/>
          <a:r>
            <a:rPr lang="en-AU" sz="1400" b="1" dirty="0">
              <a:solidFill>
                <a:schemeClr val="tx1"/>
              </a:solidFill>
            </a:rPr>
            <a:t>A</a:t>
          </a:r>
          <a:r>
            <a:rPr lang="en-AU" sz="1400" dirty="0"/>
            <a:t>chievable</a:t>
          </a:r>
        </a:p>
        <a:p>
          <a:pPr algn="l"/>
          <a:r>
            <a:rPr lang="en-AU" sz="1400" b="1" dirty="0">
              <a:solidFill>
                <a:schemeClr val="tx1"/>
              </a:solidFill>
            </a:rPr>
            <a:t>R</a:t>
          </a:r>
          <a:r>
            <a:rPr lang="en-AU" sz="1400" dirty="0"/>
            <a:t>ealistic</a:t>
          </a:r>
        </a:p>
        <a:p>
          <a:pPr algn="l"/>
          <a:r>
            <a:rPr lang="en-AU" sz="1400" b="1" dirty="0">
              <a:solidFill>
                <a:schemeClr val="tx1"/>
              </a:solidFill>
            </a:rPr>
            <a:t>T</a:t>
          </a:r>
          <a:r>
            <a:rPr lang="en-AU" sz="1400" dirty="0"/>
            <a:t>ime-Bound</a:t>
          </a:r>
        </a:p>
      </dgm:t>
    </dgm:pt>
    <dgm:pt modelId="{4A630768-A355-41A7-8492-5AB454D0E67F}" type="parTrans" cxnId="{31438818-25AA-4CA9-BE80-44FF8A7E5F27}">
      <dgm:prSet/>
      <dgm:spPr/>
      <dgm:t>
        <a:bodyPr/>
        <a:lstStyle/>
        <a:p>
          <a:endParaRPr lang="en-AU"/>
        </a:p>
      </dgm:t>
    </dgm:pt>
    <dgm:pt modelId="{3FF98CE0-8582-4847-A8C1-E37836C69742}" type="sibTrans" cxnId="{31438818-25AA-4CA9-BE80-44FF8A7E5F27}">
      <dgm:prSet/>
      <dgm:spPr/>
      <dgm:t>
        <a:bodyPr/>
        <a:lstStyle/>
        <a:p>
          <a:endParaRPr lang="en-AU"/>
        </a:p>
      </dgm:t>
    </dgm:pt>
    <dgm:pt modelId="{0415C989-7696-4B2E-9BB1-2845039791C8}" type="pres">
      <dgm:prSet presAssocID="{988FE66E-FC15-48E4-BD4B-25C16EB5AB00}" presName="compositeShape" presStyleCnt="0">
        <dgm:presLayoutVars>
          <dgm:chMax val="9"/>
          <dgm:dir/>
          <dgm:resizeHandles val="exact"/>
        </dgm:presLayoutVars>
      </dgm:prSet>
      <dgm:spPr/>
    </dgm:pt>
    <dgm:pt modelId="{DC8A23A2-AAD3-4DF7-8376-AAA3158F0819}" type="pres">
      <dgm:prSet presAssocID="{988FE66E-FC15-48E4-BD4B-25C16EB5AB00}" presName="triangle1" presStyleLbl="node1" presStyleIdx="0" presStyleCnt="4">
        <dgm:presLayoutVars>
          <dgm:bulletEnabled val="1"/>
        </dgm:presLayoutVars>
      </dgm:prSet>
      <dgm:spPr/>
    </dgm:pt>
    <dgm:pt modelId="{9711F6AA-C627-4675-A496-FBD3122D6744}" type="pres">
      <dgm:prSet presAssocID="{988FE66E-FC15-48E4-BD4B-25C16EB5AB00}" presName="triangle2" presStyleLbl="node1" presStyleIdx="1" presStyleCnt="4">
        <dgm:presLayoutVars>
          <dgm:bulletEnabled val="1"/>
        </dgm:presLayoutVars>
      </dgm:prSet>
      <dgm:spPr/>
    </dgm:pt>
    <dgm:pt modelId="{013F3973-0C2E-4169-A050-B56E85679800}" type="pres">
      <dgm:prSet presAssocID="{988FE66E-FC15-48E4-BD4B-25C16EB5AB00}" presName="triangle3" presStyleLbl="node1" presStyleIdx="2" presStyleCnt="4">
        <dgm:presLayoutVars>
          <dgm:bulletEnabled val="1"/>
        </dgm:presLayoutVars>
      </dgm:prSet>
      <dgm:spPr/>
    </dgm:pt>
    <dgm:pt modelId="{C88B3C69-4663-4125-8C12-6942C793944A}" type="pres">
      <dgm:prSet presAssocID="{988FE66E-FC15-48E4-BD4B-25C16EB5AB00}" presName="triangle4" presStyleLbl="node1" presStyleIdx="3" presStyleCnt="4">
        <dgm:presLayoutVars>
          <dgm:bulletEnabled val="1"/>
        </dgm:presLayoutVars>
      </dgm:prSet>
      <dgm:spPr/>
    </dgm:pt>
  </dgm:ptLst>
  <dgm:cxnLst>
    <dgm:cxn modelId="{99A9EA01-A17A-4753-917C-3295E68D9C44}" type="presOf" srcId="{82F9E7B8-77CB-4ED6-A768-1E51E3E29521}" destId="{C88B3C69-4663-4125-8C12-6942C793944A}" srcOrd="0" destOrd="0" presId="urn:microsoft.com/office/officeart/2005/8/layout/pyramid4"/>
    <dgm:cxn modelId="{31438818-25AA-4CA9-BE80-44FF8A7E5F27}" srcId="{988FE66E-FC15-48E4-BD4B-25C16EB5AB00}" destId="{22C79920-4826-4E02-BA97-B62B91AB1FBD}" srcOrd="2" destOrd="0" parTransId="{4A630768-A355-41A7-8492-5AB454D0E67F}" sibTransId="{3FF98CE0-8582-4847-A8C1-E37836C69742}"/>
    <dgm:cxn modelId="{E2D97124-FF1F-437D-95CE-124A5806F4DC}" srcId="{988FE66E-FC15-48E4-BD4B-25C16EB5AB00}" destId="{3D13E6C4-1F77-40C7-BD7A-B681F3FA6585}" srcOrd="1" destOrd="0" parTransId="{44D6C098-A83F-46D0-B159-91E92A33ECBB}" sibTransId="{58BA52D8-3B77-4D0A-82F6-080B7E76F6CD}"/>
    <dgm:cxn modelId="{22EC0961-B97F-4739-97B7-B1FF253FF2B7}" srcId="{988FE66E-FC15-48E4-BD4B-25C16EB5AB00}" destId="{F8EEC956-F9F0-424B-B515-564A46D31449}" srcOrd="0" destOrd="0" parTransId="{1A1AF267-FCFA-4417-828F-9E24E20732C8}" sibTransId="{8C5BE568-2E67-4318-9811-4E190CBBCF99}"/>
    <dgm:cxn modelId="{D389B667-C80C-4405-A804-F23F0D7D9D66}" type="presOf" srcId="{988FE66E-FC15-48E4-BD4B-25C16EB5AB00}" destId="{0415C989-7696-4B2E-9BB1-2845039791C8}" srcOrd="0" destOrd="0" presId="urn:microsoft.com/office/officeart/2005/8/layout/pyramid4"/>
    <dgm:cxn modelId="{7C8678C4-03F1-4DBE-8507-B47F5C03019D}" type="presOf" srcId="{22C79920-4826-4E02-BA97-B62B91AB1FBD}" destId="{013F3973-0C2E-4169-A050-B56E85679800}" srcOrd="0" destOrd="0" presId="urn:microsoft.com/office/officeart/2005/8/layout/pyramid4"/>
    <dgm:cxn modelId="{162496CD-A220-4902-976C-8AA9E012B4EA}" type="presOf" srcId="{3D13E6C4-1F77-40C7-BD7A-B681F3FA6585}" destId="{9711F6AA-C627-4675-A496-FBD3122D6744}" srcOrd="0" destOrd="0" presId="urn:microsoft.com/office/officeart/2005/8/layout/pyramid4"/>
    <dgm:cxn modelId="{520402D5-8A0D-4917-87AD-ECEC5B86D052}" type="presOf" srcId="{F8EEC956-F9F0-424B-B515-564A46D31449}" destId="{DC8A23A2-AAD3-4DF7-8376-AAA3158F0819}" srcOrd="0" destOrd="0" presId="urn:microsoft.com/office/officeart/2005/8/layout/pyramid4"/>
    <dgm:cxn modelId="{0DC3FFE5-3C70-44F4-91F8-A27900D15D2F}" srcId="{988FE66E-FC15-48E4-BD4B-25C16EB5AB00}" destId="{82F9E7B8-77CB-4ED6-A768-1E51E3E29521}" srcOrd="3" destOrd="0" parTransId="{FDC81D68-7B0E-43D8-B36C-002A3E60FB8A}" sibTransId="{92AF9622-9D83-465B-8AE3-68556B229171}"/>
    <dgm:cxn modelId="{54727572-8542-4112-9C7F-E1C2A39349E1}" type="presParOf" srcId="{0415C989-7696-4B2E-9BB1-2845039791C8}" destId="{DC8A23A2-AAD3-4DF7-8376-AAA3158F0819}" srcOrd="0" destOrd="0" presId="urn:microsoft.com/office/officeart/2005/8/layout/pyramid4"/>
    <dgm:cxn modelId="{230BEF28-E2B8-4318-AD4F-72F809447E03}" type="presParOf" srcId="{0415C989-7696-4B2E-9BB1-2845039791C8}" destId="{9711F6AA-C627-4675-A496-FBD3122D6744}" srcOrd="1" destOrd="0" presId="urn:microsoft.com/office/officeart/2005/8/layout/pyramid4"/>
    <dgm:cxn modelId="{45032011-021B-441D-9B80-F0E921907A3C}" type="presParOf" srcId="{0415C989-7696-4B2E-9BB1-2845039791C8}" destId="{013F3973-0C2E-4169-A050-B56E85679800}" srcOrd="2" destOrd="0" presId="urn:microsoft.com/office/officeart/2005/8/layout/pyramid4"/>
    <dgm:cxn modelId="{EF94A7D5-96E0-48B6-A3CC-B560C17F6C30}" type="presParOf" srcId="{0415C989-7696-4B2E-9BB1-2845039791C8}" destId="{C88B3C69-4663-4125-8C12-6942C793944A}"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148058B-EFFB-4459-9A1D-9F7FBE03AC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AU"/>
        </a:p>
      </dgm:t>
    </dgm:pt>
    <dgm:pt modelId="{0E7FA5EA-E978-4F1D-9EE9-78CB74D93B7B}">
      <dgm:prSet phldrT="[Text]"/>
      <dgm:spPr>
        <a:solidFill>
          <a:srgbClr val="FFC000"/>
        </a:solidFill>
      </dgm:spPr>
      <dgm:t>
        <a:bodyPr/>
        <a:lstStyle/>
        <a:p>
          <a:r>
            <a:rPr lang="en-AU" dirty="0"/>
            <a:t>Whistle</a:t>
          </a:r>
        </a:p>
      </dgm:t>
    </dgm:pt>
    <dgm:pt modelId="{4A9C0030-C69D-49D4-9808-52D005C071F1}" type="parTrans" cxnId="{0F9EEFAB-D447-49DD-B57F-A39959EDEF3B}">
      <dgm:prSet/>
      <dgm:spPr/>
      <dgm:t>
        <a:bodyPr/>
        <a:lstStyle/>
        <a:p>
          <a:endParaRPr lang="en-AU"/>
        </a:p>
      </dgm:t>
    </dgm:pt>
    <dgm:pt modelId="{920487AF-70B1-421A-91E3-E312A5AF48BC}" type="sibTrans" cxnId="{0F9EEFAB-D447-49DD-B57F-A39959EDEF3B}">
      <dgm:prSet/>
      <dgm:spPr/>
      <dgm:t>
        <a:bodyPr/>
        <a:lstStyle/>
        <a:p>
          <a:endParaRPr lang="en-AU"/>
        </a:p>
      </dgm:t>
    </dgm:pt>
    <dgm:pt modelId="{293AEF20-2A9E-4794-B449-6C0E4E537100}">
      <dgm:prSet phldrT="[Text]"/>
      <dgm:spPr>
        <a:solidFill>
          <a:srgbClr val="F67F08">
            <a:alpha val="89804"/>
          </a:srgbClr>
        </a:solidFill>
      </dgm:spPr>
      <dgm:t>
        <a:bodyPr/>
        <a:lstStyle/>
        <a:p>
          <a:r>
            <a:rPr lang="en-AU" dirty="0"/>
            <a:t>Get attention</a:t>
          </a:r>
        </a:p>
      </dgm:t>
    </dgm:pt>
    <dgm:pt modelId="{B30600CB-654A-47D2-949B-2EF9820C960C}" type="parTrans" cxnId="{4531D43F-AACC-4DDC-8339-CD275E0E93FB}">
      <dgm:prSet/>
      <dgm:spPr/>
      <dgm:t>
        <a:bodyPr/>
        <a:lstStyle/>
        <a:p>
          <a:endParaRPr lang="en-AU"/>
        </a:p>
      </dgm:t>
    </dgm:pt>
    <dgm:pt modelId="{E7F5A9F4-9226-4086-9859-636020662CD9}" type="sibTrans" cxnId="{4531D43F-AACC-4DDC-8339-CD275E0E93FB}">
      <dgm:prSet/>
      <dgm:spPr/>
      <dgm:t>
        <a:bodyPr/>
        <a:lstStyle/>
        <a:p>
          <a:endParaRPr lang="en-AU"/>
        </a:p>
      </dgm:t>
    </dgm:pt>
    <dgm:pt modelId="{9F5275C9-2FBF-48CD-AFEF-84686A4CC03A}">
      <dgm:prSet phldrT="[Text]"/>
      <dgm:spPr>
        <a:solidFill>
          <a:srgbClr val="F67F08">
            <a:alpha val="89804"/>
          </a:srgbClr>
        </a:solidFill>
      </dgm:spPr>
      <dgm:t>
        <a:bodyPr/>
        <a:lstStyle/>
        <a:p>
          <a:r>
            <a:rPr lang="en-AU" dirty="0"/>
            <a:t>Volume and Tone</a:t>
          </a:r>
        </a:p>
      </dgm:t>
    </dgm:pt>
    <dgm:pt modelId="{0F75D0FF-51E6-41A3-A4E1-9186E514A63A}" type="parTrans" cxnId="{388BFC7B-B213-4C39-BD3F-605877E03F81}">
      <dgm:prSet/>
      <dgm:spPr/>
      <dgm:t>
        <a:bodyPr/>
        <a:lstStyle/>
        <a:p>
          <a:endParaRPr lang="en-AU"/>
        </a:p>
      </dgm:t>
    </dgm:pt>
    <dgm:pt modelId="{3734DE7C-0D8F-4F7D-96F3-007ACD4486F8}" type="sibTrans" cxnId="{388BFC7B-B213-4C39-BD3F-605877E03F81}">
      <dgm:prSet/>
      <dgm:spPr/>
      <dgm:t>
        <a:bodyPr/>
        <a:lstStyle/>
        <a:p>
          <a:endParaRPr lang="en-AU"/>
        </a:p>
      </dgm:t>
    </dgm:pt>
    <dgm:pt modelId="{7EB5F558-74B9-4006-A14D-14C10F58F396}">
      <dgm:prSet phldrT="[Text]"/>
      <dgm:spPr>
        <a:solidFill>
          <a:srgbClr val="FFC000"/>
        </a:solidFill>
      </dgm:spPr>
      <dgm:t>
        <a:bodyPr/>
        <a:lstStyle/>
        <a:p>
          <a:r>
            <a:rPr lang="en-AU" dirty="0"/>
            <a:t>Verbal</a:t>
          </a:r>
        </a:p>
      </dgm:t>
    </dgm:pt>
    <dgm:pt modelId="{9E292553-CAB0-4439-9A6F-396EC603FCC3}" type="parTrans" cxnId="{4D6FF525-BF16-41E9-81F8-D2E1346729F4}">
      <dgm:prSet/>
      <dgm:spPr/>
      <dgm:t>
        <a:bodyPr/>
        <a:lstStyle/>
        <a:p>
          <a:endParaRPr lang="en-AU"/>
        </a:p>
      </dgm:t>
    </dgm:pt>
    <dgm:pt modelId="{66841750-E178-4484-ABEC-3822181EFEAD}" type="sibTrans" cxnId="{4D6FF525-BF16-41E9-81F8-D2E1346729F4}">
      <dgm:prSet/>
      <dgm:spPr/>
      <dgm:t>
        <a:bodyPr/>
        <a:lstStyle/>
        <a:p>
          <a:endParaRPr lang="en-AU"/>
        </a:p>
      </dgm:t>
    </dgm:pt>
    <dgm:pt modelId="{F9004737-B531-4195-A9FA-80518FE6585E}">
      <dgm:prSet phldrT="[Text]"/>
      <dgm:spPr>
        <a:solidFill>
          <a:srgbClr val="F67F08">
            <a:alpha val="89804"/>
          </a:srgbClr>
        </a:solidFill>
      </dgm:spPr>
      <dgm:t>
        <a:bodyPr/>
        <a:lstStyle/>
        <a:p>
          <a:r>
            <a:rPr lang="en-AU" dirty="0"/>
            <a:t>What happened</a:t>
          </a:r>
        </a:p>
      </dgm:t>
    </dgm:pt>
    <dgm:pt modelId="{8D08C3A1-7D0E-47BB-881C-B13B339A98FC}" type="parTrans" cxnId="{3CED13C0-8576-4B9F-82AA-F1F4670F3614}">
      <dgm:prSet/>
      <dgm:spPr/>
      <dgm:t>
        <a:bodyPr/>
        <a:lstStyle/>
        <a:p>
          <a:endParaRPr lang="en-AU"/>
        </a:p>
      </dgm:t>
    </dgm:pt>
    <dgm:pt modelId="{031AEAD0-22CA-4937-BC74-5DA60CAA341C}" type="sibTrans" cxnId="{3CED13C0-8576-4B9F-82AA-F1F4670F3614}">
      <dgm:prSet/>
      <dgm:spPr/>
      <dgm:t>
        <a:bodyPr/>
        <a:lstStyle/>
        <a:p>
          <a:endParaRPr lang="en-AU"/>
        </a:p>
      </dgm:t>
    </dgm:pt>
    <dgm:pt modelId="{4A59A645-FF2D-4EC4-B7B6-60E2EE43543B}">
      <dgm:prSet phldrT="[Text]"/>
      <dgm:spPr>
        <a:solidFill>
          <a:srgbClr val="F67F08">
            <a:alpha val="89804"/>
          </a:srgbClr>
        </a:solidFill>
      </dgm:spPr>
      <dgm:t>
        <a:bodyPr/>
        <a:lstStyle/>
        <a:p>
          <a:r>
            <a:rPr lang="en-AU" dirty="0"/>
            <a:t>What to do next</a:t>
          </a:r>
        </a:p>
      </dgm:t>
    </dgm:pt>
    <dgm:pt modelId="{9DF8826C-2C1B-4D80-B2E9-E21583502AAD}" type="parTrans" cxnId="{9134FAD5-676F-47AE-8626-2080AE267459}">
      <dgm:prSet/>
      <dgm:spPr/>
      <dgm:t>
        <a:bodyPr/>
        <a:lstStyle/>
        <a:p>
          <a:endParaRPr lang="en-AU"/>
        </a:p>
      </dgm:t>
    </dgm:pt>
    <dgm:pt modelId="{5D5723EE-617B-40A3-A1F9-AFDB92A8AB9A}" type="sibTrans" cxnId="{9134FAD5-676F-47AE-8626-2080AE267459}">
      <dgm:prSet/>
      <dgm:spPr/>
      <dgm:t>
        <a:bodyPr/>
        <a:lstStyle/>
        <a:p>
          <a:endParaRPr lang="en-AU"/>
        </a:p>
      </dgm:t>
    </dgm:pt>
    <dgm:pt modelId="{B07732ED-3409-41EC-9CFE-C89887F5F44B}">
      <dgm:prSet phldrT="[Text]"/>
      <dgm:spPr>
        <a:solidFill>
          <a:srgbClr val="FFC000"/>
        </a:solidFill>
      </dgm:spPr>
      <dgm:t>
        <a:bodyPr/>
        <a:lstStyle/>
        <a:p>
          <a:r>
            <a:rPr lang="en-AU" dirty="0"/>
            <a:t>Physical</a:t>
          </a:r>
        </a:p>
      </dgm:t>
    </dgm:pt>
    <dgm:pt modelId="{F2005A35-8A65-4BB7-8AB7-6C3FF6628514}" type="parTrans" cxnId="{E8DCB019-993F-4B94-AE0E-61C80B69A134}">
      <dgm:prSet/>
      <dgm:spPr/>
      <dgm:t>
        <a:bodyPr/>
        <a:lstStyle/>
        <a:p>
          <a:endParaRPr lang="en-AU"/>
        </a:p>
      </dgm:t>
    </dgm:pt>
    <dgm:pt modelId="{6043F7EA-014F-408C-BB45-3EB3581081C4}" type="sibTrans" cxnId="{E8DCB019-993F-4B94-AE0E-61C80B69A134}">
      <dgm:prSet/>
      <dgm:spPr/>
      <dgm:t>
        <a:bodyPr/>
        <a:lstStyle/>
        <a:p>
          <a:endParaRPr lang="en-AU"/>
        </a:p>
      </dgm:t>
    </dgm:pt>
    <dgm:pt modelId="{B6078F3F-D6F2-489E-9A22-220FF5A49C7C}">
      <dgm:prSet phldrT="[Text]"/>
      <dgm:spPr>
        <a:solidFill>
          <a:srgbClr val="F67F08">
            <a:alpha val="89804"/>
          </a:srgbClr>
        </a:solidFill>
      </dgm:spPr>
      <dgm:t>
        <a:bodyPr/>
        <a:lstStyle/>
        <a:p>
          <a:r>
            <a:rPr lang="en-AU" dirty="0"/>
            <a:t>Hand Signals</a:t>
          </a:r>
        </a:p>
      </dgm:t>
    </dgm:pt>
    <dgm:pt modelId="{B08CD1F2-334E-47CE-B36D-9961ED17281E}" type="parTrans" cxnId="{BC9D95E4-B9C5-4546-9BDF-3FA2470D5287}">
      <dgm:prSet/>
      <dgm:spPr/>
      <dgm:t>
        <a:bodyPr/>
        <a:lstStyle/>
        <a:p>
          <a:endParaRPr lang="en-AU"/>
        </a:p>
      </dgm:t>
    </dgm:pt>
    <dgm:pt modelId="{486E9BC2-4667-47C7-8659-10DC00654E61}" type="sibTrans" cxnId="{BC9D95E4-B9C5-4546-9BDF-3FA2470D5287}">
      <dgm:prSet/>
      <dgm:spPr/>
      <dgm:t>
        <a:bodyPr/>
        <a:lstStyle/>
        <a:p>
          <a:endParaRPr lang="en-AU"/>
        </a:p>
      </dgm:t>
    </dgm:pt>
    <dgm:pt modelId="{FFEEA91F-3DAE-4060-97A1-938A13B9247C}">
      <dgm:prSet phldrT="[Text]"/>
      <dgm:spPr>
        <a:solidFill>
          <a:srgbClr val="F67F08">
            <a:alpha val="89804"/>
          </a:srgbClr>
        </a:solidFill>
      </dgm:spPr>
      <dgm:t>
        <a:bodyPr/>
        <a:lstStyle/>
        <a:p>
          <a:r>
            <a:rPr lang="en-AU" dirty="0"/>
            <a:t>Location and Movement</a:t>
          </a:r>
        </a:p>
      </dgm:t>
    </dgm:pt>
    <dgm:pt modelId="{0780F0A9-9048-4076-8117-2048C38486E3}" type="parTrans" cxnId="{F3622A51-B038-4411-A566-FF8CFF4D9286}">
      <dgm:prSet/>
      <dgm:spPr/>
      <dgm:t>
        <a:bodyPr/>
        <a:lstStyle/>
        <a:p>
          <a:endParaRPr lang="en-AU"/>
        </a:p>
      </dgm:t>
    </dgm:pt>
    <dgm:pt modelId="{7E993CA3-AEFD-4D4B-B55B-BFA2377BEF4F}" type="sibTrans" cxnId="{F3622A51-B038-4411-A566-FF8CFF4D9286}">
      <dgm:prSet/>
      <dgm:spPr/>
      <dgm:t>
        <a:bodyPr/>
        <a:lstStyle/>
        <a:p>
          <a:endParaRPr lang="en-AU"/>
        </a:p>
      </dgm:t>
    </dgm:pt>
    <dgm:pt modelId="{1631B4DA-9FBE-467F-9E3C-BB95AF3E2A3A}" type="pres">
      <dgm:prSet presAssocID="{B148058B-EFFB-4459-9A1D-9F7FBE03AC58}" presName="Name0" presStyleCnt="0">
        <dgm:presLayoutVars>
          <dgm:chPref val="3"/>
          <dgm:dir/>
          <dgm:animLvl val="lvl"/>
          <dgm:resizeHandles/>
        </dgm:presLayoutVars>
      </dgm:prSet>
      <dgm:spPr/>
    </dgm:pt>
    <dgm:pt modelId="{FA4C12A6-DC10-4B0B-AFFC-8E94E0095DA3}" type="pres">
      <dgm:prSet presAssocID="{0E7FA5EA-E978-4F1D-9EE9-78CB74D93B7B}" presName="horFlow" presStyleCnt="0"/>
      <dgm:spPr/>
    </dgm:pt>
    <dgm:pt modelId="{89693FCD-733A-4385-8D6E-49EE23C17EF9}" type="pres">
      <dgm:prSet presAssocID="{0E7FA5EA-E978-4F1D-9EE9-78CB74D93B7B}" presName="bigChev" presStyleLbl="node1" presStyleIdx="0" presStyleCnt="3"/>
      <dgm:spPr/>
    </dgm:pt>
    <dgm:pt modelId="{93488128-7C69-4795-B684-40AFF2A2F4AB}" type="pres">
      <dgm:prSet presAssocID="{B30600CB-654A-47D2-949B-2EF9820C960C}" presName="parTrans" presStyleCnt="0"/>
      <dgm:spPr/>
    </dgm:pt>
    <dgm:pt modelId="{83CA9070-30A2-4C43-8E72-EAA54B2BA30A}" type="pres">
      <dgm:prSet presAssocID="{293AEF20-2A9E-4794-B449-6C0E4E537100}" presName="node" presStyleLbl="alignAccFollowNode1" presStyleIdx="0" presStyleCnt="6">
        <dgm:presLayoutVars>
          <dgm:bulletEnabled val="1"/>
        </dgm:presLayoutVars>
      </dgm:prSet>
      <dgm:spPr/>
    </dgm:pt>
    <dgm:pt modelId="{02D11217-3A0F-46A4-AD91-349CC4814B53}" type="pres">
      <dgm:prSet presAssocID="{E7F5A9F4-9226-4086-9859-636020662CD9}" presName="sibTrans" presStyleCnt="0"/>
      <dgm:spPr/>
    </dgm:pt>
    <dgm:pt modelId="{CB398C7F-049B-4558-A5CD-FB07E0CC24F2}" type="pres">
      <dgm:prSet presAssocID="{9F5275C9-2FBF-48CD-AFEF-84686A4CC03A}" presName="node" presStyleLbl="alignAccFollowNode1" presStyleIdx="1" presStyleCnt="6">
        <dgm:presLayoutVars>
          <dgm:bulletEnabled val="1"/>
        </dgm:presLayoutVars>
      </dgm:prSet>
      <dgm:spPr/>
    </dgm:pt>
    <dgm:pt modelId="{05A9893B-01C3-41CF-A72E-3E853823312C}" type="pres">
      <dgm:prSet presAssocID="{0E7FA5EA-E978-4F1D-9EE9-78CB74D93B7B}" presName="vSp" presStyleCnt="0"/>
      <dgm:spPr/>
    </dgm:pt>
    <dgm:pt modelId="{BE19EEDD-D89D-40E8-BF75-22119B4E492A}" type="pres">
      <dgm:prSet presAssocID="{7EB5F558-74B9-4006-A14D-14C10F58F396}" presName="horFlow" presStyleCnt="0"/>
      <dgm:spPr/>
    </dgm:pt>
    <dgm:pt modelId="{07475B9E-F75B-43A0-BF2A-F3B36BE37639}" type="pres">
      <dgm:prSet presAssocID="{7EB5F558-74B9-4006-A14D-14C10F58F396}" presName="bigChev" presStyleLbl="node1" presStyleIdx="1" presStyleCnt="3"/>
      <dgm:spPr/>
    </dgm:pt>
    <dgm:pt modelId="{56E25EE9-0902-4543-8452-F88F2E4C0087}" type="pres">
      <dgm:prSet presAssocID="{8D08C3A1-7D0E-47BB-881C-B13B339A98FC}" presName="parTrans" presStyleCnt="0"/>
      <dgm:spPr/>
    </dgm:pt>
    <dgm:pt modelId="{D209C084-7E14-4305-B2FE-38F343C3AB0F}" type="pres">
      <dgm:prSet presAssocID="{F9004737-B531-4195-A9FA-80518FE6585E}" presName="node" presStyleLbl="alignAccFollowNode1" presStyleIdx="2" presStyleCnt="6">
        <dgm:presLayoutVars>
          <dgm:bulletEnabled val="1"/>
        </dgm:presLayoutVars>
      </dgm:prSet>
      <dgm:spPr/>
    </dgm:pt>
    <dgm:pt modelId="{6CA53C8C-A108-47EF-9667-BBDCDF899FBB}" type="pres">
      <dgm:prSet presAssocID="{031AEAD0-22CA-4937-BC74-5DA60CAA341C}" presName="sibTrans" presStyleCnt="0"/>
      <dgm:spPr/>
    </dgm:pt>
    <dgm:pt modelId="{3758BCDA-AB9F-4D29-BAD5-B189C44971EC}" type="pres">
      <dgm:prSet presAssocID="{4A59A645-FF2D-4EC4-B7B6-60E2EE43543B}" presName="node" presStyleLbl="alignAccFollowNode1" presStyleIdx="3" presStyleCnt="6">
        <dgm:presLayoutVars>
          <dgm:bulletEnabled val="1"/>
        </dgm:presLayoutVars>
      </dgm:prSet>
      <dgm:spPr/>
    </dgm:pt>
    <dgm:pt modelId="{BD6DAF20-C1F9-4C13-90FC-3BC72766D920}" type="pres">
      <dgm:prSet presAssocID="{7EB5F558-74B9-4006-A14D-14C10F58F396}" presName="vSp" presStyleCnt="0"/>
      <dgm:spPr/>
    </dgm:pt>
    <dgm:pt modelId="{15A058AA-3E05-44F2-B2E5-60E3B8F6D51D}" type="pres">
      <dgm:prSet presAssocID="{B07732ED-3409-41EC-9CFE-C89887F5F44B}" presName="horFlow" presStyleCnt="0"/>
      <dgm:spPr/>
    </dgm:pt>
    <dgm:pt modelId="{7C60A8DB-DD45-4161-818B-45AB9AF10DD5}" type="pres">
      <dgm:prSet presAssocID="{B07732ED-3409-41EC-9CFE-C89887F5F44B}" presName="bigChev" presStyleLbl="node1" presStyleIdx="2" presStyleCnt="3"/>
      <dgm:spPr/>
    </dgm:pt>
    <dgm:pt modelId="{BEC8F52A-D3EB-44B0-A64F-D9F57D885830}" type="pres">
      <dgm:prSet presAssocID="{B08CD1F2-334E-47CE-B36D-9961ED17281E}" presName="parTrans" presStyleCnt="0"/>
      <dgm:spPr/>
    </dgm:pt>
    <dgm:pt modelId="{A57E2336-5F88-437F-954A-8FB1FD3D4CE9}" type="pres">
      <dgm:prSet presAssocID="{B6078F3F-D6F2-489E-9A22-220FF5A49C7C}" presName="node" presStyleLbl="alignAccFollowNode1" presStyleIdx="4" presStyleCnt="6">
        <dgm:presLayoutVars>
          <dgm:bulletEnabled val="1"/>
        </dgm:presLayoutVars>
      </dgm:prSet>
      <dgm:spPr/>
    </dgm:pt>
    <dgm:pt modelId="{F3A4FF1A-EA3E-44B3-BDEF-479218B7C977}" type="pres">
      <dgm:prSet presAssocID="{486E9BC2-4667-47C7-8659-10DC00654E61}" presName="sibTrans" presStyleCnt="0"/>
      <dgm:spPr/>
    </dgm:pt>
    <dgm:pt modelId="{002E328B-EAB7-4CB5-8C0B-9442E4DB99B5}" type="pres">
      <dgm:prSet presAssocID="{FFEEA91F-3DAE-4060-97A1-938A13B9247C}" presName="node" presStyleLbl="alignAccFollowNode1" presStyleIdx="5" presStyleCnt="6">
        <dgm:presLayoutVars>
          <dgm:bulletEnabled val="1"/>
        </dgm:presLayoutVars>
      </dgm:prSet>
      <dgm:spPr/>
    </dgm:pt>
  </dgm:ptLst>
  <dgm:cxnLst>
    <dgm:cxn modelId="{6079AA0F-1314-4636-81C0-814A0F61D46D}" type="presOf" srcId="{F9004737-B531-4195-A9FA-80518FE6585E}" destId="{D209C084-7E14-4305-B2FE-38F343C3AB0F}" srcOrd="0" destOrd="0" presId="urn:microsoft.com/office/officeart/2005/8/layout/lProcess3"/>
    <dgm:cxn modelId="{E8DCB019-993F-4B94-AE0E-61C80B69A134}" srcId="{B148058B-EFFB-4459-9A1D-9F7FBE03AC58}" destId="{B07732ED-3409-41EC-9CFE-C89887F5F44B}" srcOrd="2" destOrd="0" parTransId="{F2005A35-8A65-4BB7-8AB7-6C3FF6628514}" sibTransId="{6043F7EA-014F-408C-BB45-3EB3581081C4}"/>
    <dgm:cxn modelId="{BD59C719-46BF-401B-9B0D-8E6D3D3CC37E}" type="presOf" srcId="{B6078F3F-D6F2-489E-9A22-220FF5A49C7C}" destId="{A57E2336-5F88-437F-954A-8FB1FD3D4CE9}" srcOrd="0" destOrd="0" presId="urn:microsoft.com/office/officeart/2005/8/layout/lProcess3"/>
    <dgm:cxn modelId="{4D6FF525-BF16-41E9-81F8-D2E1346729F4}" srcId="{B148058B-EFFB-4459-9A1D-9F7FBE03AC58}" destId="{7EB5F558-74B9-4006-A14D-14C10F58F396}" srcOrd="1" destOrd="0" parTransId="{9E292553-CAB0-4439-9A6F-396EC603FCC3}" sibTransId="{66841750-E178-4484-ABEC-3822181EFEAD}"/>
    <dgm:cxn modelId="{F2D7202A-1B99-438B-93B9-A54E3CB0A794}" type="presOf" srcId="{FFEEA91F-3DAE-4060-97A1-938A13B9247C}" destId="{002E328B-EAB7-4CB5-8C0B-9442E4DB99B5}" srcOrd="0" destOrd="0" presId="urn:microsoft.com/office/officeart/2005/8/layout/lProcess3"/>
    <dgm:cxn modelId="{4531D43F-AACC-4DDC-8339-CD275E0E93FB}" srcId="{0E7FA5EA-E978-4F1D-9EE9-78CB74D93B7B}" destId="{293AEF20-2A9E-4794-B449-6C0E4E537100}" srcOrd="0" destOrd="0" parTransId="{B30600CB-654A-47D2-949B-2EF9820C960C}" sibTransId="{E7F5A9F4-9226-4086-9859-636020662CD9}"/>
    <dgm:cxn modelId="{2968F044-7409-487A-ABA2-1EB98F7BAF49}" type="presOf" srcId="{293AEF20-2A9E-4794-B449-6C0E4E537100}" destId="{83CA9070-30A2-4C43-8E72-EAA54B2BA30A}" srcOrd="0" destOrd="0" presId="urn:microsoft.com/office/officeart/2005/8/layout/lProcess3"/>
    <dgm:cxn modelId="{F3622A51-B038-4411-A566-FF8CFF4D9286}" srcId="{B07732ED-3409-41EC-9CFE-C89887F5F44B}" destId="{FFEEA91F-3DAE-4060-97A1-938A13B9247C}" srcOrd="1" destOrd="0" parTransId="{0780F0A9-9048-4076-8117-2048C38486E3}" sibTransId="{7E993CA3-AEFD-4D4B-B55B-BFA2377BEF4F}"/>
    <dgm:cxn modelId="{C6413772-4259-40D1-87D7-DA8F6EF339D7}" type="presOf" srcId="{7EB5F558-74B9-4006-A14D-14C10F58F396}" destId="{07475B9E-F75B-43A0-BF2A-F3B36BE37639}" srcOrd="0" destOrd="0" presId="urn:microsoft.com/office/officeart/2005/8/layout/lProcess3"/>
    <dgm:cxn modelId="{9CF42578-FB6B-4180-BDCC-B4BBD02FA32C}" type="presOf" srcId="{4A59A645-FF2D-4EC4-B7B6-60E2EE43543B}" destId="{3758BCDA-AB9F-4D29-BAD5-B189C44971EC}" srcOrd="0" destOrd="0" presId="urn:microsoft.com/office/officeart/2005/8/layout/lProcess3"/>
    <dgm:cxn modelId="{9823225A-99E4-442D-A768-EE3A615EB22F}" type="presOf" srcId="{B148058B-EFFB-4459-9A1D-9F7FBE03AC58}" destId="{1631B4DA-9FBE-467F-9E3C-BB95AF3E2A3A}" srcOrd="0" destOrd="0" presId="urn:microsoft.com/office/officeart/2005/8/layout/lProcess3"/>
    <dgm:cxn modelId="{388BFC7B-B213-4C39-BD3F-605877E03F81}" srcId="{0E7FA5EA-E978-4F1D-9EE9-78CB74D93B7B}" destId="{9F5275C9-2FBF-48CD-AFEF-84686A4CC03A}" srcOrd="1" destOrd="0" parTransId="{0F75D0FF-51E6-41A3-A4E1-9186E514A63A}" sibTransId="{3734DE7C-0D8F-4F7D-96F3-007ACD4486F8}"/>
    <dgm:cxn modelId="{9B4A4689-E9CA-438A-8EAE-F6BEBD077EC9}" type="presOf" srcId="{0E7FA5EA-E978-4F1D-9EE9-78CB74D93B7B}" destId="{89693FCD-733A-4385-8D6E-49EE23C17EF9}" srcOrd="0" destOrd="0" presId="urn:microsoft.com/office/officeart/2005/8/layout/lProcess3"/>
    <dgm:cxn modelId="{A892688D-5566-4C87-BFAE-46B375FCBFF6}" type="presOf" srcId="{9F5275C9-2FBF-48CD-AFEF-84686A4CC03A}" destId="{CB398C7F-049B-4558-A5CD-FB07E0CC24F2}" srcOrd="0" destOrd="0" presId="urn:microsoft.com/office/officeart/2005/8/layout/lProcess3"/>
    <dgm:cxn modelId="{0F9EEFAB-D447-49DD-B57F-A39959EDEF3B}" srcId="{B148058B-EFFB-4459-9A1D-9F7FBE03AC58}" destId="{0E7FA5EA-E978-4F1D-9EE9-78CB74D93B7B}" srcOrd="0" destOrd="0" parTransId="{4A9C0030-C69D-49D4-9808-52D005C071F1}" sibTransId="{920487AF-70B1-421A-91E3-E312A5AF48BC}"/>
    <dgm:cxn modelId="{3CED13C0-8576-4B9F-82AA-F1F4670F3614}" srcId="{7EB5F558-74B9-4006-A14D-14C10F58F396}" destId="{F9004737-B531-4195-A9FA-80518FE6585E}" srcOrd="0" destOrd="0" parTransId="{8D08C3A1-7D0E-47BB-881C-B13B339A98FC}" sibTransId="{031AEAD0-22CA-4937-BC74-5DA60CAA341C}"/>
    <dgm:cxn modelId="{9134FAD5-676F-47AE-8626-2080AE267459}" srcId="{7EB5F558-74B9-4006-A14D-14C10F58F396}" destId="{4A59A645-FF2D-4EC4-B7B6-60E2EE43543B}" srcOrd="1" destOrd="0" parTransId="{9DF8826C-2C1B-4D80-B2E9-E21583502AAD}" sibTransId="{5D5723EE-617B-40A3-A1F9-AFDB92A8AB9A}"/>
    <dgm:cxn modelId="{BC9D95E4-B9C5-4546-9BDF-3FA2470D5287}" srcId="{B07732ED-3409-41EC-9CFE-C89887F5F44B}" destId="{B6078F3F-D6F2-489E-9A22-220FF5A49C7C}" srcOrd="0" destOrd="0" parTransId="{B08CD1F2-334E-47CE-B36D-9961ED17281E}" sibTransId="{486E9BC2-4667-47C7-8659-10DC00654E61}"/>
    <dgm:cxn modelId="{2A1CE7FF-4511-4BB1-AEEF-351534ED05C0}" type="presOf" srcId="{B07732ED-3409-41EC-9CFE-C89887F5F44B}" destId="{7C60A8DB-DD45-4161-818B-45AB9AF10DD5}" srcOrd="0" destOrd="0" presId="urn:microsoft.com/office/officeart/2005/8/layout/lProcess3"/>
    <dgm:cxn modelId="{540C0791-8652-45EA-B52C-27DB615F1F0B}" type="presParOf" srcId="{1631B4DA-9FBE-467F-9E3C-BB95AF3E2A3A}" destId="{FA4C12A6-DC10-4B0B-AFFC-8E94E0095DA3}" srcOrd="0" destOrd="0" presId="urn:microsoft.com/office/officeart/2005/8/layout/lProcess3"/>
    <dgm:cxn modelId="{6488767B-85CA-430E-BA4A-C85B9A05CDB3}" type="presParOf" srcId="{FA4C12A6-DC10-4B0B-AFFC-8E94E0095DA3}" destId="{89693FCD-733A-4385-8D6E-49EE23C17EF9}" srcOrd="0" destOrd="0" presId="urn:microsoft.com/office/officeart/2005/8/layout/lProcess3"/>
    <dgm:cxn modelId="{73AFA4F8-B610-42DC-9563-B771677C8237}" type="presParOf" srcId="{FA4C12A6-DC10-4B0B-AFFC-8E94E0095DA3}" destId="{93488128-7C69-4795-B684-40AFF2A2F4AB}" srcOrd="1" destOrd="0" presId="urn:microsoft.com/office/officeart/2005/8/layout/lProcess3"/>
    <dgm:cxn modelId="{90DE6DE7-125F-4415-9714-888E8C60CEFE}" type="presParOf" srcId="{FA4C12A6-DC10-4B0B-AFFC-8E94E0095DA3}" destId="{83CA9070-30A2-4C43-8E72-EAA54B2BA30A}" srcOrd="2" destOrd="0" presId="urn:microsoft.com/office/officeart/2005/8/layout/lProcess3"/>
    <dgm:cxn modelId="{8DDE8269-57A2-476B-8011-A54A2320F8BC}" type="presParOf" srcId="{FA4C12A6-DC10-4B0B-AFFC-8E94E0095DA3}" destId="{02D11217-3A0F-46A4-AD91-349CC4814B53}" srcOrd="3" destOrd="0" presId="urn:microsoft.com/office/officeart/2005/8/layout/lProcess3"/>
    <dgm:cxn modelId="{A88626A0-26CF-4113-86E3-5F10789718D1}" type="presParOf" srcId="{FA4C12A6-DC10-4B0B-AFFC-8E94E0095DA3}" destId="{CB398C7F-049B-4558-A5CD-FB07E0CC24F2}" srcOrd="4" destOrd="0" presId="urn:microsoft.com/office/officeart/2005/8/layout/lProcess3"/>
    <dgm:cxn modelId="{5FF5B049-8F0D-4BA8-9D8D-966047F2D127}" type="presParOf" srcId="{1631B4DA-9FBE-467F-9E3C-BB95AF3E2A3A}" destId="{05A9893B-01C3-41CF-A72E-3E853823312C}" srcOrd="1" destOrd="0" presId="urn:microsoft.com/office/officeart/2005/8/layout/lProcess3"/>
    <dgm:cxn modelId="{61B2360A-DEBF-43CF-ABDE-0741017D257E}" type="presParOf" srcId="{1631B4DA-9FBE-467F-9E3C-BB95AF3E2A3A}" destId="{BE19EEDD-D89D-40E8-BF75-22119B4E492A}" srcOrd="2" destOrd="0" presId="urn:microsoft.com/office/officeart/2005/8/layout/lProcess3"/>
    <dgm:cxn modelId="{1D738D8A-A870-47FF-96C5-178C1FFFE275}" type="presParOf" srcId="{BE19EEDD-D89D-40E8-BF75-22119B4E492A}" destId="{07475B9E-F75B-43A0-BF2A-F3B36BE37639}" srcOrd="0" destOrd="0" presId="urn:microsoft.com/office/officeart/2005/8/layout/lProcess3"/>
    <dgm:cxn modelId="{935F0776-EAB1-4D38-9DAE-1D36857D1CA3}" type="presParOf" srcId="{BE19EEDD-D89D-40E8-BF75-22119B4E492A}" destId="{56E25EE9-0902-4543-8452-F88F2E4C0087}" srcOrd="1" destOrd="0" presId="urn:microsoft.com/office/officeart/2005/8/layout/lProcess3"/>
    <dgm:cxn modelId="{BAC95BB6-0C07-4F94-8BBA-4235777905F0}" type="presParOf" srcId="{BE19EEDD-D89D-40E8-BF75-22119B4E492A}" destId="{D209C084-7E14-4305-B2FE-38F343C3AB0F}" srcOrd="2" destOrd="0" presId="urn:microsoft.com/office/officeart/2005/8/layout/lProcess3"/>
    <dgm:cxn modelId="{2B925741-F7F2-4123-AC55-E44D22256FB8}" type="presParOf" srcId="{BE19EEDD-D89D-40E8-BF75-22119B4E492A}" destId="{6CA53C8C-A108-47EF-9667-BBDCDF899FBB}" srcOrd="3" destOrd="0" presId="urn:microsoft.com/office/officeart/2005/8/layout/lProcess3"/>
    <dgm:cxn modelId="{A8F4540D-D401-45D1-AB59-00277B097052}" type="presParOf" srcId="{BE19EEDD-D89D-40E8-BF75-22119B4E492A}" destId="{3758BCDA-AB9F-4D29-BAD5-B189C44971EC}" srcOrd="4" destOrd="0" presId="urn:microsoft.com/office/officeart/2005/8/layout/lProcess3"/>
    <dgm:cxn modelId="{06F6FC2C-D482-4BC3-B2BC-3DDD1159584D}" type="presParOf" srcId="{1631B4DA-9FBE-467F-9E3C-BB95AF3E2A3A}" destId="{BD6DAF20-C1F9-4C13-90FC-3BC72766D920}" srcOrd="3" destOrd="0" presId="urn:microsoft.com/office/officeart/2005/8/layout/lProcess3"/>
    <dgm:cxn modelId="{CF06CAB4-97FF-454D-9DB7-EAE4BCD139A7}" type="presParOf" srcId="{1631B4DA-9FBE-467F-9E3C-BB95AF3E2A3A}" destId="{15A058AA-3E05-44F2-B2E5-60E3B8F6D51D}" srcOrd="4" destOrd="0" presId="urn:microsoft.com/office/officeart/2005/8/layout/lProcess3"/>
    <dgm:cxn modelId="{3843D24A-43B5-4479-B333-5B8DFB7D2064}" type="presParOf" srcId="{15A058AA-3E05-44F2-B2E5-60E3B8F6D51D}" destId="{7C60A8DB-DD45-4161-818B-45AB9AF10DD5}" srcOrd="0" destOrd="0" presId="urn:microsoft.com/office/officeart/2005/8/layout/lProcess3"/>
    <dgm:cxn modelId="{7D654165-0B3D-4284-9A93-8FEDA217A9A8}" type="presParOf" srcId="{15A058AA-3E05-44F2-B2E5-60E3B8F6D51D}" destId="{BEC8F52A-D3EB-44B0-A64F-D9F57D885830}" srcOrd="1" destOrd="0" presId="urn:microsoft.com/office/officeart/2005/8/layout/lProcess3"/>
    <dgm:cxn modelId="{DC617CE5-B2C0-4251-B60B-14924B4EB7B7}" type="presParOf" srcId="{15A058AA-3E05-44F2-B2E5-60E3B8F6D51D}" destId="{A57E2336-5F88-437F-954A-8FB1FD3D4CE9}" srcOrd="2" destOrd="0" presId="urn:microsoft.com/office/officeart/2005/8/layout/lProcess3"/>
    <dgm:cxn modelId="{3A7947DD-2626-491C-AD16-6FBE2EAE25BD}" type="presParOf" srcId="{15A058AA-3E05-44F2-B2E5-60E3B8F6D51D}" destId="{F3A4FF1A-EA3E-44B3-BDEF-479218B7C977}" srcOrd="3" destOrd="0" presId="urn:microsoft.com/office/officeart/2005/8/layout/lProcess3"/>
    <dgm:cxn modelId="{D7A622CF-0689-4CA7-987D-5977582F1160}" type="presParOf" srcId="{15A058AA-3E05-44F2-B2E5-60E3B8F6D51D}" destId="{002E328B-EAB7-4CB5-8C0B-9442E4DB99B5}"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4A32A0-E8F9-4B87-8072-1DD190FA6AE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AU"/>
        </a:p>
      </dgm:t>
    </dgm:pt>
    <dgm:pt modelId="{7D1DE1BA-03BA-4272-BD1D-02C7D9CE6234}">
      <dgm:prSet phldrT="[Text]"/>
      <dgm:spPr>
        <a:solidFill>
          <a:schemeClr val="accent6">
            <a:lumMod val="75000"/>
          </a:schemeClr>
        </a:solidFill>
      </dgm:spPr>
      <dgm:t>
        <a:bodyPr/>
        <a:lstStyle/>
        <a:p>
          <a:r>
            <a:rPr lang="en-AU" dirty="0"/>
            <a:t>Six is offside and you want them to come back</a:t>
          </a:r>
        </a:p>
      </dgm:t>
    </dgm:pt>
    <dgm:pt modelId="{EA2E3D9E-C824-4198-8663-43DA5192F34D}" type="parTrans" cxnId="{5CF13DE2-C0B2-4E44-A76B-F247882BBF26}">
      <dgm:prSet/>
      <dgm:spPr/>
      <dgm:t>
        <a:bodyPr/>
        <a:lstStyle/>
        <a:p>
          <a:endParaRPr lang="en-AU"/>
        </a:p>
      </dgm:t>
    </dgm:pt>
    <dgm:pt modelId="{02D5283C-75D5-43BD-92D6-81514A460B93}" type="sibTrans" cxnId="{5CF13DE2-C0B2-4E44-A76B-F247882BBF26}">
      <dgm:prSet/>
      <dgm:spPr/>
      <dgm:t>
        <a:bodyPr/>
        <a:lstStyle/>
        <a:p>
          <a:endParaRPr lang="en-AU"/>
        </a:p>
      </dgm:t>
    </dgm:pt>
    <dgm:pt modelId="{DA59DA70-D351-4B55-B446-28A321D2F4DB}">
      <dgm:prSet phldrT="[Text]"/>
      <dgm:spPr>
        <a:solidFill>
          <a:srgbClr val="FFC000">
            <a:alpha val="90000"/>
          </a:srgbClr>
        </a:solidFill>
      </dgm:spPr>
      <dgm:t>
        <a:bodyPr/>
        <a:lstStyle/>
        <a:p>
          <a:r>
            <a:rPr lang="en-AU" dirty="0"/>
            <a:t>“Number six you are offside”</a:t>
          </a:r>
        </a:p>
      </dgm:t>
    </dgm:pt>
    <dgm:pt modelId="{C6FEC667-64E4-4E6C-A45C-B56B449E243F}" type="parTrans" cxnId="{A535F547-D678-43F3-B19C-468C08D9C187}">
      <dgm:prSet/>
      <dgm:spPr/>
      <dgm:t>
        <a:bodyPr/>
        <a:lstStyle/>
        <a:p>
          <a:endParaRPr lang="en-AU"/>
        </a:p>
      </dgm:t>
    </dgm:pt>
    <dgm:pt modelId="{AC48ACBF-BEAB-4B38-AABC-D7900934C004}" type="sibTrans" cxnId="{A535F547-D678-43F3-B19C-468C08D9C187}">
      <dgm:prSet/>
      <dgm:spPr/>
      <dgm:t>
        <a:bodyPr/>
        <a:lstStyle/>
        <a:p>
          <a:endParaRPr lang="en-AU"/>
        </a:p>
      </dgm:t>
    </dgm:pt>
    <dgm:pt modelId="{085B021B-2103-433D-A4D2-EA8F23B4DA95}">
      <dgm:prSet phldrT="[Text]"/>
      <dgm:spPr>
        <a:solidFill>
          <a:srgbClr val="FFC000">
            <a:alpha val="90000"/>
          </a:srgbClr>
        </a:solidFill>
      </dgm:spPr>
      <dgm:t>
        <a:bodyPr/>
        <a:lstStyle/>
        <a:p>
          <a:r>
            <a:rPr lang="en-AU" dirty="0"/>
            <a:t>“Six off!”</a:t>
          </a:r>
        </a:p>
      </dgm:t>
    </dgm:pt>
    <dgm:pt modelId="{2CA79A91-7E6B-4758-9AE8-5A8D653C2D9C}" type="parTrans" cxnId="{64683CAB-806B-4E5E-A034-280D09B6EADA}">
      <dgm:prSet/>
      <dgm:spPr/>
      <dgm:t>
        <a:bodyPr/>
        <a:lstStyle/>
        <a:p>
          <a:endParaRPr lang="en-AU"/>
        </a:p>
      </dgm:t>
    </dgm:pt>
    <dgm:pt modelId="{F76860FF-9AB2-4741-888E-AD604DC1F0D5}" type="sibTrans" cxnId="{64683CAB-806B-4E5E-A034-280D09B6EADA}">
      <dgm:prSet/>
      <dgm:spPr/>
      <dgm:t>
        <a:bodyPr/>
        <a:lstStyle/>
        <a:p>
          <a:endParaRPr lang="en-AU"/>
        </a:p>
      </dgm:t>
    </dgm:pt>
    <dgm:pt modelId="{D7DAB501-BEB6-4D0B-954B-77F7FC79A757}">
      <dgm:prSet phldrT="[Text]"/>
      <dgm:spPr>
        <a:solidFill>
          <a:schemeClr val="accent6">
            <a:lumMod val="75000"/>
          </a:schemeClr>
        </a:solidFill>
      </dgm:spPr>
      <dgm:t>
        <a:bodyPr/>
        <a:lstStyle/>
        <a:p>
          <a:r>
            <a:rPr lang="en-AU" dirty="0"/>
            <a:t>Six is now onside</a:t>
          </a:r>
        </a:p>
      </dgm:t>
    </dgm:pt>
    <dgm:pt modelId="{F25592CD-2D1C-4B36-9515-8B166011EB04}" type="parTrans" cxnId="{666CF9F4-B24B-456A-9BA2-FD15B49150CE}">
      <dgm:prSet/>
      <dgm:spPr/>
      <dgm:t>
        <a:bodyPr/>
        <a:lstStyle/>
        <a:p>
          <a:endParaRPr lang="en-AU"/>
        </a:p>
      </dgm:t>
    </dgm:pt>
    <dgm:pt modelId="{D870FAC8-774F-4C68-950A-6DDAC6DA3114}" type="sibTrans" cxnId="{666CF9F4-B24B-456A-9BA2-FD15B49150CE}">
      <dgm:prSet/>
      <dgm:spPr/>
      <dgm:t>
        <a:bodyPr/>
        <a:lstStyle/>
        <a:p>
          <a:endParaRPr lang="en-AU"/>
        </a:p>
      </dgm:t>
    </dgm:pt>
    <dgm:pt modelId="{B947C810-EDC3-471A-B921-C892C9179FF2}">
      <dgm:prSet phldrT="[Text]"/>
      <dgm:spPr>
        <a:solidFill>
          <a:srgbClr val="FFC000">
            <a:alpha val="90000"/>
          </a:srgbClr>
        </a:solidFill>
      </dgm:spPr>
      <dgm:t>
        <a:bodyPr/>
        <a:lstStyle/>
        <a:p>
          <a:r>
            <a:rPr lang="en-AU" dirty="0"/>
            <a:t>“She’s good”</a:t>
          </a:r>
        </a:p>
      </dgm:t>
    </dgm:pt>
    <dgm:pt modelId="{27194B0A-FA99-4330-B589-B1792D6B346B}" type="parTrans" cxnId="{545DA17C-2010-4818-B2F7-A78771FC84A1}">
      <dgm:prSet/>
      <dgm:spPr/>
      <dgm:t>
        <a:bodyPr/>
        <a:lstStyle/>
        <a:p>
          <a:endParaRPr lang="en-AU"/>
        </a:p>
      </dgm:t>
    </dgm:pt>
    <dgm:pt modelId="{E96E7CD2-23C1-4FD2-B518-97DFA2977F8D}" type="sibTrans" cxnId="{545DA17C-2010-4818-B2F7-A78771FC84A1}">
      <dgm:prSet/>
      <dgm:spPr/>
      <dgm:t>
        <a:bodyPr/>
        <a:lstStyle/>
        <a:p>
          <a:endParaRPr lang="en-AU"/>
        </a:p>
      </dgm:t>
    </dgm:pt>
    <dgm:pt modelId="{AAA36423-2646-4D03-90B4-847B7F9A2E20}">
      <dgm:prSet phldrT="[Text]"/>
      <dgm:spPr>
        <a:solidFill>
          <a:srgbClr val="FFC000">
            <a:alpha val="90000"/>
          </a:srgbClr>
        </a:solidFill>
      </dgm:spPr>
      <dgm:t>
        <a:bodyPr/>
        <a:lstStyle/>
        <a:p>
          <a:r>
            <a:rPr lang="en-AU" dirty="0"/>
            <a:t>“Good job six, onside</a:t>
          </a:r>
        </a:p>
      </dgm:t>
    </dgm:pt>
    <dgm:pt modelId="{419EC054-7C3E-4D11-8372-1EC5304293C7}" type="parTrans" cxnId="{7DC27661-3678-49D9-BA25-6FC0380F5658}">
      <dgm:prSet/>
      <dgm:spPr/>
      <dgm:t>
        <a:bodyPr/>
        <a:lstStyle/>
        <a:p>
          <a:endParaRPr lang="en-AU"/>
        </a:p>
      </dgm:t>
    </dgm:pt>
    <dgm:pt modelId="{D33FEEFD-8EB1-4DD6-966E-91C042DE34D7}" type="sibTrans" cxnId="{7DC27661-3678-49D9-BA25-6FC0380F5658}">
      <dgm:prSet/>
      <dgm:spPr/>
      <dgm:t>
        <a:bodyPr/>
        <a:lstStyle/>
        <a:p>
          <a:endParaRPr lang="en-AU"/>
        </a:p>
      </dgm:t>
    </dgm:pt>
    <dgm:pt modelId="{C359FFE3-DCBA-4E96-A5DE-BFB1697B5DA2}">
      <dgm:prSet phldrT="[Text]"/>
      <dgm:spPr>
        <a:solidFill>
          <a:schemeClr val="accent6">
            <a:lumMod val="75000"/>
          </a:schemeClr>
        </a:solidFill>
      </dgm:spPr>
      <dgm:t>
        <a:bodyPr/>
        <a:lstStyle/>
        <a:p>
          <a:r>
            <a:rPr lang="en-AU" dirty="0"/>
            <a:t>You are playing advantage against Six</a:t>
          </a:r>
        </a:p>
      </dgm:t>
    </dgm:pt>
    <dgm:pt modelId="{727136C2-03BC-47F2-BA71-685BE6F14A8D}" type="parTrans" cxnId="{87A9D1C6-9B36-410A-B758-17FC0A6CBD5E}">
      <dgm:prSet/>
      <dgm:spPr/>
      <dgm:t>
        <a:bodyPr/>
        <a:lstStyle/>
        <a:p>
          <a:endParaRPr lang="en-AU"/>
        </a:p>
      </dgm:t>
    </dgm:pt>
    <dgm:pt modelId="{9244D50F-B97F-42C9-BED5-300A8D9219DB}" type="sibTrans" cxnId="{87A9D1C6-9B36-410A-B758-17FC0A6CBD5E}">
      <dgm:prSet/>
      <dgm:spPr/>
      <dgm:t>
        <a:bodyPr/>
        <a:lstStyle/>
        <a:p>
          <a:endParaRPr lang="en-AU"/>
        </a:p>
      </dgm:t>
    </dgm:pt>
    <dgm:pt modelId="{0710D000-5112-47E7-AD7C-885A5679147B}">
      <dgm:prSet phldrT="[Text]"/>
      <dgm:spPr>
        <a:solidFill>
          <a:srgbClr val="FFC000">
            <a:alpha val="90000"/>
          </a:srgbClr>
        </a:solidFill>
      </dgm:spPr>
      <dgm:t>
        <a:bodyPr/>
        <a:lstStyle/>
        <a:p>
          <a:r>
            <a:rPr lang="en-AU" dirty="0"/>
            <a:t>“Play On”</a:t>
          </a:r>
        </a:p>
      </dgm:t>
    </dgm:pt>
    <dgm:pt modelId="{9BF49D4F-A928-4966-BC8B-3382AE43937E}" type="parTrans" cxnId="{282A27C9-9824-4A4C-AD30-856A2E412ABB}">
      <dgm:prSet/>
      <dgm:spPr/>
      <dgm:t>
        <a:bodyPr/>
        <a:lstStyle/>
        <a:p>
          <a:endParaRPr lang="en-AU"/>
        </a:p>
      </dgm:t>
    </dgm:pt>
    <dgm:pt modelId="{980E878D-087A-4652-B70D-D139CD0AA2AB}" type="sibTrans" cxnId="{282A27C9-9824-4A4C-AD30-856A2E412ABB}">
      <dgm:prSet/>
      <dgm:spPr/>
      <dgm:t>
        <a:bodyPr/>
        <a:lstStyle/>
        <a:p>
          <a:endParaRPr lang="en-AU"/>
        </a:p>
      </dgm:t>
    </dgm:pt>
    <dgm:pt modelId="{115BADB4-C36E-492F-8E36-B32FD48AC2C3}">
      <dgm:prSet phldrT="[Text]"/>
      <dgm:spPr>
        <a:solidFill>
          <a:srgbClr val="FFC000">
            <a:alpha val="90000"/>
          </a:srgbClr>
        </a:solidFill>
      </dgm:spPr>
      <dgm:t>
        <a:bodyPr/>
        <a:lstStyle/>
        <a:p>
          <a:r>
            <a:rPr lang="en-AU" dirty="0"/>
            <a:t>“Offside six, play on”</a:t>
          </a:r>
        </a:p>
      </dgm:t>
    </dgm:pt>
    <dgm:pt modelId="{3A8390E6-EE56-4B18-88B8-8AA5C554EA59}" type="parTrans" cxnId="{5A0E380B-7AC6-4AF6-872E-A9E5F39F7E02}">
      <dgm:prSet/>
      <dgm:spPr/>
      <dgm:t>
        <a:bodyPr/>
        <a:lstStyle/>
        <a:p>
          <a:endParaRPr lang="en-AU"/>
        </a:p>
      </dgm:t>
    </dgm:pt>
    <dgm:pt modelId="{C1C5B011-047D-49A8-A73E-C6688B966728}" type="sibTrans" cxnId="{5A0E380B-7AC6-4AF6-872E-A9E5F39F7E02}">
      <dgm:prSet/>
      <dgm:spPr/>
      <dgm:t>
        <a:bodyPr/>
        <a:lstStyle/>
        <a:p>
          <a:endParaRPr lang="en-AU"/>
        </a:p>
      </dgm:t>
    </dgm:pt>
    <dgm:pt modelId="{E57F8A63-297D-48E5-9710-F9DCCC8A0C60}" type="pres">
      <dgm:prSet presAssocID="{B24A32A0-E8F9-4B87-8072-1DD190FA6AE9}" presName="Name0" presStyleCnt="0">
        <dgm:presLayoutVars>
          <dgm:dir/>
          <dgm:animLvl val="lvl"/>
          <dgm:resizeHandles val="exact"/>
        </dgm:presLayoutVars>
      </dgm:prSet>
      <dgm:spPr/>
    </dgm:pt>
    <dgm:pt modelId="{44EC53EE-7020-47C7-ACF1-F61513A29BFB}" type="pres">
      <dgm:prSet presAssocID="{C359FFE3-DCBA-4E96-A5DE-BFB1697B5DA2}" presName="boxAndChildren" presStyleCnt="0"/>
      <dgm:spPr/>
    </dgm:pt>
    <dgm:pt modelId="{B4D7CE36-C670-4069-A6E3-73C38D604C90}" type="pres">
      <dgm:prSet presAssocID="{C359FFE3-DCBA-4E96-A5DE-BFB1697B5DA2}" presName="parentTextBox" presStyleLbl="node1" presStyleIdx="0" presStyleCnt="3"/>
      <dgm:spPr/>
    </dgm:pt>
    <dgm:pt modelId="{9FA74B26-A748-43AC-A35F-E67A0803DF8A}" type="pres">
      <dgm:prSet presAssocID="{C359FFE3-DCBA-4E96-A5DE-BFB1697B5DA2}" presName="entireBox" presStyleLbl="node1" presStyleIdx="0" presStyleCnt="3"/>
      <dgm:spPr/>
    </dgm:pt>
    <dgm:pt modelId="{FFDF303B-EC2F-4608-AF4D-A99535B8EC2D}" type="pres">
      <dgm:prSet presAssocID="{C359FFE3-DCBA-4E96-A5DE-BFB1697B5DA2}" presName="descendantBox" presStyleCnt="0"/>
      <dgm:spPr/>
    </dgm:pt>
    <dgm:pt modelId="{3806C784-3770-4A0E-BC2C-9C982846F3D8}" type="pres">
      <dgm:prSet presAssocID="{0710D000-5112-47E7-AD7C-885A5679147B}" presName="childTextBox" presStyleLbl="fgAccFollowNode1" presStyleIdx="0" presStyleCnt="6">
        <dgm:presLayoutVars>
          <dgm:bulletEnabled val="1"/>
        </dgm:presLayoutVars>
      </dgm:prSet>
      <dgm:spPr/>
    </dgm:pt>
    <dgm:pt modelId="{215435F4-1834-47F0-8964-1E3C797EB711}" type="pres">
      <dgm:prSet presAssocID="{115BADB4-C36E-492F-8E36-B32FD48AC2C3}" presName="childTextBox" presStyleLbl="fgAccFollowNode1" presStyleIdx="1" presStyleCnt="6">
        <dgm:presLayoutVars>
          <dgm:bulletEnabled val="1"/>
        </dgm:presLayoutVars>
      </dgm:prSet>
      <dgm:spPr/>
    </dgm:pt>
    <dgm:pt modelId="{11D31F87-D13D-4515-AB40-EE6F8AABD1CA}" type="pres">
      <dgm:prSet presAssocID="{D870FAC8-774F-4C68-950A-6DDAC6DA3114}" presName="sp" presStyleCnt="0"/>
      <dgm:spPr/>
    </dgm:pt>
    <dgm:pt modelId="{482208BF-6019-4E8A-AC38-B99D00D4343B}" type="pres">
      <dgm:prSet presAssocID="{D7DAB501-BEB6-4D0B-954B-77F7FC79A757}" presName="arrowAndChildren" presStyleCnt="0"/>
      <dgm:spPr/>
    </dgm:pt>
    <dgm:pt modelId="{3E72DC65-E194-4792-9344-1AC5DB40B6D7}" type="pres">
      <dgm:prSet presAssocID="{D7DAB501-BEB6-4D0B-954B-77F7FC79A757}" presName="parentTextArrow" presStyleLbl="node1" presStyleIdx="0" presStyleCnt="3"/>
      <dgm:spPr/>
    </dgm:pt>
    <dgm:pt modelId="{700FA204-B15B-43FD-B6D5-C3B41C6A6C3B}" type="pres">
      <dgm:prSet presAssocID="{D7DAB501-BEB6-4D0B-954B-77F7FC79A757}" presName="arrow" presStyleLbl="node1" presStyleIdx="1" presStyleCnt="3"/>
      <dgm:spPr/>
    </dgm:pt>
    <dgm:pt modelId="{D9642305-B5DA-4639-B046-26708302EDDF}" type="pres">
      <dgm:prSet presAssocID="{D7DAB501-BEB6-4D0B-954B-77F7FC79A757}" presName="descendantArrow" presStyleCnt="0"/>
      <dgm:spPr/>
    </dgm:pt>
    <dgm:pt modelId="{8DE1499A-087B-4F16-8D43-A13496955A8D}" type="pres">
      <dgm:prSet presAssocID="{B947C810-EDC3-471A-B921-C892C9179FF2}" presName="childTextArrow" presStyleLbl="fgAccFollowNode1" presStyleIdx="2" presStyleCnt="6">
        <dgm:presLayoutVars>
          <dgm:bulletEnabled val="1"/>
        </dgm:presLayoutVars>
      </dgm:prSet>
      <dgm:spPr/>
    </dgm:pt>
    <dgm:pt modelId="{FD9B803A-72CB-4A2C-A5E2-7F8C49B168E7}" type="pres">
      <dgm:prSet presAssocID="{AAA36423-2646-4D03-90B4-847B7F9A2E20}" presName="childTextArrow" presStyleLbl="fgAccFollowNode1" presStyleIdx="3" presStyleCnt="6">
        <dgm:presLayoutVars>
          <dgm:bulletEnabled val="1"/>
        </dgm:presLayoutVars>
      </dgm:prSet>
      <dgm:spPr/>
    </dgm:pt>
    <dgm:pt modelId="{66864DEE-EB82-4257-B581-524CEE956320}" type="pres">
      <dgm:prSet presAssocID="{02D5283C-75D5-43BD-92D6-81514A460B93}" presName="sp" presStyleCnt="0"/>
      <dgm:spPr/>
    </dgm:pt>
    <dgm:pt modelId="{2D01E5E3-5B35-4EAB-B727-9DA55DA00FF0}" type="pres">
      <dgm:prSet presAssocID="{7D1DE1BA-03BA-4272-BD1D-02C7D9CE6234}" presName="arrowAndChildren" presStyleCnt="0"/>
      <dgm:spPr/>
    </dgm:pt>
    <dgm:pt modelId="{BF007056-8660-4ACB-8C9E-93EDFA8D5568}" type="pres">
      <dgm:prSet presAssocID="{7D1DE1BA-03BA-4272-BD1D-02C7D9CE6234}" presName="parentTextArrow" presStyleLbl="node1" presStyleIdx="1" presStyleCnt="3"/>
      <dgm:spPr/>
    </dgm:pt>
    <dgm:pt modelId="{DEFDD34D-7BD2-4D36-992E-CA98DEBEC969}" type="pres">
      <dgm:prSet presAssocID="{7D1DE1BA-03BA-4272-BD1D-02C7D9CE6234}" presName="arrow" presStyleLbl="node1" presStyleIdx="2" presStyleCnt="3"/>
      <dgm:spPr/>
    </dgm:pt>
    <dgm:pt modelId="{09A4CFE4-8625-4B0D-AA32-C3AF4AAC4F58}" type="pres">
      <dgm:prSet presAssocID="{7D1DE1BA-03BA-4272-BD1D-02C7D9CE6234}" presName="descendantArrow" presStyleCnt="0"/>
      <dgm:spPr/>
    </dgm:pt>
    <dgm:pt modelId="{F31F19AA-B233-483C-8902-082EF898783A}" type="pres">
      <dgm:prSet presAssocID="{DA59DA70-D351-4B55-B446-28A321D2F4DB}" presName="childTextArrow" presStyleLbl="fgAccFollowNode1" presStyleIdx="4" presStyleCnt="6">
        <dgm:presLayoutVars>
          <dgm:bulletEnabled val="1"/>
        </dgm:presLayoutVars>
      </dgm:prSet>
      <dgm:spPr/>
    </dgm:pt>
    <dgm:pt modelId="{60E588DD-5CA6-4D5E-B793-702B9150145C}" type="pres">
      <dgm:prSet presAssocID="{085B021B-2103-433D-A4D2-EA8F23B4DA95}" presName="childTextArrow" presStyleLbl="fgAccFollowNode1" presStyleIdx="5" presStyleCnt="6">
        <dgm:presLayoutVars>
          <dgm:bulletEnabled val="1"/>
        </dgm:presLayoutVars>
      </dgm:prSet>
      <dgm:spPr/>
    </dgm:pt>
  </dgm:ptLst>
  <dgm:cxnLst>
    <dgm:cxn modelId="{5A0E380B-7AC6-4AF6-872E-A9E5F39F7E02}" srcId="{C359FFE3-DCBA-4E96-A5DE-BFB1697B5DA2}" destId="{115BADB4-C36E-492F-8E36-B32FD48AC2C3}" srcOrd="1" destOrd="0" parTransId="{3A8390E6-EE56-4B18-88B8-8AA5C554EA59}" sibTransId="{C1C5B011-047D-49A8-A73E-C6688B966728}"/>
    <dgm:cxn modelId="{E8CB190C-D655-411C-ACCF-B60BCBF454CF}" type="presOf" srcId="{7D1DE1BA-03BA-4272-BD1D-02C7D9CE6234}" destId="{DEFDD34D-7BD2-4D36-992E-CA98DEBEC969}" srcOrd="1" destOrd="0" presId="urn:microsoft.com/office/officeart/2005/8/layout/process4"/>
    <dgm:cxn modelId="{9803102D-7BCE-4E14-A498-EBBDA63A1725}" type="presOf" srcId="{0710D000-5112-47E7-AD7C-885A5679147B}" destId="{3806C784-3770-4A0E-BC2C-9C982846F3D8}" srcOrd="0" destOrd="0" presId="urn:microsoft.com/office/officeart/2005/8/layout/process4"/>
    <dgm:cxn modelId="{32B9522D-27ED-47BF-B09C-CE9C13E1AA2B}" type="presOf" srcId="{B24A32A0-E8F9-4B87-8072-1DD190FA6AE9}" destId="{E57F8A63-297D-48E5-9710-F9DCCC8A0C60}" srcOrd="0" destOrd="0" presId="urn:microsoft.com/office/officeart/2005/8/layout/process4"/>
    <dgm:cxn modelId="{D23A7231-6BFE-4D68-80C1-146764D849A9}" type="presOf" srcId="{AAA36423-2646-4D03-90B4-847B7F9A2E20}" destId="{FD9B803A-72CB-4A2C-A5E2-7F8C49B168E7}" srcOrd="0" destOrd="0" presId="urn:microsoft.com/office/officeart/2005/8/layout/process4"/>
    <dgm:cxn modelId="{7DC27661-3678-49D9-BA25-6FC0380F5658}" srcId="{D7DAB501-BEB6-4D0B-954B-77F7FC79A757}" destId="{AAA36423-2646-4D03-90B4-847B7F9A2E20}" srcOrd="1" destOrd="0" parTransId="{419EC054-7C3E-4D11-8372-1EC5304293C7}" sibTransId="{D33FEEFD-8EB1-4DD6-966E-91C042DE34D7}"/>
    <dgm:cxn modelId="{18575964-4989-4099-BF07-ADE5465BF068}" type="presOf" srcId="{C359FFE3-DCBA-4E96-A5DE-BFB1697B5DA2}" destId="{9FA74B26-A748-43AC-A35F-E67A0803DF8A}" srcOrd="1" destOrd="0" presId="urn:microsoft.com/office/officeart/2005/8/layout/process4"/>
    <dgm:cxn modelId="{A9BE5A65-5031-496E-BAC7-A534298EE489}" type="presOf" srcId="{B947C810-EDC3-471A-B921-C892C9179FF2}" destId="{8DE1499A-087B-4F16-8D43-A13496955A8D}" srcOrd="0" destOrd="0" presId="urn:microsoft.com/office/officeart/2005/8/layout/process4"/>
    <dgm:cxn modelId="{A535F547-D678-43F3-B19C-468C08D9C187}" srcId="{7D1DE1BA-03BA-4272-BD1D-02C7D9CE6234}" destId="{DA59DA70-D351-4B55-B446-28A321D2F4DB}" srcOrd="0" destOrd="0" parTransId="{C6FEC667-64E4-4E6C-A45C-B56B449E243F}" sibTransId="{AC48ACBF-BEAB-4B38-AABC-D7900934C004}"/>
    <dgm:cxn modelId="{545DA17C-2010-4818-B2F7-A78771FC84A1}" srcId="{D7DAB501-BEB6-4D0B-954B-77F7FC79A757}" destId="{B947C810-EDC3-471A-B921-C892C9179FF2}" srcOrd="0" destOrd="0" parTransId="{27194B0A-FA99-4330-B589-B1792D6B346B}" sibTransId="{E96E7CD2-23C1-4FD2-B518-97DFA2977F8D}"/>
    <dgm:cxn modelId="{1D68D581-6BE3-4398-ABAF-8F47B3A85C64}" type="presOf" srcId="{7D1DE1BA-03BA-4272-BD1D-02C7D9CE6234}" destId="{BF007056-8660-4ACB-8C9E-93EDFA8D5568}" srcOrd="0" destOrd="0" presId="urn:microsoft.com/office/officeart/2005/8/layout/process4"/>
    <dgm:cxn modelId="{3190C699-1420-4F0D-9F8E-15B21FD2D37B}" type="presOf" srcId="{DA59DA70-D351-4B55-B446-28A321D2F4DB}" destId="{F31F19AA-B233-483C-8902-082EF898783A}" srcOrd="0" destOrd="0" presId="urn:microsoft.com/office/officeart/2005/8/layout/process4"/>
    <dgm:cxn modelId="{64683CAB-806B-4E5E-A034-280D09B6EADA}" srcId="{7D1DE1BA-03BA-4272-BD1D-02C7D9CE6234}" destId="{085B021B-2103-433D-A4D2-EA8F23B4DA95}" srcOrd="1" destOrd="0" parTransId="{2CA79A91-7E6B-4758-9AE8-5A8D653C2D9C}" sibTransId="{F76860FF-9AB2-4741-888E-AD604DC1F0D5}"/>
    <dgm:cxn modelId="{CF9873AF-6C99-4A6A-8B97-EAE5B737DA25}" type="presOf" srcId="{D7DAB501-BEB6-4D0B-954B-77F7FC79A757}" destId="{3E72DC65-E194-4792-9344-1AC5DB40B6D7}" srcOrd="0" destOrd="0" presId="urn:microsoft.com/office/officeart/2005/8/layout/process4"/>
    <dgm:cxn modelId="{87A9D1C6-9B36-410A-B758-17FC0A6CBD5E}" srcId="{B24A32A0-E8F9-4B87-8072-1DD190FA6AE9}" destId="{C359FFE3-DCBA-4E96-A5DE-BFB1697B5DA2}" srcOrd="2" destOrd="0" parTransId="{727136C2-03BC-47F2-BA71-685BE6F14A8D}" sibTransId="{9244D50F-B97F-42C9-BED5-300A8D9219DB}"/>
    <dgm:cxn modelId="{BE19D8C7-5E20-47A9-8716-FC5FD8C8F23C}" type="presOf" srcId="{115BADB4-C36E-492F-8E36-B32FD48AC2C3}" destId="{215435F4-1834-47F0-8964-1E3C797EB711}" srcOrd="0" destOrd="0" presId="urn:microsoft.com/office/officeart/2005/8/layout/process4"/>
    <dgm:cxn modelId="{BFDFA9C8-ED68-4D18-AB2E-F212AA7A473B}" type="presOf" srcId="{085B021B-2103-433D-A4D2-EA8F23B4DA95}" destId="{60E588DD-5CA6-4D5E-B793-702B9150145C}" srcOrd="0" destOrd="0" presId="urn:microsoft.com/office/officeart/2005/8/layout/process4"/>
    <dgm:cxn modelId="{282A27C9-9824-4A4C-AD30-856A2E412ABB}" srcId="{C359FFE3-DCBA-4E96-A5DE-BFB1697B5DA2}" destId="{0710D000-5112-47E7-AD7C-885A5679147B}" srcOrd="0" destOrd="0" parTransId="{9BF49D4F-A928-4966-BC8B-3382AE43937E}" sibTransId="{980E878D-087A-4652-B70D-D139CD0AA2AB}"/>
    <dgm:cxn modelId="{69D4A5CB-439D-454C-A73B-48297F136CF1}" type="presOf" srcId="{C359FFE3-DCBA-4E96-A5DE-BFB1697B5DA2}" destId="{B4D7CE36-C670-4069-A6E3-73C38D604C90}" srcOrd="0" destOrd="0" presId="urn:microsoft.com/office/officeart/2005/8/layout/process4"/>
    <dgm:cxn modelId="{EF48DBD7-88C0-47E8-B229-B68BF07DD14B}" type="presOf" srcId="{D7DAB501-BEB6-4D0B-954B-77F7FC79A757}" destId="{700FA204-B15B-43FD-B6D5-C3B41C6A6C3B}" srcOrd="1" destOrd="0" presId="urn:microsoft.com/office/officeart/2005/8/layout/process4"/>
    <dgm:cxn modelId="{5CF13DE2-C0B2-4E44-A76B-F247882BBF26}" srcId="{B24A32A0-E8F9-4B87-8072-1DD190FA6AE9}" destId="{7D1DE1BA-03BA-4272-BD1D-02C7D9CE6234}" srcOrd="0" destOrd="0" parTransId="{EA2E3D9E-C824-4198-8663-43DA5192F34D}" sibTransId="{02D5283C-75D5-43BD-92D6-81514A460B93}"/>
    <dgm:cxn modelId="{666CF9F4-B24B-456A-9BA2-FD15B49150CE}" srcId="{B24A32A0-E8F9-4B87-8072-1DD190FA6AE9}" destId="{D7DAB501-BEB6-4D0B-954B-77F7FC79A757}" srcOrd="1" destOrd="0" parTransId="{F25592CD-2D1C-4B36-9515-8B166011EB04}" sibTransId="{D870FAC8-774F-4C68-950A-6DDAC6DA3114}"/>
    <dgm:cxn modelId="{6811FC76-5DB2-48D5-821F-436C02A1A17A}" type="presParOf" srcId="{E57F8A63-297D-48E5-9710-F9DCCC8A0C60}" destId="{44EC53EE-7020-47C7-ACF1-F61513A29BFB}" srcOrd="0" destOrd="0" presId="urn:microsoft.com/office/officeart/2005/8/layout/process4"/>
    <dgm:cxn modelId="{0D50984F-8A66-47F6-9A4E-A23CE329626B}" type="presParOf" srcId="{44EC53EE-7020-47C7-ACF1-F61513A29BFB}" destId="{B4D7CE36-C670-4069-A6E3-73C38D604C90}" srcOrd="0" destOrd="0" presId="urn:microsoft.com/office/officeart/2005/8/layout/process4"/>
    <dgm:cxn modelId="{0CADBBB1-8434-49FF-899B-B86C7C704975}" type="presParOf" srcId="{44EC53EE-7020-47C7-ACF1-F61513A29BFB}" destId="{9FA74B26-A748-43AC-A35F-E67A0803DF8A}" srcOrd="1" destOrd="0" presId="urn:microsoft.com/office/officeart/2005/8/layout/process4"/>
    <dgm:cxn modelId="{DBD85B72-3B15-4486-8526-E7988EA4702E}" type="presParOf" srcId="{44EC53EE-7020-47C7-ACF1-F61513A29BFB}" destId="{FFDF303B-EC2F-4608-AF4D-A99535B8EC2D}" srcOrd="2" destOrd="0" presId="urn:microsoft.com/office/officeart/2005/8/layout/process4"/>
    <dgm:cxn modelId="{E6811759-1CB5-4299-9909-36B98A1804A1}" type="presParOf" srcId="{FFDF303B-EC2F-4608-AF4D-A99535B8EC2D}" destId="{3806C784-3770-4A0E-BC2C-9C982846F3D8}" srcOrd="0" destOrd="0" presId="urn:microsoft.com/office/officeart/2005/8/layout/process4"/>
    <dgm:cxn modelId="{66D064A0-4DDA-490E-A3F8-D6A8BB9FF4AC}" type="presParOf" srcId="{FFDF303B-EC2F-4608-AF4D-A99535B8EC2D}" destId="{215435F4-1834-47F0-8964-1E3C797EB711}" srcOrd="1" destOrd="0" presId="urn:microsoft.com/office/officeart/2005/8/layout/process4"/>
    <dgm:cxn modelId="{8D3404F3-246F-445D-95A2-13872A67C619}" type="presParOf" srcId="{E57F8A63-297D-48E5-9710-F9DCCC8A0C60}" destId="{11D31F87-D13D-4515-AB40-EE6F8AABD1CA}" srcOrd="1" destOrd="0" presId="urn:microsoft.com/office/officeart/2005/8/layout/process4"/>
    <dgm:cxn modelId="{70CCB4DE-9695-41D1-980C-825F3DAA86A5}" type="presParOf" srcId="{E57F8A63-297D-48E5-9710-F9DCCC8A0C60}" destId="{482208BF-6019-4E8A-AC38-B99D00D4343B}" srcOrd="2" destOrd="0" presId="urn:microsoft.com/office/officeart/2005/8/layout/process4"/>
    <dgm:cxn modelId="{4D31421C-FE9F-44C6-9DAA-BE9BF9F91E14}" type="presParOf" srcId="{482208BF-6019-4E8A-AC38-B99D00D4343B}" destId="{3E72DC65-E194-4792-9344-1AC5DB40B6D7}" srcOrd="0" destOrd="0" presId="urn:microsoft.com/office/officeart/2005/8/layout/process4"/>
    <dgm:cxn modelId="{77CF0E84-3D09-46D4-A64A-54F98A4EA598}" type="presParOf" srcId="{482208BF-6019-4E8A-AC38-B99D00D4343B}" destId="{700FA204-B15B-43FD-B6D5-C3B41C6A6C3B}" srcOrd="1" destOrd="0" presId="urn:microsoft.com/office/officeart/2005/8/layout/process4"/>
    <dgm:cxn modelId="{D4D84561-8D92-4475-8990-5A138AF9CB1E}" type="presParOf" srcId="{482208BF-6019-4E8A-AC38-B99D00D4343B}" destId="{D9642305-B5DA-4639-B046-26708302EDDF}" srcOrd="2" destOrd="0" presId="urn:microsoft.com/office/officeart/2005/8/layout/process4"/>
    <dgm:cxn modelId="{F89EC821-E0E8-4F13-BB59-8F8354C0D482}" type="presParOf" srcId="{D9642305-B5DA-4639-B046-26708302EDDF}" destId="{8DE1499A-087B-4F16-8D43-A13496955A8D}" srcOrd="0" destOrd="0" presId="urn:microsoft.com/office/officeart/2005/8/layout/process4"/>
    <dgm:cxn modelId="{FDD69033-0332-4FA4-A7F2-420588CF73BA}" type="presParOf" srcId="{D9642305-B5DA-4639-B046-26708302EDDF}" destId="{FD9B803A-72CB-4A2C-A5E2-7F8C49B168E7}" srcOrd="1" destOrd="0" presId="urn:microsoft.com/office/officeart/2005/8/layout/process4"/>
    <dgm:cxn modelId="{D2902ABA-1C11-44A5-A502-78360587D7C5}" type="presParOf" srcId="{E57F8A63-297D-48E5-9710-F9DCCC8A0C60}" destId="{66864DEE-EB82-4257-B581-524CEE956320}" srcOrd="3" destOrd="0" presId="urn:microsoft.com/office/officeart/2005/8/layout/process4"/>
    <dgm:cxn modelId="{0136DB8B-53FD-431F-9A61-09F7B62FF82D}" type="presParOf" srcId="{E57F8A63-297D-48E5-9710-F9DCCC8A0C60}" destId="{2D01E5E3-5B35-4EAB-B727-9DA55DA00FF0}" srcOrd="4" destOrd="0" presId="urn:microsoft.com/office/officeart/2005/8/layout/process4"/>
    <dgm:cxn modelId="{17A28BA5-3C71-4387-867F-4EB9B9B6FA54}" type="presParOf" srcId="{2D01E5E3-5B35-4EAB-B727-9DA55DA00FF0}" destId="{BF007056-8660-4ACB-8C9E-93EDFA8D5568}" srcOrd="0" destOrd="0" presId="urn:microsoft.com/office/officeart/2005/8/layout/process4"/>
    <dgm:cxn modelId="{48533004-3473-46A7-A932-9E12F75BA29F}" type="presParOf" srcId="{2D01E5E3-5B35-4EAB-B727-9DA55DA00FF0}" destId="{DEFDD34D-7BD2-4D36-992E-CA98DEBEC969}" srcOrd="1" destOrd="0" presId="urn:microsoft.com/office/officeart/2005/8/layout/process4"/>
    <dgm:cxn modelId="{B0383129-FB15-4BA8-B46B-3F61D1FF9E37}" type="presParOf" srcId="{2D01E5E3-5B35-4EAB-B727-9DA55DA00FF0}" destId="{09A4CFE4-8625-4B0D-AA32-C3AF4AAC4F58}" srcOrd="2" destOrd="0" presId="urn:microsoft.com/office/officeart/2005/8/layout/process4"/>
    <dgm:cxn modelId="{74345333-7B05-4CA8-B0C2-3CDE2DC698ED}" type="presParOf" srcId="{09A4CFE4-8625-4B0D-AA32-C3AF4AAC4F58}" destId="{F31F19AA-B233-483C-8902-082EF898783A}" srcOrd="0" destOrd="0" presId="urn:microsoft.com/office/officeart/2005/8/layout/process4"/>
    <dgm:cxn modelId="{18EACB41-43C0-4B7E-8855-D55E9A11344E}" type="presParOf" srcId="{09A4CFE4-8625-4B0D-AA32-C3AF4AAC4F58}" destId="{60E588DD-5CA6-4D5E-B793-702B9150145C}" srcOrd="1"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24A32A0-E8F9-4B87-8072-1DD190FA6AE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AU"/>
        </a:p>
      </dgm:t>
    </dgm:pt>
    <dgm:pt modelId="{7D1DE1BA-03BA-4272-BD1D-02C7D9CE6234}">
      <dgm:prSet phldrT="[Text]"/>
      <dgm:spPr>
        <a:solidFill>
          <a:schemeClr val="accent6">
            <a:lumMod val="75000"/>
          </a:schemeClr>
        </a:solidFill>
      </dgm:spPr>
      <dgm:t>
        <a:bodyPr/>
        <a:lstStyle/>
        <a:p>
          <a:r>
            <a:rPr lang="en-AU" dirty="0"/>
            <a:t>As a forward pass is being thrown</a:t>
          </a:r>
        </a:p>
      </dgm:t>
    </dgm:pt>
    <dgm:pt modelId="{EA2E3D9E-C824-4198-8663-43DA5192F34D}" type="parTrans" cxnId="{5CF13DE2-C0B2-4E44-A76B-F247882BBF26}">
      <dgm:prSet/>
      <dgm:spPr/>
      <dgm:t>
        <a:bodyPr/>
        <a:lstStyle/>
        <a:p>
          <a:endParaRPr lang="en-AU"/>
        </a:p>
      </dgm:t>
    </dgm:pt>
    <dgm:pt modelId="{02D5283C-75D5-43BD-92D6-81514A460B93}" type="sibTrans" cxnId="{5CF13DE2-C0B2-4E44-A76B-F247882BBF26}">
      <dgm:prSet/>
      <dgm:spPr/>
      <dgm:t>
        <a:bodyPr/>
        <a:lstStyle/>
        <a:p>
          <a:endParaRPr lang="en-AU"/>
        </a:p>
      </dgm:t>
    </dgm:pt>
    <dgm:pt modelId="{DA59DA70-D351-4B55-B446-28A321D2F4DB}">
      <dgm:prSet phldrT="[Text]"/>
      <dgm:spPr>
        <a:solidFill>
          <a:srgbClr val="FFC000">
            <a:alpha val="90000"/>
          </a:srgbClr>
        </a:solidFill>
      </dgm:spPr>
      <dgm:t>
        <a:bodyPr/>
        <a:lstStyle/>
        <a:p>
          <a:r>
            <a:rPr lang="en-AU" dirty="0"/>
            <a:t>Movement</a:t>
          </a:r>
        </a:p>
      </dgm:t>
    </dgm:pt>
    <dgm:pt modelId="{C6FEC667-64E4-4E6C-A45C-B56B449E243F}" type="parTrans" cxnId="{A535F547-D678-43F3-B19C-468C08D9C187}">
      <dgm:prSet/>
      <dgm:spPr/>
      <dgm:t>
        <a:bodyPr/>
        <a:lstStyle/>
        <a:p>
          <a:endParaRPr lang="en-AU"/>
        </a:p>
      </dgm:t>
    </dgm:pt>
    <dgm:pt modelId="{AC48ACBF-BEAB-4B38-AABC-D7900934C004}" type="sibTrans" cxnId="{A535F547-D678-43F3-B19C-468C08D9C187}">
      <dgm:prSet/>
      <dgm:spPr/>
      <dgm:t>
        <a:bodyPr/>
        <a:lstStyle/>
        <a:p>
          <a:endParaRPr lang="en-AU"/>
        </a:p>
      </dgm:t>
    </dgm:pt>
    <dgm:pt modelId="{085B021B-2103-433D-A4D2-EA8F23B4DA95}">
      <dgm:prSet phldrT="[Text]"/>
      <dgm:spPr>
        <a:solidFill>
          <a:srgbClr val="FFC000">
            <a:alpha val="90000"/>
          </a:srgbClr>
        </a:solidFill>
      </dgm:spPr>
      <dgm:t>
        <a:bodyPr/>
        <a:lstStyle/>
        <a:p>
          <a:r>
            <a:rPr lang="en-AU" dirty="0"/>
            <a:t>Verbal</a:t>
          </a:r>
        </a:p>
      </dgm:t>
    </dgm:pt>
    <dgm:pt modelId="{2CA79A91-7E6B-4758-9AE8-5A8D653C2D9C}" type="parTrans" cxnId="{64683CAB-806B-4E5E-A034-280D09B6EADA}">
      <dgm:prSet/>
      <dgm:spPr/>
      <dgm:t>
        <a:bodyPr/>
        <a:lstStyle/>
        <a:p>
          <a:endParaRPr lang="en-AU"/>
        </a:p>
      </dgm:t>
    </dgm:pt>
    <dgm:pt modelId="{F76860FF-9AB2-4741-888E-AD604DC1F0D5}" type="sibTrans" cxnId="{64683CAB-806B-4E5E-A034-280D09B6EADA}">
      <dgm:prSet/>
      <dgm:spPr/>
      <dgm:t>
        <a:bodyPr/>
        <a:lstStyle/>
        <a:p>
          <a:endParaRPr lang="en-AU"/>
        </a:p>
      </dgm:t>
    </dgm:pt>
    <dgm:pt modelId="{D7DAB501-BEB6-4D0B-954B-77F7FC79A757}">
      <dgm:prSet phldrT="[Text]"/>
      <dgm:spPr>
        <a:solidFill>
          <a:schemeClr val="accent6">
            <a:lumMod val="75000"/>
          </a:schemeClr>
        </a:solidFill>
      </dgm:spPr>
      <dgm:t>
        <a:bodyPr/>
        <a:lstStyle/>
        <a:p>
          <a:r>
            <a:rPr lang="en-AU" dirty="0"/>
            <a:t>When a penalty is blown</a:t>
          </a:r>
        </a:p>
      </dgm:t>
    </dgm:pt>
    <dgm:pt modelId="{F25592CD-2D1C-4B36-9515-8B166011EB04}" type="parTrans" cxnId="{666CF9F4-B24B-456A-9BA2-FD15B49150CE}">
      <dgm:prSet/>
      <dgm:spPr/>
      <dgm:t>
        <a:bodyPr/>
        <a:lstStyle/>
        <a:p>
          <a:endParaRPr lang="en-AU"/>
        </a:p>
      </dgm:t>
    </dgm:pt>
    <dgm:pt modelId="{D870FAC8-774F-4C68-950A-6DDAC6DA3114}" type="sibTrans" cxnId="{666CF9F4-B24B-456A-9BA2-FD15B49150CE}">
      <dgm:prSet/>
      <dgm:spPr/>
      <dgm:t>
        <a:bodyPr/>
        <a:lstStyle/>
        <a:p>
          <a:endParaRPr lang="en-AU"/>
        </a:p>
      </dgm:t>
    </dgm:pt>
    <dgm:pt modelId="{B947C810-EDC3-471A-B921-C892C9179FF2}">
      <dgm:prSet phldrT="[Text]"/>
      <dgm:spPr>
        <a:solidFill>
          <a:srgbClr val="FFC000">
            <a:alpha val="90000"/>
          </a:srgbClr>
        </a:solidFill>
      </dgm:spPr>
      <dgm:t>
        <a:bodyPr/>
        <a:lstStyle/>
        <a:p>
          <a:r>
            <a:rPr lang="en-AU" dirty="0"/>
            <a:t>Verbal</a:t>
          </a:r>
        </a:p>
      </dgm:t>
    </dgm:pt>
    <dgm:pt modelId="{27194B0A-FA99-4330-B589-B1792D6B346B}" type="parTrans" cxnId="{545DA17C-2010-4818-B2F7-A78771FC84A1}">
      <dgm:prSet/>
      <dgm:spPr/>
      <dgm:t>
        <a:bodyPr/>
        <a:lstStyle/>
        <a:p>
          <a:endParaRPr lang="en-AU"/>
        </a:p>
      </dgm:t>
    </dgm:pt>
    <dgm:pt modelId="{E96E7CD2-23C1-4FD2-B518-97DFA2977F8D}" type="sibTrans" cxnId="{545DA17C-2010-4818-B2F7-A78771FC84A1}">
      <dgm:prSet/>
      <dgm:spPr/>
      <dgm:t>
        <a:bodyPr/>
        <a:lstStyle/>
        <a:p>
          <a:endParaRPr lang="en-AU"/>
        </a:p>
      </dgm:t>
    </dgm:pt>
    <dgm:pt modelId="{AAA36423-2646-4D03-90B4-847B7F9A2E20}">
      <dgm:prSet phldrT="[Text]"/>
      <dgm:spPr>
        <a:solidFill>
          <a:srgbClr val="FFC000">
            <a:alpha val="90000"/>
          </a:srgbClr>
        </a:solidFill>
      </dgm:spPr>
      <dgm:t>
        <a:bodyPr/>
        <a:lstStyle/>
        <a:p>
          <a:r>
            <a:rPr lang="en-AU" dirty="0"/>
            <a:t>Whistle</a:t>
          </a:r>
        </a:p>
      </dgm:t>
    </dgm:pt>
    <dgm:pt modelId="{419EC054-7C3E-4D11-8372-1EC5304293C7}" type="parTrans" cxnId="{7DC27661-3678-49D9-BA25-6FC0380F5658}">
      <dgm:prSet/>
      <dgm:spPr/>
      <dgm:t>
        <a:bodyPr/>
        <a:lstStyle/>
        <a:p>
          <a:endParaRPr lang="en-AU"/>
        </a:p>
      </dgm:t>
    </dgm:pt>
    <dgm:pt modelId="{D33FEEFD-8EB1-4DD6-966E-91C042DE34D7}" type="sibTrans" cxnId="{7DC27661-3678-49D9-BA25-6FC0380F5658}">
      <dgm:prSet/>
      <dgm:spPr/>
      <dgm:t>
        <a:bodyPr/>
        <a:lstStyle/>
        <a:p>
          <a:endParaRPr lang="en-AU"/>
        </a:p>
      </dgm:t>
    </dgm:pt>
    <dgm:pt modelId="{C359FFE3-DCBA-4E96-A5DE-BFB1697B5DA2}">
      <dgm:prSet phldrT="[Text]"/>
      <dgm:spPr>
        <a:solidFill>
          <a:schemeClr val="accent6">
            <a:lumMod val="75000"/>
          </a:schemeClr>
        </a:solidFill>
      </dgm:spPr>
      <dgm:t>
        <a:bodyPr/>
        <a:lstStyle/>
        <a:p>
          <a:r>
            <a:rPr lang="en-AU" dirty="0"/>
            <a:t>When you are not going to penalise</a:t>
          </a:r>
        </a:p>
      </dgm:t>
    </dgm:pt>
    <dgm:pt modelId="{727136C2-03BC-47F2-BA71-685BE6F14A8D}" type="parTrans" cxnId="{87A9D1C6-9B36-410A-B758-17FC0A6CBD5E}">
      <dgm:prSet/>
      <dgm:spPr/>
      <dgm:t>
        <a:bodyPr/>
        <a:lstStyle/>
        <a:p>
          <a:endParaRPr lang="en-AU"/>
        </a:p>
      </dgm:t>
    </dgm:pt>
    <dgm:pt modelId="{9244D50F-B97F-42C9-BED5-300A8D9219DB}" type="sibTrans" cxnId="{87A9D1C6-9B36-410A-B758-17FC0A6CBD5E}">
      <dgm:prSet/>
      <dgm:spPr/>
      <dgm:t>
        <a:bodyPr/>
        <a:lstStyle/>
        <a:p>
          <a:endParaRPr lang="en-AU"/>
        </a:p>
      </dgm:t>
    </dgm:pt>
    <dgm:pt modelId="{0710D000-5112-47E7-AD7C-885A5679147B}">
      <dgm:prSet phldrT="[Text]"/>
      <dgm:spPr>
        <a:solidFill>
          <a:srgbClr val="FFC000">
            <a:alpha val="90000"/>
          </a:srgbClr>
        </a:solidFill>
      </dgm:spPr>
      <dgm:t>
        <a:bodyPr/>
        <a:lstStyle/>
        <a:p>
          <a:r>
            <a:rPr lang="en-AU" dirty="0"/>
            <a:t>Verbal</a:t>
          </a:r>
        </a:p>
      </dgm:t>
    </dgm:pt>
    <dgm:pt modelId="{9BF49D4F-A928-4966-BC8B-3382AE43937E}" type="parTrans" cxnId="{282A27C9-9824-4A4C-AD30-856A2E412ABB}">
      <dgm:prSet/>
      <dgm:spPr/>
      <dgm:t>
        <a:bodyPr/>
        <a:lstStyle/>
        <a:p>
          <a:endParaRPr lang="en-AU"/>
        </a:p>
      </dgm:t>
    </dgm:pt>
    <dgm:pt modelId="{980E878D-087A-4652-B70D-D139CD0AA2AB}" type="sibTrans" cxnId="{282A27C9-9824-4A4C-AD30-856A2E412ABB}">
      <dgm:prSet/>
      <dgm:spPr/>
      <dgm:t>
        <a:bodyPr/>
        <a:lstStyle/>
        <a:p>
          <a:endParaRPr lang="en-AU"/>
        </a:p>
      </dgm:t>
    </dgm:pt>
    <dgm:pt modelId="{115BADB4-C36E-492F-8E36-B32FD48AC2C3}">
      <dgm:prSet phldrT="[Text]"/>
      <dgm:spPr>
        <a:solidFill>
          <a:srgbClr val="FFC000">
            <a:alpha val="90000"/>
          </a:srgbClr>
        </a:solidFill>
      </dgm:spPr>
      <dgm:t>
        <a:bodyPr/>
        <a:lstStyle/>
        <a:p>
          <a:r>
            <a:rPr lang="en-AU" dirty="0"/>
            <a:t>Signal</a:t>
          </a:r>
        </a:p>
      </dgm:t>
    </dgm:pt>
    <dgm:pt modelId="{3A8390E6-EE56-4B18-88B8-8AA5C554EA59}" type="parTrans" cxnId="{5A0E380B-7AC6-4AF6-872E-A9E5F39F7E02}">
      <dgm:prSet/>
      <dgm:spPr/>
      <dgm:t>
        <a:bodyPr/>
        <a:lstStyle/>
        <a:p>
          <a:endParaRPr lang="en-AU"/>
        </a:p>
      </dgm:t>
    </dgm:pt>
    <dgm:pt modelId="{C1C5B011-047D-49A8-A73E-C6688B966728}" type="sibTrans" cxnId="{5A0E380B-7AC6-4AF6-872E-A9E5F39F7E02}">
      <dgm:prSet/>
      <dgm:spPr/>
      <dgm:t>
        <a:bodyPr/>
        <a:lstStyle/>
        <a:p>
          <a:endParaRPr lang="en-AU"/>
        </a:p>
      </dgm:t>
    </dgm:pt>
    <dgm:pt modelId="{E57F8A63-297D-48E5-9710-F9DCCC8A0C60}" type="pres">
      <dgm:prSet presAssocID="{B24A32A0-E8F9-4B87-8072-1DD190FA6AE9}" presName="Name0" presStyleCnt="0">
        <dgm:presLayoutVars>
          <dgm:dir/>
          <dgm:animLvl val="lvl"/>
          <dgm:resizeHandles val="exact"/>
        </dgm:presLayoutVars>
      </dgm:prSet>
      <dgm:spPr/>
    </dgm:pt>
    <dgm:pt modelId="{44EC53EE-7020-47C7-ACF1-F61513A29BFB}" type="pres">
      <dgm:prSet presAssocID="{C359FFE3-DCBA-4E96-A5DE-BFB1697B5DA2}" presName="boxAndChildren" presStyleCnt="0"/>
      <dgm:spPr/>
    </dgm:pt>
    <dgm:pt modelId="{B4D7CE36-C670-4069-A6E3-73C38D604C90}" type="pres">
      <dgm:prSet presAssocID="{C359FFE3-DCBA-4E96-A5DE-BFB1697B5DA2}" presName="parentTextBox" presStyleLbl="node1" presStyleIdx="0" presStyleCnt="3"/>
      <dgm:spPr/>
    </dgm:pt>
    <dgm:pt modelId="{9FA74B26-A748-43AC-A35F-E67A0803DF8A}" type="pres">
      <dgm:prSet presAssocID="{C359FFE3-DCBA-4E96-A5DE-BFB1697B5DA2}" presName="entireBox" presStyleLbl="node1" presStyleIdx="0" presStyleCnt="3"/>
      <dgm:spPr/>
    </dgm:pt>
    <dgm:pt modelId="{FFDF303B-EC2F-4608-AF4D-A99535B8EC2D}" type="pres">
      <dgm:prSet presAssocID="{C359FFE3-DCBA-4E96-A5DE-BFB1697B5DA2}" presName="descendantBox" presStyleCnt="0"/>
      <dgm:spPr/>
    </dgm:pt>
    <dgm:pt modelId="{3806C784-3770-4A0E-BC2C-9C982846F3D8}" type="pres">
      <dgm:prSet presAssocID="{0710D000-5112-47E7-AD7C-885A5679147B}" presName="childTextBox" presStyleLbl="fgAccFollowNode1" presStyleIdx="0" presStyleCnt="6">
        <dgm:presLayoutVars>
          <dgm:bulletEnabled val="1"/>
        </dgm:presLayoutVars>
      </dgm:prSet>
      <dgm:spPr/>
    </dgm:pt>
    <dgm:pt modelId="{215435F4-1834-47F0-8964-1E3C797EB711}" type="pres">
      <dgm:prSet presAssocID="{115BADB4-C36E-492F-8E36-B32FD48AC2C3}" presName="childTextBox" presStyleLbl="fgAccFollowNode1" presStyleIdx="1" presStyleCnt="6">
        <dgm:presLayoutVars>
          <dgm:bulletEnabled val="1"/>
        </dgm:presLayoutVars>
      </dgm:prSet>
      <dgm:spPr/>
    </dgm:pt>
    <dgm:pt modelId="{11D31F87-D13D-4515-AB40-EE6F8AABD1CA}" type="pres">
      <dgm:prSet presAssocID="{D870FAC8-774F-4C68-950A-6DDAC6DA3114}" presName="sp" presStyleCnt="0"/>
      <dgm:spPr/>
    </dgm:pt>
    <dgm:pt modelId="{482208BF-6019-4E8A-AC38-B99D00D4343B}" type="pres">
      <dgm:prSet presAssocID="{D7DAB501-BEB6-4D0B-954B-77F7FC79A757}" presName="arrowAndChildren" presStyleCnt="0"/>
      <dgm:spPr/>
    </dgm:pt>
    <dgm:pt modelId="{3E72DC65-E194-4792-9344-1AC5DB40B6D7}" type="pres">
      <dgm:prSet presAssocID="{D7DAB501-BEB6-4D0B-954B-77F7FC79A757}" presName="parentTextArrow" presStyleLbl="node1" presStyleIdx="0" presStyleCnt="3"/>
      <dgm:spPr/>
    </dgm:pt>
    <dgm:pt modelId="{700FA204-B15B-43FD-B6D5-C3B41C6A6C3B}" type="pres">
      <dgm:prSet presAssocID="{D7DAB501-BEB6-4D0B-954B-77F7FC79A757}" presName="arrow" presStyleLbl="node1" presStyleIdx="1" presStyleCnt="3"/>
      <dgm:spPr/>
    </dgm:pt>
    <dgm:pt modelId="{D9642305-B5DA-4639-B046-26708302EDDF}" type="pres">
      <dgm:prSet presAssocID="{D7DAB501-BEB6-4D0B-954B-77F7FC79A757}" presName="descendantArrow" presStyleCnt="0"/>
      <dgm:spPr/>
    </dgm:pt>
    <dgm:pt modelId="{8DE1499A-087B-4F16-8D43-A13496955A8D}" type="pres">
      <dgm:prSet presAssocID="{B947C810-EDC3-471A-B921-C892C9179FF2}" presName="childTextArrow" presStyleLbl="fgAccFollowNode1" presStyleIdx="2" presStyleCnt="6">
        <dgm:presLayoutVars>
          <dgm:bulletEnabled val="1"/>
        </dgm:presLayoutVars>
      </dgm:prSet>
      <dgm:spPr/>
    </dgm:pt>
    <dgm:pt modelId="{FD9B803A-72CB-4A2C-A5E2-7F8C49B168E7}" type="pres">
      <dgm:prSet presAssocID="{AAA36423-2646-4D03-90B4-847B7F9A2E20}" presName="childTextArrow" presStyleLbl="fgAccFollowNode1" presStyleIdx="3" presStyleCnt="6">
        <dgm:presLayoutVars>
          <dgm:bulletEnabled val="1"/>
        </dgm:presLayoutVars>
      </dgm:prSet>
      <dgm:spPr/>
    </dgm:pt>
    <dgm:pt modelId="{66864DEE-EB82-4257-B581-524CEE956320}" type="pres">
      <dgm:prSet presAssocID="{02D5283C-75D5-43BD-92D6-81514A460B93}" presName="sp" presStyleCnt="0"/>
      <dgm:spPr/>
    </dgm:pt>
    <dgm:pt modelId="{2D01E5E3-5B35-4EAB-B727-9DA55DA00FF0}" type="pres">
      <dgm:prSet presAssocID="{7D1DE1BA-03BA-4272-BD1D-02C7D9CE6234}" presName="arrowAndChildren" presStyleCnt="0"/>
      <dgm:spPr/>
    </dgm:pt>
    <dgm:pt modelId="{BF007056-8660-4ACB-8C9E-93EDFA8D5568}" type="pres">
      <dgm:prSet presAssocID="{7D1DE1BA-03BA-4272-BD1D-02C7D9CE6234}" presName="parentTextArrow" presStyleLbl="node1" presStyleIdx="1" presStyleCnt="3"/>
      <dgm:spPr/>
    </dgm:pt>
    <dgm:pt modelId="{DEFDD34D-7BD2-4D36-992E-CA98DEBEC969}" type="pres">
      <dgm:prSet presAssocID="{7D1DE1BA-03BA-4272-BD1D-02C7D9CE6234}" presName="arrow" presStyleLbl="node1" presStyleIdx="2" presStyleCnt="3"/>
      <dgm:spPr/>
    </dgm:pt>
    <dgm:pt modelId="{09A4CFE4-8625-4B0D-AA32-C3AF4AAC4F58}" type="pres">
      <dgm:prSet presAssocID="{7D1DE1BA-03BA-4272-BD1D-02C7D9CE6234}" presName="descendantArrow" presStyleCnt="0"/>
      <dgm:spPr/>
    </dgm:pt>
    <dgm:pt modelId="{F31F19AA-B233-483C-8902-082EF898783A}" type="pres">
      <dgm:prSet presAssocID="{DA59DA70-D351-4B55-B446-28A321D2F4DB}" presName="childTextArrow" presStyleLbl="fgAccFollowNode1" presStyleIdx="4" presStyleCnt="6">
        <dgm:presLayoutVars>
          <dgm:bulletEnabled val="1"/>
        </dgm:presLayoutVars>
      </dgm:prSet>
      <dgm:spPr/>
    </dgm:pt>
    <dgm:pt modelId="{60E588DD-5CA6-4D5E-B793-702B9150145C}" type="pres">
      <dgm:prSet presAssocID="{085B021B-2103-433D-A4D2-EA8F23B4DA95}" presName="childTextArrow" presStyleLbl="fgAccFollowNode1" presStyleIdx="5" presStyleCnt="6">
        <dgm:presLayoutVars>
          <dgm:bulletEnabled val="1"/>
        </dgm:presLayoutVars>
      </dgm:prSet>
      <dgm:spPr/>
    </dgm:pt>
  </dgm:ptLst>
  <dgm:cxnLst>
    <dgm:cxn modelId="{5A0E380B-7AC6-4AF6-872E-A9E5F39F7E02}" srcId="{C359FFE3-DCBA-4E96-A5DE-BFB1697B5DA2}" destId="{115BADB4-C36E-492F-8E36-B32FD48AC2C3}" srcOrd="1" destOrd="0" parTransId="{3A8390E6-EE56-4B18-88B8-8AA5C554EA59}" sibTransId="{C1C5B011-047D-49A8-A73E-C6688B966728}"/>
    <dgm:cxn modelId="{E8CB190C-D655-411C-ACCF-B60BCBF454CF}" type="presOf" srcId="{7D1DE1BA-03BA-4272-BD1D-02C7D9CE6234}" destId="{DEFDD34D-7BD2-4D36-992E-CA98DEBEC969}" srcOrd="1" destOrd="0" presId="urn:microsoft.com/office/officeart/2005/8/layout/process4"/>
    <dgm:cxn modelId="{9803102D-7BCE-4E14-A498-EBBDA63A1725}" type="presOf" srcId="{0710D000-5112-47E7-AD7C-885A5679147B}" destId="{3806C784-3770-4A0E-BC2C-9C982846F3D8}" srcOrd="0" destOrd="0" presId="urn:microsoft.com/office/officeart/2005/8/layout/process4"/>
    <dgm:cxn modelId="{32B9522D-27ED-47BF-B09C-CE9C13E1AA2B}" type="presOf" srcId="{B24A32A0-E8F9-4B87-8072-1DD190FA6AE9}" destId="{E57F8A63-297D-48E5-9710-F9DCCC8A0C60}" srcOrd="0" destOrd="0" presId="urn:microsoft.com/office/officeart/2005/8/layout/process4"/>
    <dgm:cxn modelId="{D23A7231-6BFE-4D68-80C1-146764D849A9}" type="presOf" srcId="{AAA36423-2646-4D03-90B4-847B7F9A2E20}" destId="{FD9B803A-72CB-4A2C-A5E2-7F8C49B168E7}" srcOrd="0" destOrd="0" presId="urn:microsoft.com/office/officeart/2005/8/layout/process4"/>
    <dgm:cxn modelId="{7DC27661-3678-49D9-BA25-6FC0380F5658}" srcId="{D7DAB501-BEB6-4D0B-954B-77F7FC79A757}" destId="{AAA36423-2646-4D03-90B4-847B7F9A2E20}" srcOrd="1" destOrd="0" parTransId="{419EC054-7C3E-4D11-8372-1EC5304293C7}" sibTransId="{D33FEEFD-8EB1-4DD6-966E-91C042DE34D7}"/>
    <dgm:cxn modelId="{18575964-4989-4099-BF07-ADE5465BF068}" type="presOf" srcId="{C359FFE3-DCBA-4E96-A5DE-BFB1697B5DA2}" destId="{9FA74B26-A748-43AC-A35F-E67A0803DF8A}" srcOrd="1" destOrd="0" presId="urn:microsoft.com/office/officeart/2005/8/layout/process4"/>
    <dgm:cxn modelId="{A9BE5A65-5031-496E-BAC7-A534298EE489}" type="presOf" srcId="{B947C810-EDC3-471A-B921-C892C9179FF2}" destId="{8DE1499A-087B-4F16-8D43-A13496955A8D}" srcOrd="0" destOrd="0" presId="urn:microsoft.com/office/officeart/2005/8/layout/process4"/>
    <dgm:cxn modelId="{A535F547-D678-43F3-B19C-468C08D9C187}" srcId="{7D1DE1BA-03BA-4272-BD1D-02C7D9CE6234}" destId="{DA59DA70-D351-4B55-B446-28A321D2F4DB}" srcOrd="0" destOrd="0" parTransId="{C6FEC667-64E4-4E6C-A45C-B56B449E243F}" sibTransId="{AC48ACBF-BEAB-4B38-AABC-D7900934C004}"/>
    <dgm:cxn modelId="{545DA17C-2010-4818-B2F7-A78771FC84A1}" srcId="{D7DAB501-BEB6-4D0B-954B-77F7FC79A757}" destId="{B947C810-EDC3-471A-B921-C892C9179FF2}" srcOrd="0" destOrd="0" parTransId="{27194B0A-FA99-4330-B589-B1792D6B346B}" sibTransId="{E96E7CD2-23C1-4FD2-B518-97DFA2977F8D}"/>
    <dgm:cxn modelId="{1D68D581-6BE3-4398-ABAF-8F47B3A85C64}" type="presOf" srcId="{7D1DE1BA-03BA-4272-BD1D-02C7D9CE6234}" destId="{BF007056-8660-4ACB-8C9E-93EDFA8D5568}" srcOrd="0" destOrd="0" presId="urn:microsoft.com/office/officeart/2005/8/layout/process4"/>
    <dgm:cxn modelId="{3190C699-1420-4F0D-9F8E-15B21FD2D37B}" type="presOf" srcId="{DA59DA70-D351-4B55-B446-28A321D2F4DB}" destId="{F31F19AA-B233-483C-8902-082EF898783A}" srcOrd="0" destOrd="0" presId="urn:microsoft.com/office/officeart/2005/8/layout/process4"/>
    <dgm:cxn modelId="{64683CAB-806B-4E5E-A034-280D09B6EADA}" srcId="{7D1DE1BA-03BA-4272-BD1D-02C7D9CE6234}" destId="{085B021B-2103-433D-A4D2-EA8F23B4DA95}" srcOrd="1" destOrd="0" parTransId="{2CA79A91-7E6B-4758-9AE8-5A8D653C2D9C}" sibTransId="{F76860FF-9AB2-4741-888E-AD604DC1F0D5}"/>
    <dgm:cxn modelId="{CF9873AF-6C99-4A6A-8B97-EAE5B737DA25}" type="presOf" srcId="{D7DAB501-BEB6-4D0B-954B-77F7FC79A757}" destId="{3E72DC65-E194-4792-9344-1AC5DB40B6D7}" srcOrd="0" destOrd="0" presId="urn:microsoft.com/office/officeart/2005/8/layout/process4"/>
    <dgm:cxn modelId="{87A9D1C6-9B36-410A-B758-17FC0A6CBD5E}" srcId="{B24A32A0-E8F9-4B87-8072-1DD190FA6AE9}" destId="{C359FFE3-DCBA-4E96-A5DE-BFB1697B5DA2}" srcOrd="2" destOrd="0" parTransId="{727136C2-03BC-47F2-BA71-685BE6F14A8D}" sibTransId="{9244D50F-B97F-42C9-BED5-300A8D9219DB}"/>
    <dgm:cxn modelId="{BE19D8C7-5E20-47A9-8716-FC5FD8C8F23C}" type="presOf" srcId="{115BADB4-C36E-492F-8E36-B32FD48AC2C3}" destId="{215435F4-1834-47F0-8964-1E3C797EB711}" srcOrd="0" destOrd="0" presId="urn:microsoft.com/office/officeart/2005/8/layout/process4"/>
    <dgm:cxn modelId="{BFDFA9C8-ED68-4D18-AB2E-F212AA7A473B}" type="presOf" srcId="{085B021B-2103-433D-A4D2-EA8F23B4DA95}" destId="{60E588DD-5CA6-4D5E-B793-702B9150145C}" srcOrd="0" destOrd="0" presId="urn:microsoft.com/office/officeart/2005/8/layout/process4"/>
    <dgm:cxn modelId="{282A27C9-9824-4A4C-AD30-856A2E412ABB}" srcId="{C359FFE3-DCBA-4E96-A5DE-BFB1697B5DA2}" destId="{0710D000-5112-47E7-AD7C-885A5679147B}" srcOrd="0" destOrd="0" parTransId="{9BF49D4F-A928-4966-BC8B-3382AE43937E}" sibTransId="{980E878D-087A-4652-B70D-D139CD0AA2AB}"/>
    <dgm:cxn modelId="{69D4A5CB-439D-454C-A73B-48297F136CF1}" type="presOf" srcId="{C359FFE3-DCBA-4E96-A5DE-BFB1697B5DA2}" destId="{B4D7CE36-C670-4069-A6E3-73C38D604C90}" srcOrd="0" destOrd="0" presId="urn:microsoft.com/office/officeart/2005/8/layout/process4"/>
    <dgm:cxn modelId="{EF48DBD7-88C0-47E8-B229-B68BF07DD14B}" type="presOf" srcId="{D7DAB501-BEB6-4D0B-954B-77F7FC79A757}" destId="{700FA204-B15B-43FD-B6D5-C3B41C6A6C3B}" srcOrd="1" destOrd="0" presId="urn:microsoft.com/office/officeart/2005/8/layout/process4"/>
    <dgm:cxn modelId="{5CF13DE2-C0B2-4E44-A76B-F247882BBF26}" srcId="{B24A32A0-E8F9-4B87-8072-1DD190FA6AE9}" destId="{7D1DE1BA-03BA-4272-BD1D-02C7D9CE6234}" srcOrd="0" destOrd="0" parTransId="{EA2E3D9E-C824-4198-8663-43DA5192F34D}" sibTransId="{02D5283C-75D5-43BD-92D6-81514A460B93}"/>
    <dgm:cxn modelId="{666CF9F4-B24B-456A-9BA2-FD15B49150CE}" srcId="{B24A32A0-E8F9-4B87-8072-1DD190FA6AE9}" destId="{D7DAB501-BEB6-4D0B-954B-77F7FC79A757}" srcOrd="1" destOrd="0" parTransId="{F25592CD-2D1C-4B36-9515-8B166011EB04}" sibTransId="{D870FAC8-774F-4C68-950A-6DDAC6DA3114}"/>
    <dgm:cxn modelId="{6811FC76-5DB2-48D5-821F-436C02A1A17A}" type="presParOf" srcId="{E57F8A63-297D-48E5-9710-F9DCCC8A0C60}" destId="{44EC53EE-7020-47C7-ACF1-F61513A29BFB}" srcOrd="0" destOrd="0" presId="urn:microsoft.com/office/officeart/2005/8/layout/process4"/>
    <dgm:cxn modelId="{0D50984F-8A66-47F6-9A4E-A23CE329626B}" type="presParOf" srcId="{44EC53EE-7020-47C7-ACF1-F61513A29BFB}" destId="{B4D7CE36-C670-4069-A6E3-73C38D604C90}" srcOrd="0" destOrd="0" presId="urn:microsoft.com/office/officeart/2005/8/layout/process4"/>
    <dgm:cxn modelId="{0CADBBB1-8434-49FF-899B-B86C7C704975}" type="presParOf" srcId="{44EC53EE-7020-47C7-ACF1-F61513A29BFB}" destId="{9FA74B26-A748-43AC-A35F-E67A0803DF8A}" srcOrd="1" destOrd="0" presId="urn:microsoft.com/office/officeart/2005/8/layout/process4"/>
    <dgm:cxn modelId="{DBD85B72-3B15-4486-8526-E7988EA4702E}" type="presParOf" srcId="{44EC53EE-7020-47C7-ACF1-F61513A29BFB}" destId="{FFDF303B-EC2F-4608-AF4D-A99535B8EC2D}" srcOrd="2" destOrd="0" presId="urn:microsoft.com/office/officeart/2005/8/layout/process4"/>
    <dgm:cxn modelId="{E6811759-1CB5-4299-9909-36B98A1804A1}" type="presParOf" srcId="{FFDF303B-EC2F-4608-AF4D-A99535B8EC2D}" destId="{3806C784-3770-4A0E-BC2C-9C982846F3D8}" srcOrd="0" destOrd="0" presId="urn:microsoft.com/office/officeart/2005/8/layout/process4"/>
    <dgm:cxn modelId="{66D064A0-4DDA-490E-A3F8-D6A8BB9FF4AC}" type="presParOf" srcId="{FFDF303B-EC2F-4608-AF4D-A99535B8EC2D}" destId="{215435F4-1834-47F0-8964-1E3C797EB711}" srcOrd="1" destOrd="0" presId="urn:microsoft.com/office/officeart/2005/8/layout/process4"/>
    <dgm:cxn modelId="{8D3404F3-246F-445D-95A2-13872A67C619}" type="presParOf" srcId="{E57F8A63-297D-48E5-9710-F9DCCC8A0C60}" destId="{11D31F87-D13D-4515-AB40-EE6F8AABD1CA}" srcOrd="1" destOrd="0" presId="urn:microsoft.com/office/officeart/2005/8/layout/process4"/>
    <dgm:cxn modelId="{70CCB4DE-9695-41D1-980C-825F3DAA86A5}" type="presParOf" srcId="{E57F8A63-297D-48E5-9710-F9DCCC8A0C60}" destId="{482208BF-6019-4E8A-AC38-B99D00D4343B}" srcOrd="2" destOrd="0" presId="urn:microsoft.com/office/officeart/2005/8/layout/process4"/>
    <dgm:cxn modelId="{4D31421C-FE9F-44C6-9DAA-BE9BF9F91E14}" type="presParOf" srcId="{482208BF-6019-4E8A-AC38-B99D00D4343B}" destId="{3E72DC65-E194-4792-9344-1AC5DB40B6D7}" srcOrd="0" destOrd="0" presId="urn:microsoft.com/office/officeart/2005/8/layout/process4"/>
    <dgm:cxn modelId="{77CF0E84-3D09-46D4-A64A-54F98A4EA598}" type="presParOf" srcId="{482208BF-6019-4E8A-AC38-B99D00D4343B}" destId="{700FA204-B15B-43FD-B6D5-C3B41C6A6C3B}" srcOrd="1" destOrd="0" presId="urn:microsoft.com/office/officeart/2005/8/layout/process4"/>
    <dgm:cxn modelId="{D4D84561-8D92-4475-8990-5A138AF9CB1E}" type="presParOf" srcId="{482208BF-6019-4E8A-AC38-B99D00D4343B}" destId="{D9642305-B5DA-4639-B046-26708302EDDF}" srcOrd="2" destOrd="0" presId="urn:microsoft.com/office/officeart/2005/8/layout/process4"/>
    <dgm:cxn modelId="{F89EC821-E0E8-4F13-BB59-8F8354C0D482}" type="presParOf" srcId="{D9642305-B5DA-4639-B046-26708302EDDF}" destId="{8DE1499A-087B-4F16-8D43-A13496955A8D}" srcOrd="0" destOrd="0" presId="urn:microsoft.com/office/officeart/2005/8/layout/process4"/>
    <dgm:cxn modelId="{FDD69033-0332-4FA4-A7F2-420588CF73BA}" type="presParOf" srcId="{D9642305-B5DA-4639-B046-26708302EDDF}" destId="{FD9B803A-72CB-4A2C-A5E2-7F8C49B168E7}" srcOrd="1" destOrd="0" presId="urn:microsoft.com/office/officeart/2005/8/layout/process4"/>
    <dgm:cxn modelId="{D2902ABA-1C11-44A5-A502-78360587D7C5}" type="presParOf" srcId="{E57F8A63-297D-48E5-9710-F9DCCC8A0C60}" destId="{66864DEE-EB82-4257-B581-524CEE956320}" srcOrd="3" destOrd="0" presId="urn:microsoft.com/office/officeart/2005/8/layout/process4"/>
    <dgm:cxn modelId="{0136DB8B-53FD-431F-9A61-09F7B62FF82D}" type="presParOf" srcId="{E57F8A63-297D-48E5-9710-F9DCCC8A0C60}" destId="{2D01E5E3-5B35-4EAB-B727-9DA55DA00FF0}" srcOrd="4" destOrd="0" presId="urn:microsoft.com/office/officeart/2005/8/layout/process4"/>
    <dgm:cxn modelId="{17A28BA5-3C71-4387-867F-4EB9B9B6FA54}" type="presParOf" srcId="{2D01E5E3-5B35-4EAB-B727-9DA55DA00FF0}" destId="{BF007056-8660-4ACB-8C9E-93EDFA8D5568}" srcOrd="0" destOrd="0" presId="urn:microsoft.com/office/officeart/2005/8/layout/process4"/>
    <dgm:cxn modelId="{48533004-3473-46A7-A932-9E12F75BA29F}" type="presParOf" srcId="{2D01E5E3-5B35-4EAB-B727-9DA55DA00FF0}" destId="{DEFDD34D-7BD2-4D36-992E-CA98DEBEC969}" srcOrd="1" destOrd="0" presId="urn:microsoft.com/office/officeart/2005/8/layout/process4"/>
    <dgm:cxn modelId="{B0383129-FB15-4BA8-B46B-3F61D1FF9E37}" type="presParOf" srcId="{2D01E5E3-5B35-4EAB-B727-9DA55DA00FF0}" destId="{09A4CFE4-8625-4B0D-AA32-C3AF4AAC4F58}" srcOrd="2" destOrd="0" presId="urn:microsoft.com/office/officeart/2005/8/layout/process4"/>
    <dgm:cxn modelId="{74345333-7B05-4CA8-B0C2-3CDE2DC698ED}" type="presParOf" srcId="{09A4CFE4-8625-4B0D-AA32-C3AF4AAC4F58}" destId="{F31F19AA-B233-483C-8902-082EF898783A}" srcOrd="0" destOrd="0" presId="urn:microsoft.com/office/officeart/2005/8/layout/process4"/>
    <dgm:cxn modelId="{18EACB41-43C0-4B7E-8855-D55E9A11344E}" type="presParOf" srcId="{09A4CFE4-8625-4B0D-AA32-C3AF4AAC4F58}" destId="{60E588DD-5CA6-4D5E-B793-702B9150145C}" srcOrd="1"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148058B-EFFB-4459-9A1D-9F7FBE03AC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AU"/>
        </a:p>
      </dgm:t>
    </dgm:pt>
    <dgm:pt modelId="{0E7FA5EA-E978-4F1D-9EE9-78CB74D93B7B}">
      <dgm:prSet phldrT="[Text]"/>
      <dgm:spPr>
        <a:solidFill>
          <a:srgbClr val="FFC000"/>
        </a:solidFill>
      </dgm:spPr>
      <dgm:t>
        <a:bodyPr/>
        <a:lstStyle/>
        <a:p>
          <a:r>
            <a:rPr lang="en-AU" dirty="0"/>
            <a:t>Whistle</a:t>
          </a:r>
        </a:p>
      </dgm:t>
    </dgm:pt>
    <dgm:pt modelId="{4A9C0030-C69D-49D4-9808-52D005C071F1}" type="parTrans" cxnId="{0F9EEFAB-D447-49DD-B57F-A39959EDEF3B}">
      <dgm:prSet/>
      <dgm:spPr/>
      <dgm:t>
        <a:bodyPr/>
        <a:lstStyle/>
        <a:p>
          <a:endParaRPr lang="en-AU"/>
        </a:p>
      </dgm:t>
    </dgm:pt>
    <dgm:pt modelId="{920487AF-70B1-421A-91E3-E312A5AF48BC}" type="sibTrans" cxnId="{0F9EEFAB-D447-49DD-B57F-A39959EDEF3B}">
      <dgm:prSet/>
      <dgm:spPr/>
      <dgm:t>
        <a:bodyPr/>
        <a:lstStyle/>
        <a:p>
          <a:endParaRPr lang="en-AU"/>
        </a:p>
      </dgm:t>
    </dgm:pt>
    <dgm:pt modelId="{293AEF20-2A9E-4794-B449-6C0E4E537100}">
      <dgm:prSet phldrT="[Text]"/>
      <dgm:spPr>
        <a:solidFill>
          <a:srgbClr val="F67F08">
            <a:alpha val="89804"/>
          </a:srgbClr>
        </a:solidFill>
      </dgm:spPr>
      <dgm:t>
        <a:bodyPr/>
        <a:lstStyle/>
        <a:p>
          <a:r>
            <a:rPr lang="en-AU" dirty="0"/>
            <a:t>Blow loud</a:t>
          </a:r>
        </a:p>
      </dgm:t>
    </dgm:pt>
    <dgm:pt modelId="{B30600CB-654A-47D2-949B-2EF9820C960C}" type="parTrans" cxnId="{4531D43F-AACC-4DDC-8339-CD275E0E93FB}">
      <dgm:prSet/>
      <dgm:spPr/>
      <dgm:t>
        <a:bodyPr/>
        <a:lstStyle/>
        <a:p>
          <a:endParaRPr lang="en-AU"/>
        </a:p>
      </dgm:t>
    </dgm:pt>
    <dgm:pt modelId="{E7F5A9F4-9226-4086-9859-636020662CD9}" type="sibTrans" cxnId="{4531D43F-AACC-4DDC-8339-CD275E0E93FB}">
      <dgm:prSet/>
      <dgm:spPr/>
      <dgm:t>
        <a:bodyPr/>
        <a:lstStyle/>
        <a:p>
          <a:endParaRPr lang="en-AU"/>
        </a:p>
      </dgm:t>
    </dgm:pt>
    <dgm:pt modelId="{9F5275C9-2FBF-48CD-AFEF-84686A4CC03A}">
      <dgm:prSet phldrT="[Text]"/>
      <dgm:spPr>
        <a:solidFill>
          <a:srgbClr val="F67F08">
            <a:alpha val="89804"/>
          </a:srgbClr>
        </a:solidFill>
      </dgm:spPr>
      <dgm:t>
        <a:bodyPr/>
        <a:lstStyle/>
        <a:p>
          <a:r>
            <a:rPr lang="en-AU" dirty="0"/>
            <a:t>Vary tone</a:t>
          </a:r>
        </a:p>
      </dgm:t>
    </dgm:pt>
    <dgm:pt modelId="{0F75D0FF-51E6-41A3-A4E1-9186E514A63A}" type="parTrans" cxnId="{388BFC7B-B213-4C39-BD3F-605877E03F81}">
      <dgm:prSet/>
      <dgm:spPr/>
      <dgm:t>
        <a:bodyPr/>
        <a:lstStyle/>
        <a:p>
          <a:endParaRPr lang="en-AU"/>
        </a:p>
      </dgm:t>
    </dgm:pt>
    <dgm:pt modelId="{3734DE7C-0D8F-4F7D-96F3-007ACD4486F8}" type="sibTrans" cxnId="{388BFC7B-B213-4C39-BD3F-605877E03F81}">
      <dgm:prSet/>
      <dgm:spPr/>
      <dgm:t>
        <a:bodyPr/>
        <a:lstStyle/>
        <a:p>
          <a:endParaRPr lang="en-AU"/>
        </a:p>
      </dgm:t>
    </dgm:pt>
    <dgm:pt modelId="{7EB5F558-74B9-4006-A14D-14C10F58F396}">
      <dgm:prSet phldrT="[Text]"/>
      <dgm:spPr>
        <a:solidFill>
          <a:srgbClr val="FFC000"/>
        </a:solidFill>
      </dgm:spPr>
      <dgm:t>
        <a:bodyPr/>
        <a:lstStyle/>
        <a:p>
          <a:r>
            <a:rPr lang="en-AU" dirty="0"/>
            <a:t>Verbal</a:t>
          </a:r>
        </a:p>
      </dgm:t>
    </dgm:pt>
    <dgm:pt modelId="{9E292553-CAB0-4439-9A6F-396EC603FCC3}" type="parTrans" cxnId="{4D6FF525-BF16-41E9-81F8-D2E1346729F4}">
      <dgm:prSet/>
      <dgm:spPr/>
      <dgm:t>
        <a:bodyPr/>
        <a:lstStyle/>
        <a:p>
          <a:endParaRPr lang="en-AU"/>
        </a:p>
      </dgm:t>
    </dgm:pt>
    <dgm:pt modelId="{66841750-E178-4484-ABEC-3822181EFEAD}" type="sibTrans" cxnId="{4D6FF525-BF16-41E9-81F8-D2E1346729F4}">
      <dgm:prSet/>
      <dgm:spPr/>
      <dgm:t>
        <a:bodyPr/>
        <a:lstStyle/>
        <a:p>
          <a:endParaRPr lang="en-AU"/>
        </a:p>
      </dgm:t>
    </dgm:pt>
    <dgm:pt modelId="{F9004737-B531-4195-A9FA-80518FE6585E}">
      <dgm:prSet phldrT="[Text]"/>
      <dgm:spPr>
        <a:solidFill>
          <a:srgbClr val="F67F08">
            <a:alpha val="89804"/>
          </a:srgbClr>
        </a:solidFill>
      </dgm:spPr>
      <dgm:t>
        <a:bodyPr/>
        <a:lstStyle/>
        <a:p>
          <a:r>
            <a:rPr lang="en-AU" dirty="0"/>
            <a:t>Fewer, simpler words</a:t>
          </a:r>
        </a:p>
      </dgm:t>
    </dgm:pt>
    <dgm:pt modelId="{8D08C3A1-7D0E-47BB-881C-B13B339A98FC}" type="parTrans" cxnId="{3CED13C0-8576-4B9F-82AA-F1F4670F3614}">
      <dgm:prSet/>
      <dgm:spPr/>
      <dgm:t>
        <a:bodyPr/>
        <a:lstStyle/>
        <a:p>
          <a:endParaRPr lang="en-AU"/>
        </a:p>
      </dgm:t>
    </dgm:pt>
    <dgm:pt modelId="{031AEAD0-22CA-4937-BC74-5DA60CAA341C}" type="sibTrans" cxnId="{3CED13C0-8576-4B9F-82AA-F1F4670F3614}">
      <dgm:prSet/>
      <dgm:spPr/>
      <dgm:t>
        <a:bodyPr/>
        <a:lstStyle/>
        <a:p>
          <a:endParaRPr lang="en-AU"/>
        </a:p>
      </dgm:t>
    </dgm:pt>
    <dgm:pt modelId="{4A59A645-FF2D-4EC4-B7B6-60E2EE43543B}">
      <dgm:prSet phldrT="[Text]"/>
      <dgm:spPr>
        <a:solidFill>
          <a:srgbClr val="F67F08">
            <a:alpha val="89804"/>
          </a:srgbClr>
        </a:solidFill>
      </dgm:spPr>
      <dgm:t>
        <a:bodyPr/>
        <a:lstStyle/>
        <a:p>
          <a:r>
            <a:rPr lang="en-AU" dirty="0"/>
            <a:t>Calm and Confident</a:t>
          </a:r>
        </a:p>
      </dgm:t>
    </dgm:pt>
    <dgm:pt modelId="{9DF8826C-2C1B-4D80-B2E9-E21583502AAD}" type="parTrans" cxnId="{9134FAD5-676F-47AE-8626-2080AE267459}">
      <dgm:prSet/>
      <dgm:spPr/>
      <dgm:t>
        <a:bodyPr/>
        <a:lstStyle/>
        <a:p>
          <a:endParaRPr lang="en-AU"/>
        </a:p>
      </dgm:t>
    </dgm:pt>
    <dgm:pt modelId="{5D5723EE-617B-40A3-A1F9-AFDB92A8AB9A}" type="sibTrans" cxnId="{9134FAD5-676F-47AE-8626-2080AE267459}">
      <dgm:prSet/>
      <dgm:spPr/>
      <dgm:t>
        <a:bodyPr/>
        <a:lstStyle/>
        <a:p>
          <a:endParaRPr lang="en-AU"/>
        </a:p>
      </dgm:t>
    </dgm:pt>
    <dgm:pt modelId="{B07732ED-3409-41EC-9CFE-C89887F5F44B}">
      <dgm:prSet phldrT="[Text]"/>
      <dgm:spPr>
        <a:solidFill>
          <a:srgbClr val="FFC000"/>
        </a:solidFill>
      </dgm:spPr>
      <dgm:t>
        <a:bodyPr/>
        <a:lstStyle/>
        <a:p>
          <a:r>
            <a:rPr lang="en-AU" dirty="0"/>
            <a:t>Physical</a:t>
          </a:r>
        </a:p>
      </dgm:t>
    </dgm:pt>
    <dgm:pt modelId="{F2005A35-8A65-4BB7-8AB7-6C3FF6628514}" type="parTrans" cxnId="{E8DCB019-993F-4B94-AE0E-61C80B69A134}">
      <dgm:prSet/>
      <dgm:spPr/>
      <dgm:t>
        <a:bodyPr/>
        <a:lstStyle/>
        <a:p>
          <a:endParaRPr lang="en-AU"/>
        </a:p>
      </dgm:t>
    </dgm:pt>
    <dgm:pt modelId="{6043F7EA-014F-408C-BB45-3EB3581081C4}" type="sibTrans" cxnId="{E8DCB019-993F-4B94-AE0E-61C80B69A134}">
      <dgm:prSet/>
      <dgm:spPr/>
      <dgm:t>
        <a:bodyPr/>
        <a:lstStyle/>
        <a:p>
          <a:endParaRPr lang="en-AU"/>
        </a:p>
      </dgm:t>
    </dgm:pt>
    <dgm:pt modelId="{B6078F3F-D6F2-489E-9A22-220FF5A49C7C}">
      <dgm:prSet phldrT="[Text]"/>
      <dgm:spPr>
        <a:solidFill>
          <a:srgbClr val="F67F08">
            <a:alpha val="89804"/>
          </a:srgbClr>
        </a:solidFill>
      </dgm:spPr>
      <dgm:t>
        <a:bodyPr/>
        <a:lstStyle/>
        <a:p>
          <a:r>
            <a:rPr lang="en-AU" dirty="0"/>
            <a:t>Big Signals, Bend Less</a:t>
          </a:r>
        </a:p>
      </dgm:t>
    </dgm:pt>
    <dgm:pt modelId="{B08CD1F2-334E-47CE-B36D-9961ED17281E}" type="parTrans" cxnId="{BC9D95E4-B9C5-4546-9BDF-3FA2470D5287}">
      <dgm:prSet/>
      <dgm:spPr/>
      <dgm:t>
        <a:bodyPr/>
        <a:lstStyle/>
        <a:p>
          <a:endParaRPr lang="en-AU"/>
        </a:p>
      </dgm:t>
    </dgm:pt>
    <dgm:pt modelId="{486E9BC2-4667-47C7-8659-10DC00654E61}" type="sibTrans" cxnId="{BC9D95E4-B9C5-4546-9BDF-3FA2470D5287}">
      <dgm:prSet/>
      <dgm:spPr/>
      <dgm:t>
        <a:bodyPr/>
        <a:lstStyle/>
        <a:p>
          <a:endParaRPr lang="en-AU"/>
        </a:p>
      </dgm:t>
    </dgm:pt>
    <dgm:pt modelId="{FFEEA91F-3DAE-4060-97A1-938A13B9247C}">
      <dgm:prSet phldrT="[Text]"/>
      <dgm:spPr>
        <a:solidFill>
          <a:srgbClr val="F67F08">
            <a:alpha val="89804"/>
          </a:srgbClr>
        </a:solidFill>
      </dgm:spPr>
      <dgm:t>
        <a:bodyPr/>
        <a:lstStyle/>
        <a:p>
          <a:r>
            <a:rPr lang="en-AU" dirty="0"/>
            <a:t>Urgency of movement</a:t>
          </a:r>
        </a:p>
      </dgm:t>
    </dgm:pt>
    <dgm:pt modelId="{0780F0A9-9048-4076-8117-2048C38486E3}" type="parTrans" cxnId="{F3622A51-B038-4411-A566-FF8CFF4D9286}">
      <dgm:prSet/>
      <dgm:spPr/>
      <dgm:t>
        <a:bodyPr/>
        <a:lstStyle/>
        <a:p>
          <a:endParaRPr lang="en-AU"/>
        </a:p>
      </dgm:t>
    </dgm:pt>
    <dgm:pt modelId="{7E993CA3-AEFD-4D4B-B55B-BFA2377BEF4F}" type="sibTrans" cxnId="{F3622A51-B038-4411-A566-FF8CFF4D9286}">
      <dgm:prSet/>
      <dgm:spPr/>
      <dgm:t>
        <a:bodyPr/>
        <a:lstStyle/>
        <a:p>
          <a:endParaRPr lang="en-AU"/>
        </a:p>
      </dgm:t>
    </dgm:pt>
    <dgm:pt modelId="{1631B4DA-9FBE-467F-9E3C-BB95AF3E2A3A}" type="pres">
      <dgm:prSet presAssocID="{B148058B-EFFB-4459-9A1D-9F7FBE03AC58}" presName="Name0" presStyleCnt="0">
        <dgm:presLayoutVars>
          <dgm:chPref val="3"/>
          <dgm:dir/>
          <dgm:animLvl val="lvl"/>
          <dgm:resizeHandles/>
        </dgm:presLayoutVars>
      </dgm:prSet>
      <dgm:spPr/>
    </dgm:pt>
    <dgm:pt modelId="{FA4C12A6-DC10-4B0B-AFFC-8E94E0095DA3}" type="pres">
      <dgm:prSet presAssocID="{0E7FA5EA-E978-4F1D-9EE9-78CB74D93B7B}" presName="horFlow" presStyleCnt="0"/>
      <dgm:spPr/>
    </dgm:pt>
    <dgm:pt modelId="{89693FCD-733A-4385-8D6E-49EE23C17EF9}" type="pres">
      <dgm:prSet presAssocID="{0E7FA5EA-E978-4F1D-9EE9-78CB74D93B7B}" presName="bigChev" presStyleLbl="node1" presStyleIdx="0" presStyleCnt="3"/>
      <dgm:spPr/>
    </dgm:pt>
    <dgm:pt modelId="{93488128-7C69-4795-B684-40AFF2A2F4AB}" type="pres">
      <dgm:prSet presAssocID="{B30600CB-654A-47D2-949B-2EF9820C960C}" presName="parTrans" presStyleCnt="0"/>
      <dgm:spPr/>
    </dgm:pt>
    <dgm:pt modelId="{83CA9070-30A2-4C43-8E72-EAA54B2BA30A}" type="pres">
      <dgm:prSet presAssocID="{293AEF20-2A9E-4794-B449-6C0E4E537100}" presName="node" presStyleLbl="alignAccFollowNode1" presStyleIdx="0" presStyleCnt="6">
        <dgm:presLayoutVars>
          <dgm:bulletEnabled val="1"/>
        </dgm:presLayoutVars>
      </dgm:prSet>
      <dgm:spPr/>
    </dgm:pt>
    <dgm:pt modelId="{02D11217-3A0F-46A4-AD91-349CC4814B53}" type="pres">
      <dgm:prSet presAssocID="{E7F5A9F4-9226-4086-9859-636020662CD9}" presName="sibTrans" presStyleCnt="0"/>
      <dgm:spPr/>
    </dgm:pt>
    <dgm:pt modelId="{CB398C7F-049B-4558-A5CD-FB07E0CC24F2}" type="pres">
      <dgm:prSet presAssocID="{9F5275C9-2FBF-48CD-AFEF-84686A4CC03A}" presName="node" presStyleLbl="alignAccFollowNode1" presStyleIdx="1" presStyleCnt="6">
        <dgm:presLayoutVars>
          <dgm:bulletEnabled val="1"/>
        </dgm:presLayoutVars>
      </dgm:prSet>
      <dgm:spPr/>
    </dgm:pt>
    <dgm:pt modelId="{05A9893B-01C3-41CF-A72E-3E853823312C}" type="pres">
      <dgm:prSet presAssocID="{0E7FA5EA-E978-4F1D-9EE9-78CB74D93B7B}" presName="vSp" presStyleCnt="0"/>
      <dgm:spPr/>
    </dgm:pt>
    <dgm:pt modelId="{BE19EEDD-D89D-40E8-BF75-22119B4E492A}" type="pres">
      <dgm:prSet presAssocID="{7EB5F558-74B9-4006-A14D-14C10F58F396}" presName="horFlow" presStyleCnt="0"/>
      <dgm:spPr/>
    </dgm:pt>
    <dgm:pt modelId="{07475B9E-F75B-43A0-BF2A-F3B36BE37639}" type="pres">
      <dgm:prSet presAssocID="{7EB5F558-74B9-4006-A14D-14C10F58F396}" presName="bigChev" presStyleLbl="node1" presStyleIdx="1" presStyleCnt="3"/>
      <dgm:spPr/>
    </dgm:pt>
    <dgm:pt modelId="{56E25EE9-0902-4543-8452-F88F2E4C0087}" type="pres">
      <dgm:prSet presAssocID="{8D08C3A1-7D0E-47BB-881C-B13B339A98FC}" presName="parTrans" presStyleCnt="0"/>
      <dgm:spPr/>
    </dgm:pt>
    <dgm:pt modelId="{D209C084-7E14-4305-B2FE-38F343C3AB0F}" type="pres">
      <dgm:prSet presAssocID="{F9004737-B531-4195-A9FA-80518FE6585E}" presName="node" presStyleLbl="alignAccFollowNode1" presStyleIdx="2" presStyleCnt="6">
        <dgm:presLayoutVars>
          <dgm:bulletEnabled val="1"/>
        </dgm:presLayoutVars>
      </dgm:prSet>
      <dgm:spPr/>
    </dgm:pt>
    <dgm:pt modelId="{6CA53C8C-A108-47EF-9667-BBDCDF899FBB}" type="pres">
      <dgm:prSet presAssocID="{031AEAD0-22CA-4937-BC74-5DA60CAA341C}" presName="sibTrans" presStyleCnt="0"/>
      <dgm:spPr/>
    </dgm:pt>
    <dgm:pt modelId="{3758BCDA-AB9F-4D29-BAD5-B189C44971EC}" type="pres">
      <dgm:prSet presAssocID="{4A59A645-FF2D-4EC4-B7B6-60E2EE43543B}" presName="node" presStyleLbl="alignAccFollowNode1" presStyleIdx="3" presStyleCnt="6">
        <dgm:presLayoutVars>
          <dgm:bulletEnabled val="1"/>
        </dgm:presLayoutVars>
      </dgm:prSet>
      <dgm:spPr/>
    </dgm:pt>
    <dgm:pt modelId="{BD6DAF20-C1F9-4C13-90FC-3BC72766D920}" type="pres">
      <dgm:prSet presAssocID="{7EB5F558-74B9-4006-A14D-14C10F58F396}" presName="vSp" presStyleCnt="0"/>
      <dgm:spPr/>
    </dgm:pt>
    <dgm:pt modelId="{15A058AA-3E05-44F2-B2E5-60E3B8F6D51D}" type="pres">
      <dgm:prSet presAssocID="{B07732ED-3409-41EC-9CFE-C89887F5F44B}" presName="horFlow" presStyleCnt="0"/>
      <dgm:spPr/>
    </dgm:pt>
    <dgm:pt modelId="{7C60A8DB-DD45-4161-818B-45AB9AF10DD5}" type="pres">
      <dgm:prSet presAssocID="{B07732ED-3409-41EC-9CFE-C89887F5F44B}" presName="bigChev" presStyleLbl="node1" presStyleIdx="2" presStyleCnt="3"/>
      <dgm:spPr/>
    </dgm:pt>
    <dgm:pt modelId="{BEC8F52A-D3EB-44B0-A64F-D9F57D885830}" type="pres">
      <dgm:prSet presAssocID="{B08CD1F2-334E-47CE-B36D-9961ED17281E}" presName="parTrans" presStyleCnt="0"/>
      <dgm:spPr/>
    </dgm:pt>
    <dgm:pt modelId="{A57E2336-5F88-437F-954A-8FB1FD3D4CE9}" type="pres">
      <dgm:prSet presAssocID="{B6078F3F-D6F2-489E-9A22-220FF5A49C7C}" presName="node" presStyleLbl="alignAccFollowNode1" presStyleIdx="4" presStyleCnt="6">
        <dgm:presLayoutVars>
          <dgm:bulletEnabled val="1"/>
        </dgm:presLayoutVars>
      </dgm:prSet>
      <dgm:spPr/>
    </dgm:pt>
    <dgm:pt modelId="{F3A4FF1A-EA3E-44B3-BDEF-479218B7C977}" type="pres">
      <dgm:prSet presAssocID="{486E9BC2-4667-47C7-8659-10DC00654E61}" presName="sibTrans" presStyleCnt="0"/>
      <dgm:spPr/>
    </dgm:pt>
    <dgm:pt modelId="{002E328B-EAB7-4CB5-8C0B-9442E4DB99B5}" type="pres">
      <dgm:prSet presAssocID="{FFEEA91F-3DAE-4060-97A1-938A13B9247C}" presName="node" presStyleLbl="alignAccFollowNode1" presStyleIdx="5" presStyleCnt="6">
        <dgm:presLayoutVars>
          <dgm:bulletEnabled val="1"/>
        </dgm:presLayoutVars>
      </dgm:prSet>
      <dgm:spPr/>
    </dgm:pt>
  </dgm:ptLst>
  <dgm:cxnLst>
    <dgm:cxn modelId="{6079AA0F-1314-4636-81C0-814A0F61D46D}" type="presOf" srcId="{F9004737-B531-4195-A9FA-80518FE6585E}" destId="{D209C084-7E14-4305-B2FE-38F343C3AB0F}" srcOrd="0" destOrd="0" presId="urn:microsoft.com/office/officeart/2005/8/layout/lProcess3"/>
    <dgm:cxn modelId="{E8DCB019-993F-4B94-AE0E-61C80B69A134}" srcId="{B148058B-EFFB-4459-9A1D-9F7FBE03AC58}" destId="{B07732ED-3409-41EC-9CFE-C89887F5F44B}" srcOrd="2" destOrd="0" parTransId="{F2005A35-8A65-4BB7-8AB7-6C3FF6628514}" sibTransId="{6043F7EA-014F-408C-BB45-3EB3581081C4}"/>
    <dgm:cxn modelId="{BD59C719-46BF-401B-9B0D-8E6D3D3CC37E}" type="presOf" srcId="{B6078F3F-D6F2-489E-9A22-220FF5A49C7C}" destId="{A57E2336-5F88-437F-954A-8FB1FD3D4CE9}" srcOrd="0" destOrd="0" presId="urn:microsoft.com/office/officeart/2005/8/layout/lProcess3"/>
    <dgm:cxn modelId="{4D6FF525-BF16-41E9-81F8-D2E1346729F4}" srcId="{B148058B-EFFB-4459-9A1D-9F7FBE03AC58}" destId="{7EB5F558-74B9-4006-A14D-14C10F58F396}" srcOrd="1" destOrd="0" parTransId="{9E292553-CAB0-4439-9A6F-396EC603FCC3}" sibTransId="{66841750-E178-4484-ABEC-3822181EFEAD}"/>
    <dgm:cxn modelId="{F2D7202A-1B99-438B-93B9-A54E3CB0A794}" type="presOf" srcId="{FFEEA91F-3DAE-4060-97A1-938A13B9247C}" destId="{002E328B-EAB7-4CB5-8C0B-9442E4DB99B5}" srcOrd="0" destOrd="0" presId="urn:microsoft.com/office/officeart/2005/8/layout/lProcess3"/>
    <dgm:cxn modelId="{4531D43F-AACC-4DDC-8339-CD275E0E93FB}" srcId="{0E7FA5EA-E978-4F1D-9EE9-78CB74D93B7B}" destId="{293AEF20-2A9E-4794-B449-6C0E4E537100}" srcOrd="0" destOrd="0" parTransId="{B30600CB-654A-47D2-949B-2EF9820C960C}" sibTransId="{E7F5A9F4-9226-4086-9859-636020662CD9}"/>
    <dgm:cxn modelId="{2968F044-7409-487A-ABA2-1EB98F7BAF49}" type="presOf" srcId="{293AEF20-2A9E-4794-B449-6C0E4E537100}" destId="{83CA9070-30A2-4C43-8E72-EAA54B2BA30A}" srcOrd="0" destOrd="0" presId="urn:microsoft.com/office/officeart/2005/8/layout/lProcess3"/>
    <dgm:cxn modelId="{F3622A51-B038-4411-A566-FF8CFF4D9286}" srcId="{B07732ED-3409-41EC-9CFE-C89887F5F44B}" destId="{FFEEA91F-3DAE-4060-97A1-938A13B9247C}" srcOrd="1" destOrd="0" parTransId="{0780F0A9-9048-4076-8117-2048C38486E3}" sibTransId="{7E993CA3-AEFD-4D4B-B55B-BFA2377BEF4F}"/>
    <dgm:cxn modelId="{C6413772-4259-40D1-87D7-DA8F6EF339D7}" type="presOf" srcId="{7EB5F558-74B9-4006-A14D-14C10F58F396}" destId="{07475B9E-F75B-43A0-BF2A-F3B36BE37639}" srcOrd="0" destOrd="0" presId="urn:microsoft.com/office/officeart/2005/8/layout/lProcess3"/>
    <dgm:cxn modelId="{9CF42578-FB6B-4180-BDCC-B4BBD02FA32C}" type="presOf" srcId="{4A59A645-FF2D-4EC4-B7B6-60E2EE43543B}" destId="{3758BCDA-AB9F-4D29-BAD5-B189C44971EC}" srcOrd="0" destOrd="0" presId="urn:microsoft.com/office/officeart/2005/8/layout/lProcess3"/>
    <dgm:cxn modelId="{9823225A-99E4-442D-A768-EE3A615EB22F}" type="presOf" srcId="{B148058B-EFFB-4459-9A1D-9F7FBE03AC58}" destId="{1631B4DA-9FBE-467F-9E3C-BB95AF3E2A3A}" srcOrd="0" destOrd="0" presId="urn:microsoft.com/office/officeart/2005/8/layout/lProcess3"/>
    <dgm:cxn modelId="{388BFC7B-B213-4C39-BD3F-605877E03F81}" srcId="{0E7FA5EA-E978-4F1D-9EE9-78CB74D93B7B}" destId="{9F5275C9-2FBF-48CD-AFEF-84686A4CC03A}" srcOrd="1" destOrd="0" parTransId="{0F75D0FF-51E6-41A3-A4E1-9186E514A63A}" sibTransId="{3734DE7C-0D8F-4F7D-96F3-007ACD4486F8}"/>
    <dgm:cxn modelId="{9B4A4689-E9CA-438A-8EAE-F6BEBD077EC9}" type="presOf" srcId="{0E7FA5EA-E978-4F1D-9EE9-78CB74D93B7B}" destId="{89693FCD-733A-4385-8D6E-49EE23C17EF9}" srcOrd="0" destOrd="0" presId="urn:microsoft.com/office/officeart/2005/8/layout/lProcess3"/>
    <dgm:cxn modelId="{A892688D-5566-4C87-BFAE-46B375FCBFF6}" type="presOf" srcId="{9F5275C9-2FBF-48CD-AFEF-84686A4CC03A}" destId="{CB398C7F-049B-4558-A5CD-FB07E0CC24F2}" srcOrd="0" destOrd="0" presId="urn:microsoft.com/office/officeart/2005/8/layout/lProcess3"/>
    <dgm:cxn modelId="{0F9EEFAB-D447-49DD-B57F-A39959EDEF3B}" srcId="{B148058B-EFFB-4459-9A1D-9F7FBE03AC58}" destId="{0E7FA5EA-E978-4F1D-9EE9-78CB74D93B7B}" srcOrd="0" destOrd="0" parTransId="{4A9C0030-C69D-49D4-9808-52D005C071F1}" sibTransId="{920487AF-70B1-421A-91E3-E312A5AF48BC}"/>
    <dgm:cxn modelId="{3CED13C0-8576-4B9F-82AA-F1F4670F3614}" srcId="{7EB5F558-74B9-4006-A14D-14C10F58F396}" destId="{F9004737-B531-4195-A9FA-80518FE6585E}" srcOrd="0" destOrd="0" parTransId="{8D08C3A1-7D0E-47BB-881C-B13B339A98FC}" sibTransId="{031AEAD0-22CA-4937-BC74-5DA60CAA341C}"/>
    <dgm:cxn modelId="{9134FAD5-676F-47AE-8626-2080AE267459}" srcId="{7EB5F558-74B9-4006-A14D-14C10F58F396}" destId="{4A59A645-FF2D-4EC4-B7B6-60E2EE43543B}" srcOrd="1" destOrd="0" parTransId="{9DF8826C-2C1B-4D80-B2E9-E21583502AAD}" sibTransId="{5D5723EE-617B-40A3-A1F9-AFDB92A8AB9A}"/>
    <dgm:cxn modelId="{BC9D95E4-B9C5-4546-9BDF-3FA2470D5287}" srcId="{B07732ED-3409-41EC-9CFE-C89887F5F44B}" destId="{B6078F3F-D6F2-489E-9A22-220FF5A49C7C}" srcOrd="0" destOrd="0" parTransId="{B08CD1F2-334E-47CE-B36D-9961ED17281E}" sibTransId="{486E9BC2-4667-47C7-8659-10DC00654E61}"/>
    <dgm:cxn modelId="{2A1CE7FF-4511-4BB1-AEEF-351534ED05C0}" type="presOf" srcId="{B07732ED-3409-41EC-9CFE-C89887F5F44B}" destId="{7C60A8DB-DD45-4161-818B-45AB9AF10DD5}" srcOrd="0" destOrd="0" presId="urn:microsoft.com/office/officeart/2005/8/layout/lProcess3"/>
    <dgm:cxn modelId="{540C0791-8652-45EA-B52C-27DB615F1F0B}" type="presParOf" srcId="{1631B4DA-9FBE-467F-9E3C-BB95AF3E2A3A}" destId="{FA4C12A6-DC10-4B0B-AFFC-8E94E0095DA3}" srcOrd="0" destOrd="0" presId="urn:microsoft.com/office/officeart/2005/8/layout/lProcess3"/>
    <dgm:cxn modelId="{6488767B-85CA-430E-BA4A-C85B9A05CDB3}" type="presParOf" srcId="{FA4C12A6-DC10-4B0B-AFFC-8E94E0095DA3}" destId="{89693FCD-733A-4385-8D6E-49EE23C17EF9}" srcOrd="0" destOrd="0" presId="urn:microsoft.com/office/officeart/2005/8/layout/lProcess3"/>
    <dgm:cxn modelId="{73AFA4F8-B610-42DC-9563-B771677C8237}" type="presParOf" srcId="{FA4C12A6-DC10-4B0B-AFFC-8E94E0095DA3}" destId="{93488128-7C69-4795-B684-40AFF2A2F4AB}" srcOrd="1" destOrd="0" presId="urn:microsoft.com/office/officeart/2005/8/layout/lProcess3"/>
    <dgm:cxn modelId="{90DE6DE7-125F-4415-9714-888E8C60CEFE}" type="presParOf" srcId="{FA4C12A6-DC10-4B0B-AFFC-8E94E0095DA3}" destId="{83CA9070-30A2-4C43-8E72-EAA54B2BA30A}" srcOrd="2" destOrd="0" presId="urn:microsoft.com/office/officeart/2005/8/layout/lProcess3"/>
    <dgm:cxn modelId="{8DDE8269-57A2-476B-8011-A54A2320F8BC}" type="presParOf" srcId="{FA4C12A6-DC10-4B0B-AFFC-8E94E0095DA3}" destId="{02D11217-3A0F-46A4-AD91-349CC4814B53}" srcOrd="3" destOrd="0" presId="urn:microsoft.com/office/officeart/2005/8/layout/lProcess3"/>
    <dgm:cxn modelId="{A88626A0-26CF-4113-86E3-5F10789718D1}" type="presParOf" srcId="{FA4C12A6-DC10-4B0B-AFFC-8E94E0095DA3}" destId="{CB398C7F-049B-4558-A5CD-FB07E0CC24F2}" srcOrd="4" destOrd="0" presId="urn:microsoft.com/office/officeart/2005/8/layout/lProcess3"/>
    <dgm:cxn modelId="{5FF5B049-8F0D-4BA8-9D8D-966047F2D127}" type="presParOf" srcId="{1631B4DA-9FBE-467F-9E3C-BB95AF3E2A3A}" destId="{05A9893B-01C3-41CF-A72E-3E853823312C}" srcOrd="1" destOrd="0" presId="urn:microsoft.com/office/officeart/2005/8/layout/lProcess3"/>
    <dgm:cxn modelId="{61B2360A-DEBF-43CF-ABDE-0741017D257E}" type="presParOf" srcId="{1631B4DA-9FBE-467F-9E3C-BB95AF3E2A3A}" destId="{BE19EEDD-D89D-40E8-BF75-22119B4E492A}" srcOrd="2" destOrd="0" presId="urn:microsoft.com/office/officeart/2005/8/layout/lProcess3"/>
    <dgm:cxn modelId="{1D738D8A-A870-47FF-96C5-178C1FFFE275}" type="presParOf" srcId="{BE19EEDD-D89D-40E8-BF75-22119B4E492A}" destId="{07475B9E-F75B-43A0-BF2A-F3B36BE37639}" srcOrd="0" destOrd="0" presId="urn:microsoft.com/office/officeart/2005/8/layout/lProcess3"/>
    <dgm:cxn modelId="{935F0776-EAB1-4D38-9DAE-1D36857D1CA3}" type="presParOf" srcId="{BE19EEDD-D89D-40E8-BF75-22119B4E492A}" destId="{56E25EE9-0902-4543-8452-F88F2E4C0087}" srcOrd="1" destOrd="0" presId="urn:microsoft.com/office/officeart/2005/8/layout/lProcess3"/>
    <dgm:cxn modelId="{BAC95BB6-0C07-4F94-8BBA-4235777905F0}" type="presParOf" srcId="{BE19EEDD-D89D-40E8-BF75-22119B4E492A}" destId="{D209C084-7E14-4305-B2FE-38F343C3AB0F}" srcOrd="2" destOrd="0" presId="urn:microsoft.com/office/officeart/2005/8/layout/lProcess3"/>
    <dgm:cxn modelId="{2B925741-F7F2-4123-AC55-E44D22256FB8}" type="presParOf" srcId="{BE19EEDD-D89D-40E8-BF75-22119B4E492A}" destId="{6CA53C8C-A108-47EF-9667-BBDCDF899FBB}" srcOrd="3" destOrd="0" presId="urn:microsoft.com/office/officeart/2005/8/layout/lProcess3"/>
    <dgm:cxn modelId="{A8F4540D-D401-45D1-AB59-00277B097052}" type="presParOf" srcId="{BE19EEDD-D89D-40E8-BF75-22119B4E492A}" destId="{3758BCDA-AB9F-4D29-BAD5-B189C44971EC}" srcOrd="4" destOrd="0" presId="urn:microsoft.com/office/officeart/2005/8/layout/lProcess3"/>
    <dgm:cxn modelId="{06F6FC2C-D482-4BC3-B2BC-3DDD1159584D}" type="presParOf" srcId="{1631B4DA-9FBE-467F-9E3C-BB95AF3E2A3A}" destId="{BD6DAF20-C1F9-4C13-90FC-3BC72766D920}" srcOrd="3" destOrd="0" presId="urn:microsoft.com/office/officeart/2005/8/layout/lProcess3"/>
    <dgm:cxn modelId="{CF06CAB4-97FF-454D-9DB7-EAE4BCD139A7}" type="presParOf" srcId="{1631B4DA-9FBE-467F-9E3C-BB95AF3E2A3A}" destId="{15A058AA-3E05-44F2-B2E5-60E3B8F6D51D}" srcOrd="4" destOrd="0" presId="urn:microsoft.com/office/officeart/2005/8/layout/lProcess3"/>
    <dgm:cxn modelId="{3843D24A-43B5-4479-B333-5B8DFB7D2064}" type="presParOf" srcId="{15A058AA-3E05-44F2-B2E5-60E3B8F6D51D}" destId="{7C60A8DB-DD45-4161-818B-45AB9AF10DD5}" srcOrd="0" destOrd="0" presId="urn:microsoft.com/office/officeart/2005/8/layout/lProcess3"/>
    <dgm:cxn modelId="{7D654165-0B3D-4284-9A93-8FEDA217A9A8}" type="presParOf" srcId="{15A058AA-3E05-44F2-B2E5-60E3B8F6D51D}" destId="{BEC8F52A-D3EB-44B0-A64F-D9F57D885830}" srcOrd="1" destOrd="0" presId="urn:microsoft.com/office/officeart/2005/8/layout/lProcess3"/>
    <dgm:cxn modelId="{DC617CE5-B2C0-4251-B60B-14924B4EB7B7}" type="presParOf" srcId="{15A058AA-3E05-44F2-B2E5-60E3B8F6D51D}" destId="{A57E2336-5F88-437F-954A-8FB1FD3D4CE9}" srcOrd="2" destOrd="0" presId="urn:microsoft.com/office/officeart/2005/8/layout/lProcess3"/>
    <dgm:cxn modelId="{3A7947DD-2626-491C-AD16-6FBE2EAE25BD}" type="presParOf" srcId="{15A058AA-3E05-44F2-B2E5-60E3B8F6D51D}" destId="{F3A4FF1A-EA3E-44B3-BDEF-479218B7C977}" srcOrd="3" destOrd="0" presId="urn:microsoft.com/office/officeart/2005/8/layout/lProcess3"/>
    <dgm:cxn modelId="{D7A622CF-0689-4CA7-987D-5977582F1160}" type="presParOf" srcId="{15A058AA-3E05-44F2-B2E5-60E3B8F6D51D}" destId="{002E328B-EAB7-4CB5-8C0B-9442E4DB99B5}"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EFAC7A3-F5FC-42EB-92D0-627BC5EB0042}" type="doc">
      <dgm:prSet loTypeId="urn:microsoft.com/office/officeart/2005/8/layout/arrow4" loCatId="process" qsTypeId="urn:microsoft.com/office/officeart/2005/8/quickstyle/simple1" qsCatId="simple" csTypeId="urn:microsoft.com/office/officeart/2005/8/colors/accent1_2" csCatId="accent1" phldr="1"/>
      <dgm:spPr/>
      <dgm:t>
        <a:bodyPr/>
        <a:lstStyle/>
        <a:p>
          <a:endParaRPr lang="en-AU"/>
        </a:p>
      </dgm:t>
    </dgm:pt>
    <dgm:pt modelId="{4261BBEE-EF5D-45CD-972E-344C2E4AD240}">
      <dgm:prSet phldrT="[Text]"/>
      <dgm:spPr/>
      <dgm:t>
        <a:bodyPr/>
        <a:lstStyle/>
        <a:p>
          <a:r>
            <a:rPr lang="en-AU" dirty="0"/>
            <a:t>Enjoyment</a:t>
          </a:r>
          <a:br>
            <a:rPr lang="en-AU" dirty="0"/>
          </a:br>
          <a:r>
            <a:rPr lang="en-AU" dirty="0"/>
            <a:t>Teamwork</a:t>
          </a:r>
          <a:br>
            <a:rPr lang="en-AU" dirty="0"/>
          </a:br>
          <a:r>
            <a:rPr lang="en-AU" dirty="0"/>
            <a:t>Flow of Game</a:t>
          </a:r>
          <a:br>
            <a:rPr lang="en-AU" dirty="0"/>
          </a:br>
          <a:r>
            <a:rPr lang="en-AU" dirty="0"/>
            <a:t>Control</a:t>
          </a:r>
        </a:p>
      </dgm:t>
    </dgm:pt>
    <dgm:pt modelId="{4D62EB2C-9329-49D5-B5EE-548F5024A47E}" type="parTrans" cxnId="{088BBFFF-29CB-476E-83CE-D5B7C023ADC1}">
      <dgm:prSet/>
      <dgm:spPr/>
      <dgm:t>
        <a:bodyPr/>
        <a:lstStyle/>
        <a:p>
          <a:endParaRPr lang="en-AU"/>
        </a:p>
      </dgm:t>
    </dgm:pt>
    <dgm:pt modelId="{63A3CB16-FA4A-44B3-BC64-463618F3856A}" type="sibTrans" cxnId="{088BBFFF-29CB-476E-83CE-D5B7C023ADC1}">
      <dgm:prSet/>
      <dgm:spPr/>
      <dgm:t>
        <a:bodyPr/>
        <a:lstStyle/>
        <a:p>
          <a:endParaRPr lang="en-AU"/>
        </a:p>
      </dgm:t>
    </dgm:pt>
    <dgm:pt modelId="{729004CC-1486-4DA4-8873-95F47D7DB1F5}">
      <dgm:prSet phldrT="[Text]"/>
      <dgm:spPr/>
      <dgm:t>
        <a:bodyPr/>
        <a:lstStyle/>
        <a:p>
          <a:r>
            <a:rPr lang="en-AU" dirty="0"/>
            <a:t>Errors</a:t>
          </a:r>
          <a:br>
            <a:rPr lang="en-AU" dirty="0"/>
          </a:br>
          <a:r>
            <a:rPr lang="en-AU" dirty="0"/>
            <a:t>Stoppages</a:t>
          </a:r>
          <a:br>
            <a:rPr lang="en-AU" dirty="0"/>
          </a:br>
          <a:r>
            <a:rPr lang="en-AU" dirty="0"/>
            <a:t>Confusion</a:t>
          </a:r>
        </a:p>
      </dgm:t>
    </dgm:pt>
    <dgm:pt modelId="{8F5CAA62-A5F4-4203-9BAC-27E707539CDF}" type="parTrans" cxnId="{DDC7442E-62C7-4CB4-A270-4A685FBB040B}">
      <dgm:prSet/>
      <dgm:spPr/>
      <dgm:t>
        <a:bodyPr/>
        <a:lstStyle/>
        <a:p>
          <a:endParaRPr lang="en-AU"/>
        </a:p>
      </dgm:t>
    </dgm:pt>
    <dgm:pt modelId="{A8E832CC-D628-4950-AA6A-43F156DBC13E}" type="sibTrans" cxnId="{DDC7442E-62C7-4CB4-A270-4A685FBB040B}">
      <dgm:prSet/>
      <dgm:spPr/>
      <dgm:t>
        <a:bodyPr/>
        <a:lstStyle/>
        <a:p>
          <a:endParaRPr lang="en-AU"/>
        </a:p>
      </dgm:t>
    </dgm:pt>
    <dgm:pt modelId="{63F004F1-5E11-4300-A89F-8442B956F319}" type="pres">
      <dgm:prSet presAssocID="{8EFAC7A3-F5FC-42EB-92D0-627BC5EB0042}" presName="compositeShape" presStyleCnt="0">
        <dgm:presLayoutVars>
          <dgm:chMax val="2"/>
          <dgm:dir/>
          <dgm:resizeHandles val="exact"/>
        </dgm:presLayoutVars>
      </dgm:prSet>
      <dgm:spPr/>
    </dgm:pt>
    <dgm:pt modelId="{F29CC6AA-BA23-49B4-B475-212DF9480132}" type="pres">
      <dgm:prSet presAssocID="{4261BBEE-EF5D-45CD-972E-344C2E4AD240}" presName="upArrow" presStyleLbl="node1" presStyleIdx="0" presStyleCnt="2"/>
      <dgm:spPr>
        <a:solidFill>
          <a:srgbClr val="00B050"/>
        </a:solidFill>
      </dgm:spPr>
    </dgm:pt>
    <dgm:pt modelId="{2BFBA0E6-5539-4D14-A2CB-84853EBDD0D2}" type="pres">
      <dgm:prSet presAssocID="{4261BBEE-EF5D-45CD-972E-344C2E4AD240}" presName="upArrowText" presStyleLbl="revTx" presStyleIdx="0" presStyleCnt="2">
        <dgm:presLayoutVars>
          <dgm:chMax val="0"/>
          <dgm:bulletEnabled val="1"/>
        </dgm:presLayoutVars>
      </dgm:prSet>
      <dgm:spPr/>
    </dgm:pt>
    <dgm:pt modelId="{4142A512-FB26-427B-9380-87254E8A93EB}" type="pres">
      <dgm:prSet presAssocID="{729004CC-1486-4DA4-8873-95F47D7DB1F5}" presName="downArrow" presStyleLbl="node1" presStyleIdx="1" presStyleCnt="2"/>
      <dgm:spPr>
        <a:solidFill>
          <a:srgbClr val="FF0000"/>
        </a:solidFill>
      </dgm:spPr>
    </dgm:pt>
    <dgm:pt modelId="{726B6FD7-9E42-4982-A9B0-0ECA7B643B95}" type="pres">
      <dgm:prSet presAssocID="{729004CC-1486-4DA4-8873-95F47D7DB1F5}" presName="downArrowText" presStyleLbl="revTx" presStyleIdx="1" presStyleCnt="2">
        <dgm:presLayoutVars>
          <dgm:chMax val="0"/>
          <dgm:bulletEnabled val="1"/>
        </dgm:presLayoutVars>
      </dgm:prSet>
      <dgm:spPr/>
    </dgm:pt>
  </dgm:ptLst>
  <dgm:cxnLst>
    <dgm:cxn modelId="{9F6C2209-3363-4AA9-AF3E-8E18753892C1}" type="presOf" srcId="{8EFAC7A3-F5FC-42EB-92D0-627BC5EB0042}" destId="{63F004F1-5E11-4300-A89F-8442B956F319}" srcOrd="0" destOrd="0" presId="urn:microsoft.com/office/officeart/2005/8/layout/arrow4"/>
    <dgm:cxn modelId="{9D9AD524-A6AD-498A-B809-39CB84FAF798}" type="presOf" srcId="{4261BBEE-EF5D-45CD-972E-344C2E4AD240}" destId="{2BFBA0E6-5539-4D14-A2CB-84853EBDD0D2}" srcOrd="0" destOrd="0" presId="urn:microsoft.com/office/officeart/2005/8/layout/arrow4"/>
    <dgm:cxn modelId="{7BE92C26-3E8F-4538-8E7F-39996DF4A6DD}" type="presOf" srcId="{729004CC-1486-4DA4-8873-95F47D7DB1F5}" destId="{726B6FD7-9E42-4982-A9B0-0ECA7B643B95}" srcOrd="0" destOrd="0" presId="urn:microsoft.com/office/officeart/2005/8/layout/arrow4"/>
    <dgm:cxn modelId="{DDC7442E-62C7-4CB4-A270-4A685FBB040B}" srcId="{8EFAC7A3-F5FC-42EB-92D0-627BC5EB0042}" destId="{729004CC-1486-4DA4-8873-95F47D7DB1F5}" srcOrd="1" destOrd="0" parTransId="{8F5CAA62-A5F4-4203-9BAC-27E707539CDF}" sibTransId="{A8E832CC-D628-4950-AA6A-43F156DBC13E}"/>
    <dgm:cxn modelId="{088BBFFF-29CB-476E-83CE-D5B7C023ADC1}" srcId="{8EFAC7A3-F5FC-42EB-92D0-627BC5EB0042}" destId="{4261BBEE-EF5D-45CD-972E-344C2E4AD240}" srcOrd="0" destOrd="0" parTransId="{4D62EB2C-9329-49D5-B5EE-548F5024A47E}" sibTransId="{63A3CB16-FA4A-44B3-BC64-463618F3856A}"/>
    <dgm:cxn modelId="{FAF2E3B8-C0FD-400C-B68C-0822C274A9FD}" type="presParOf" srcId="{63F004F1-5E11-4300-A89F-8442B956F319}" destId="{F29CC6AA-BA23-49B4-B475-212DF9480132}" srcOrd="0" destOrd="0" presId="urn:microsoft.com/office/officeart/2005/8/layout/arrow4"/>
    <dgm:cxn modelId="{A0486C22-47A9-4881-A624-EBAEDFCF3DD3}" type="presParOf" srcId="{63F004F1-5E11-4300-A89F-8442B956F319}" destId="{2BFBA0E6-5539-4D14-A2CB-84853EBDD0D2}" srcOrd="1" destOrd="0" presId="urn:microsoft.com/office/officeart/2005/8/layout/arrow4"/>
    <dgm:cxn modelId="{F114B8C4-7126-45B4-9290-8047AED4D586}" type="presParOf" srcId="{63F004F1-5E11-4300-A89F-8442B956F319}" destId="{4142A512-FB26-427B-9380-87254E8A93EB}" srcOrd="2" destOrd="0" presId="urn:microsoft.com/office/officeart/2005/8/layout/arrow4"/>
    <dgm:cxn modelId="{50FAD821-A343-4F20-9FD4-523566F7DA19}" type="presParOf" srcId="{63F004F1-5E11-4300-A89F-8442B956F319}" destId="{726B6FD7-9E42-4982-A9B0-0ECA7B643B95}" srcOrd="3" destOrd="0" presId="urn:microsoft.com/office/officeart/2005/8/layout/arrow4"/>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rgbClr val="00B050"/>
        </a:solidFill>
      </dgm:spPr>
      <dgm:t>
        <a:bodyPr/>
        <a:lstStyle/>
        <a:p>
          <a:r>
            <a:rPr lang="en-AU" sz="2400" dirty="0"/>
            <a:t>On-the-run warning</a:t>
          </a:r>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DB6FBFB8-50CB-4095-AB67-B2C5927D49B9}">
      <dgm:prSet phldrT="[Text]" custT="1"/>
      <dgm:spPr>
        <a:solidFill>
          <a:srgbClr val="FFC000"/>
        </a:solidFill>
      </dgm:spPr>
      <dgm:t>
        <a:bodyPr/>
        <a:lstStyle/>
        <a:p>
          <a:r>
            <a:rPr lang="en-AU" sz="2400" dirty="0"/>
            <a:t>Sin Bin</a:t>
          </a:r>
        </a:p>
      </dgm:t>
    </dgm:pt>
    <dgm:pt modelId="{5D2D9706-BB57-4BE5-8391-8881B5C2037B}" type="parTrans" cxnId="{7CA02228-DE40-450D-AFEE-123A742F3493}">
      <dgm:prSet/>
      <dgm:spPr/>
      <dgm:t>
        <a:bodyPr/>
        <a:lstStyle/>
        <a:p>
          <a:endParaRPr lang="en-AU"/>
        </a:p>
      </dgm:t>
    </dgm:pt>
    <dgm:pt modelId="{DF30F387-6704-4D41-8E43-B8A61EF323BB}" type="sibTrans" cxnId="{7CA02228-DE40-450D-AFEE-123A742F3493}">
      <dgm:prSet/>
      <dgm:spPr/>
      <dgm:t>
        <a:bodyPr/>
        <a:lstStyle/>
        <a:p>
          <a:endParaRPr lang="en-AU"/>
        </a:p>
      </dgm:t>
    </dgm:pt>
    <dgm:pt modelId="{45DBFD0F-594C-411B-92B1-1249167DB74B}">
      <dgm:prSet phldrT="[Text]" custT="1"/>
      <dgm:spPr>
        <a:solidFill>
          <a:srgbClr val="FF0000"/>
        </a:solidFill>
      </dgm:spPr>
      <dgm:t>
        <a:bodyPr/>
        <a:lstStyle/>
        <a:p>
          <a:r>
            <a:rPr lang="en-AU" sz="2400" dirty="0" err="1"/>
            <a:t>RoG</a:t>
          </a:r>
          <a:endParaRPr lang="en-AU" sz="2400" dirty="0"/>
        </a:p>
      </dgm:t>
    </dgm:pt>
    <dgm:pt modelId="{489F3D43-E34B-4171-B08F-1152007FDE4F}" type="parTrans" cxnId="{256E7720-3F17-47E5-B2D4-D13C8E039BC4}">
      <dgm:prSet/>
      <dgm:spPr/>
      <dgm:t>
        <a:bodyPr/>
        <a:lstStyle/>
        <a:p>
          <a:endParaRPr lang="en-AU"/>
        </a:p>
      </dgm:t>
    </dgm:pt>
    <dgm:pt modelId="{08B7EE34-5CFB-415F-95B8-C092B5F6E05D}" type="sibTrans" cxnId="{256E7720-3F17-47E5-B2D4-D13C8E039BC4}">
      <dgm:prSet/>
      <dgm:spPr/>
      <dgm:t>
        <a:bodyPr/>
        <a:lstStyle/>
        <a:p>
          <a:endParaRPr lang="en-AU"/>
        </a:p>
      </dgm:t>
    </dgm:pt>
    <dgm:pt modelId="{27CEA93C-129F-4ED3-9310-A5C63B42D39C}">
      <dgm:prSet custT="1"/>
      <dgm:spPr>
        <a:solidFill>
          <a:srgbClr val="92D050"/>
        </a:solidFill>
      </dgm:spPr>
      <dgm:t>
        <a:bodyPr/>
        <a:lstStyle/>
        <a:p>
          <a:r>
            <a:rPr lang="en-AU" sz="2400" dirty="0"/>
            <a:t>Penalty</a:t>
          </a:r>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rgbClr val="FFFF00"/>
        </a:solidFill>
      </dgm:spPr>
      <dgm:t>
        <a:bodyPr/>
        <a:lstStyle/>
        <a:p>
          <a:r>
            <a:rPr lang="en-AU" sz="2400" dirty="0"/>
            <a:t>Forced Substitution</a:t>
          </a:r>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rgbClr val="00B050"/>
        </a:solidFill>
      </dgm:spPr>
      <dgm:t>
        <a:bodyPr/>
        <a:lstStyle/>
        <a:p>
          <a:r>
            <a:rPr lang="en-AU" sz="2400" dirty="0"/>
            <a:t>On-the-run warning</a:t>
          </a:r>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339D16-875D-42E4-832E-CFACC040EAFE}">
      <dsp:nvSpPr>
        <dsp:cNvPr id="0" name=""/>
        <dsp:cNvSpPr/>
      </dsp:nvSpPr>
      <dsp:spPr>
        <a:xfrm>
          <a:off x="0" y="552"/>
          <a:ext cx="8229600" cy="12928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6298D7-6733-4F20-AEC1-64CFF63FBB28}">
      <dsp:nvSpPr>
        <dsp:cNvPr id="0" name=""/>
        <dsp:cNvSpPr/>
      </dsp:nvSpPr>
      <dsp:spPr>
        <a:xfrm>
          <a:off x="391077" y="291436"/>
          <a:ext cx="711049" cy="711049"/>
        </a:xfrm>
        <a:prstGeom prst="rect">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DD9F9BF-1BAC-434C-B0F8-ACE843F21F53}">
      <dsp:nvSpPr>
        <dsp:cNvPr id="0" name=""/>
        <dsp:cNvSpPr/>
      </dsp:nvSpPr>
      <dsp:spPr>
        <a:xfrm>
          <a:off x="1493203" y="552"/>
          <a:ext cx="6736396" cy="1292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823" tIns="136823" rIns="136823" bIns="136823" numCol="1" spcCol="1270" anchor="ctr" anchorCtr="0">
          <a:noAutofit/>
        </a:bodyPr>
        <a:lstStyle/>
        <a:p>
          <a:pPr marL="0" lvl="0" indent="0" algn="l" defTabSz="1111250">
            <a:lnSpc>
              <a:spcPct val="90000"/>
            </a:lnSpc>
            <a:spcBef>
              <a:spcPct val="0"/>
            </a:spcBef>
            <a:spcAft>
              <a:spcPct val="35000"/>
            </a:spcAft>
            <a:buNone/>
          </a:pPr>
          <a:r>
            <a:rPr lang="en-AU" sz="2500" kern="1200"/>
            <a:t>Identify the characteristics necessary to enhance the performance of a Referee</a:t>
          </a:r>
          <a:endParaRPr lang="en-US" sz="2500" kern="1200"/>
        </a:p>
      </dsp:txBody>
      <dsp:txXfrm>
        <a:off x="1493203" y="552"/>
        <a:ext cx="6736396" cy="1292816"/>
      </dsp:txXfrm>
    </dsp:sp>
    <dsp:sp modelId="{1A566954-4902-4E27-92C0-280105F97592}">
      <dsp:nvSpPr>
        <dsp:cNvPr id="0" name=""/>
        <dsp:cNvSpPr/>
      </dsp:nvSpPr>
      <dsp:spPr>
        <a:xfrm>
          <a:off x="0" y="1616573"/>
          <a:ext cx="8229600" cy="12928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B32E43-ADB7-4A95-A6D3-9D223AC803D8}">
      <dsp:nvSpPr>
        <dsp:cNvPr id="0" name=""/>
        <dsp:cNvSpPr/>
      </dsp:nvSpPr>
      <dsp:spPr>
        <a:xfrm>
          <a:off x="391077" y="1907456"/>
          <a:ext cx="711049" cy="711049"/>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F87CA03-CD68-407D-9D9D-B1D161CDB436}">
      <dsp:nvSpPr>
        <dsp:cNvPr id="0" name=""/>
        <dsp:cNvSpPr/>
      </dsp:nvSpPr>
      <dsp:spPr>
        <a:xfrm>
          <a:off x="1493203" y="1616573"/>
          <a:ext cx="6736396" cy="1292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823" tIns="136823" rIns="136823" bIns="136823" numCol="1" spcCol="1270" anchor="ctr" anchorCtr="0">
          <a:noAutofit/>
        </a:bodyPr>
        <a:lstStyle/>
        <a:p>
          <a:pPr marL="0" lvl="0" indent="0" algn="l" defTabSz="1111250">
            <a:lnSpc>
              <a:spcPct val="90000"/>
            </a:lnSpc>
            <a:spcBef>
              <a:spcPct val="0"/>
            </a:spcBef>
            <a:spcAft>
              <a:spcPct val="35000"/>
            </a:spcAft>
            <a:buNone/>
          </a:pPr>
          <a:r>
            <a:rPr lang="en-AU" sz="2500" kern="1200" dirty="0"/>
            <a:t>Understand the reasons for the behaviour expected of a Referee</a:t>
          </a:r>
          <a:endParaRPr lang="en-US" sz="2500" kern="1200" dirty="0"/>
        </a:p>
      </dsp:txBody>
      <dsp:txXfrm>
        <a:off x="1493203" y="1616573"/>
        <a:ext cx="6736396" cy="1292816"/>
      </dsp:txXfrm>
    </dsp:sp>
    <dsp:sp modelId="{0B8231E5-8C86-44F1-BB82-F977E1DDF668}">
      <dsp:nvSpPr>
        <dsp:cNvPr id="0" name=""/>
        <dsp:cNvSpPr/>
      </dsp:nvSpPr>
      <dsp:spPr>
        <a:xfrm>
          <a:off x="0" y="3232593"/>
          <a:ext cx="8229600" cy="12928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0768ED-1BDE-4B6D-94E6-6BE35C5BD4B0}">
      <dsp:nvSpPr>
        <dsp:cNvPr id="0" name=""/>
        <dsp:cNvSpPr/>
      </dsp:nvSpPr>
      <dsp:spPr>
        <a:xfrm>
          <a:off x="391077" y="3523477"/>
          <a:ext cx="711049" cy="71104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4F9261C-6973-42FA-A923-202E38D2BBA1}">
      <dsp:nvSpPr>
        <dsp:cNvPr id="0" name=""/>
        <dsp:cNvSpPr/>
      </dsp:nvSpPr>
      <dsp:spPr>
        <a:xfrm>
          <a:off x="1493203" y="3232593"/>
          <a:ext cx="6736396" cy="1292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823" tIns="136823" rIns="136823" bIns="136823" numCol="1" spcCol="1270" anchor="ctr" anchorCtr="0">
          <a:noAutofit/>
        </a:bodyPr>
        <a:lstStyle/>
        <a:p>
          <a:pPr marL="0" lvl="0" indent="0" algn="l" defTabSz="1111250">
            <a:lnSpc>
              <a:spcPct val="90000"/>
            </a:lnSpc>
            <a:spcBef>
              <a:spcPct val="0"/>
            </a:spcBef>
            <a:spcAft>
              <a:spcPct val="35000"/>
            </a:spcAft>
            <a:buNone/>
          </a:pPr>
          <a:r>
            <a:rPr lang="en-AU" sz="2500" kern="1200"/>
            <a:t>Identify ways of improving personal performance. </a:t>
          </a:r>
          <a:endParaRPr lang="en-US" sz="2500" kern="1200"/>
        </a:p>
      </dsp:txBody>
      <dsp:txXfrm>
        <a:off x="1493203" y="3232593"/>
        <a:ext cx="6736396" cy="129281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20065" y="0"/>
          <a:ext cx="5703033" cy="964907"/>
        </a:xfrm>
        <a:prstGeom prst="trapezoid">
          <a:avLst>
            <a:gd name="adj" fmla="val 7388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Penalty</a:t>
          </a:r>
        </a:p>
      </dsp:txBody>
      <dsp:txXfrm rot="-10800000">
        <a:off x="1718095" y="0"/>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Forced Substitution</a:t>
          </a:r>
        </a:p>
      </dsp:txBody>
      <dsp:txXfrm rot="-10800000">
        <a:off x="2188695" y="0"/>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88695" y="0"/>
        <a:ext cx="2780228" cy="964907"/>
      </dsp:txXfrm>
    </dsp:sp>
    <dsp:sp modelId="{2DB78035-04EF-4817-B10D-699E4FBED5F9}">
      <dsp:nvSpPr>
        <dsp:cNvPr id="0" name=""/>
        <dsp:cNvSpPr/>
      </dsp:nvSpPr>
      <dsp:spPr>
        <a:xfrm rot="10800000">
          <a:off x="2160252" y="0"/>
          <a:ext cx="2851516" cy="964907"/>
        </a:xfrm>
        <a:prstGeom prst="trapezoid">
          <a:avLst>
            <a:gd name="adj" fmla="val 7388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Sin bin</a:t>
          </a:r>
        </a:p>
      </dsp:txBody>
      <dsp:txXfrm rot="-10800000">
        <a:off x="2659267" y="0"/>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88695" y="0"/>
        <a:ext cx="2780228" cy="964907"/>
      </dsp:txXfrm>
    </dsp:sp>
    <dsp:sp modelId="{2DB78035-04EF-4817-B10D-699E4FBED5F9}">
      <dsp:nvSpPr>
        <dsp:cNvPr id="0" name=""/>
        <dsp:cNvSpPr/>
      </dsp:nvSpPr>
      <dsp:spPr>
        <a:xfrm rot="10800000">
          <a:off x="2160252" y="0"/>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59267" y="0"/>
        <a:ext cx="1853485" cy="964907"/>
      </dsp:txXfrm>
    </dsp:sp>
    <dsp:sp modelId="{33FFC936-6582-4130-9DF6-FB7E3551755C}">
      <dsp:nvSpPr>
        <dsp:cNvPr id="0" name=""/>
        <dsp:cNvSpPr/>
      </dsp:nvSpPr>
      <dsp:spPr>
        <a:xfrm rot="10800000">
          <a:off x="2808316" y="0"/>
          <a:ext cx="1425758" cy="964907"/>
        </a:xfrm>
        <a:prstGeom prst="trapezoid">
          <a:avLst>
            <a:gd name="adj" fmla="val 7388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Rest of Game (</a:t>
          </a:r>
          <a:r>
            <a:rPr lang="en-AU" sz="2400" kern="1200" dirty="0" err="1"/>
            <a:t>RoG</a:t>
          </a:r>
          <a:r>
            <a:rPr lang="en-AU" sz="2400" kern="1200" dirty="0"/>
            <a:t>)</a:t>
          </a:r>
        </a:p>
      </dsp:txBody>
      <dsp:txXfrm rot="-10800000">
        <a:off x="2808316" y="0"/>
        <a:ext cx="1425758" cy="9649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8A23A2-AAD3-4DF7-8376-AAA3158F0819}">
      <dsp:nvSpPr>
        <dsp:cNvPr id="0" name=""/>
        <dsp:cNvSpPr/>
      </dsp:nvSpPr>
      <dsp:spPr>
        <a:xfrm>
          <a:off x="2538282" y="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Setting Goals</a:t>
          </a:r>
        </a:p>
      </dsp:txBody>
      <dsp:txXfrm>
        <a:off x="3123347" y="1170130"/>
        <a:ext cx="1170130" cy="1170130"/>
      </dsp:txXfrm>
    </dsp:sp>
    <dsp:sp modelId="{9711F6AA-C627-4675-A496-FBD3122D6744}">
      <dsp:nvSpPr>
        <dsp:cNvPr id="0" name=""/>
        <dsp:cNvSpPr/>
      </dsp:nvSpPr>
      <dsp:spPr>
        <a:xfrm>
          <a:off x="1368152" y="234026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Short-Term</a:t>
          </a:r>
        </a:p>
      </dsp:txBody>
      <dsp:txXfrm>
        <a:off x="1953217" y="3510390"/>
        <a:ext cx="1170130" cy="1170130"/>
      </dsp:txXfrm>
    </dsp:sp>
    <dsp:sp modelId="{013F3973-0C2E-4169-A050-B56E85679800}">
      <dsp:nvSpPr>
        <dsp:cNvPr id="0" name=""/>
        <dsp:cNvSpPr/>
      </dsp:nvSpPr>
      <dsp:spPr>
        <a:xfrm rot="10800000">
          <a:off x="2538282" y="2340260"/>
          <a:ext cx="2340260" cy="2340260"/>
        </a:xfrm>
        <a:prstGeom prst="triangl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br>
            <a:rPr lang="en-AU" sz="1400" kern="1200" dirty="0"/>
          </a:br>
          <a:br>
            <a:rPr lang="en-AU" sz="1400" kern="1200" dirty="0"/>
          </a:br>
          <a:r>
            <a:rPr lang="en-AU" sz="1400" b="1" kern="1200" dirty="0">
              <a:solidFill>
                <a:schemeClr val="tx1"/>
              </a:solidFill>
            </a:rPr>
            <a:t>S</a:t>
          </a:r>
          <a:r>
            <a:rPr lang="en-AU" sz="1400" kern="1200" dirty="0"/>
            <a:t>pecific</a:t>
          </a:r>
          <a:br>
            <a:rPr lang="en-AU" sz="1400" kern="1200" dirty="0"/>
          </a:br>
          <a:r>
            <a:rPr lang="en-AU" sz="1400" b="1" kern="1200" dirty="0">
              <a:solidFill>
                <a:schemeClr val="tx1"/>
              </a:solidFill>
            </a:rPr>
            <a:t>M</a:t>
          </a:r>
          <a:r>
            <a:rPr lang="en-AU" sz="1400" kern="1200" dirty="0"/>
            <a:t>easurable</a:t>
          </a:r>
        </a:p>
        <a:p>
          <a:pPr marL="0" lvl="0" indent="0" algn="l" defTabSz="622300">
            <a:lnSpc>
              <a:spcPct val="90000"/>
            </a:lnSpc>
            <a:spcBef>
              <a:spcPct val="0"/>
            </a:spcBef>
            <a:spcAft>
              <a:spcPct val="35000"/>
            </a:spcAft>
            <a:buNone/>
          </a:pPr>
          <a:r>
            <a:rPr lang="en-AU" sz="1400" b="1" kern="1200" dirty="0">
              <a:solidFill>
                <a:schemeClr val="tx1"/>
              </a:solidFill>
            </a:rPr>
            <a:t>A</a:t>
          </a:r>
          <a:r>
            <a:rPr lang="en-AU" sz="1400" kern="1200" dirty="0"/>
            <a:t>chievable</a:t>
          </a:r>
        </a:p>
        <a:p>
          <a:pPr marL="0" lvl="0" indent="0" algn="l" defTabSz="622300">
            <a:lnSpc>
              <a:spcPct val="90000"/>
            </a:lnSpc>
            <a:spcBef>
              <a:spcPct val="0"/>
            </a:spcBef>
            <a:spcAft>
              <a:spcPct val="35000"/>
            </a:spcAft>
            <a:buNone/>
          </a:pPr>
          <a:r>
            <a:rPr lang="en-AU" sz="1400" b="1" kern="1200" dirty="0">
              <a:solidFill>
                <a:schemeClr val="tx1"/>
              </a:solidFill>
            </a:rPr>
            <a:t>R</a:t>
          </a:r>
          <a:r>
            <a:rPr lang="en-AU" sz="1400" kern="1200" dirty="0"/>
            <a:t>ealistic</a:t>
          </a:r>
        </a:p>
        <a:p>
          <a:pPr marL="0" lvl="0" indent="0" algn="l" defTabSz="622300">
            <a:lnSpc>
              <a:spcPct val="90000"/>
            </a:lnSpc>
            <a:spcBef>
              <a:spcPct val="0"/>
            </a:spcBef>
            <a:spcAft>
              <a:spcPct val="35000"/>
            </a:spcAft>
            <a:buNone/>
          </a:pPr>
          <a:r>
            <a:rPr lang="en-AU" sz="1400" b="1" kern="1200" dirty="0">
              <a:solidFill>
                <a:schemeClr val="tx1"/>
              </a:solidFill>
            </a:rPr>
            <a:t>T</a:t>
          </a:r>
          <a:r>
            <a:rPr lang="en-AU" sz="1400" kern="1200" dirty="0"/>
            <a:t>ime-Bound</a:t>
          </a:r>
        </a:p>
      </dsp:txBody>
      <dsp:txXfrm rot="10800000">
        <a:off x="3123347" y="2340260"/>
        <a:ext cx="1170130" cy="1170130"/>
      </dsp:txXfrm>
    </dsp:sp>
    <dsp:sp modelId="{C88B3C69-4663-4125-8C12-6942C793944A}">
      <dsp:nvSpPr>
        <dsp:cNvPr id="0" name=""/>
        <dsp:cNvSpPr/>
      </dsp:nvSpPr>
      <dsp:spPr>
        <a:xfrm>
          <a:off x="3708412" y="234026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Long-Term</a:t>
          </a:r>
        </a:p>
      </dsp:txBody>
      <dsp:txXfrm>
        <a:off x="4293477" y="3510390"/>
        <a:ext cx="1170130" cy="11701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93FCD-733A-4385-8D6E-49EE23C17EF9}">
      <dsp:nvSpPr>
        <dsp:cNvPr id="0" name=""/>
        <dsp:cNvSpPr/>
      </dsp:nvSpPr>
      <dsp:spPr>
        <a:xfrm>
          <a:off x="1871" y="226996"/>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Whistle</a:t>
          </a:r>
        </a:p>
      </dsp:txBody>
      <dsp:txXfrm>
        <a:off x="580298" y="226996"/>
        <a:ext cx="1735280" cy="1156853"/>
      </dsp:txXfrm>
    </dsp:sp>
    <dsp:sp modelId="{83CA9070-30A2-4C43-8E72-EAA54B2BA30A}">
      <dsp:nvSpPr>
        <dsp:cNvPr id="0" name=""/>
        <dsp:cNvSpPr/>
      </dsp:nvSpPr>
      <dsp:spPr>
        <a:xfrm>
          <a:off x="2518028"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Get attention</a:t>
          </a:r>
        </a:p>
      </dsp:txBody>
      <dsp:txXfrm>
        <a:off x="2998122" y="325328"/>
        <a:ext cx="1440283" cy="960188"/>
      </dsp:txXfrm>
    </dsp:sp>
    <dsp:sp modelId="{CB398C7F-049B-4558-A5CD-FB07E0CC24F2}">
      <dsp:nvSpPr>
        <dsp:cNvPr id="0" name=""/>
        <dsp:cNvSpPr/>
      </dsp:nvSpPr>
      <dsp:spPr>
        <a:xfrm>
          <a:off x="4582433"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Volume and Tone</a:t>
          </a:r>
        </a:p>
      </dsp:txBody>
      <dsp:txXfrm>
        <a:off x="5062527" y="325328"/>
        <a:ext cx="1440283" cy="960188"/>
      </dsp:txXfrm>
    </dsp:sp>
    <dsp:sp modelId="{07475B9E-F75B-43A0-BF2A-F3B36BE37639}">
      <dsp:nvSpPr>
        <dsp:cNvPr id="0" name=""/>
        <dsp:cNvSpPr/>
      </dsp:nvSpPr>
      <dsp:spPr>
        <a:xfrm>
          <a:off x="1871" y="1545809"/>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Verbal</a:t>
          </a:r>
        </a:p>
      </dsp:txBody>
      <dsp:txXfrm>
        <a:off x="580298" y="1545809"/>
        <a:ext cx="1735280" cy="1156853"/>
      </dsp:txXfrm>
    </dsp:sp>
    <dsp:sp modelId="{D209C084-7E14-4305-B2FE-38F343C3AB0F}">
      <dsp:nvSpPr>
        <dsp:cNvPr id="0" name=""/>
        <dsp:cNvSpPr/>
      </dsp:nvSpPr>
      <dsp:spPr>
        <a:xfrm>
          <a:off x="2518028"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What happened</a:t>
          </a:r>
        </a:p>
      </dsp:txBody>
      <dsp:txXfrm>
        <a:off x="2998122" y="1644141"/>
        <a:ext cx="1440283" cy="960188"/>
      </dsp:txXfrm>
    </dsp:sp>
    <dsp:sp modelId="{3758BCDA-AB9F-4D29-BAD5-B189C44971EC}">
      <dsp:nvSpPr>
        <dsp:cNvPr id="0" name=""/>
        <dsp:cNvSpPr/>
      </dsp:nvSpPr>
      <dsp:spPr>
        <a:xfrm>
          <a:off x="4582433"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What to do next</a:t>
          </a:r>
        </a:p>
      </dsp:txBody>
      <dsp:txXfrm>
        <a:off x="5062527" y="1644141"/>
        <a:ext cx="1440283" cy="960188"/>
      </dsp:txXfrm>
    </dsp:sp>
    <dsp:sp modelId="{7C60A8DB-DD45-4161-818B-45AB9AF10DD5}">
      <dsp:nvSpPr>
        <dsp:cNvPr id="0" name=""/>
        <dsp:cNvSpPr/>
      </dsp:nvSpPr>
      <dsp:spPr>
        <a:xfrm>
          <a:off x="1871" y="2864622"/>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Physical</a:t>
          </a:r>
        </a:p>
      </dsp:txBody>
      <dsp:txXfrm>
        <a:off x="580298" y="2864622"/>
        <a:ext cx="1735280" cy="1156853"/>
      </dsp:txXfrm>
    </dsp:sp>
    <dsp:sp modelId="{A57E2336-5F88-437F-954A-8FB1FD3D4CE9}">
      <dsp:nvSpPr>
        <dsp:cNvPr id="0" name=""/>
        <dsp:cNvSpPr/>
      </dsp:nvSpPr>
      <dsp:spPr>
        <a:xfrm>
          <a:off x="2518028"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Hand Signals</a:t>
          </a:r>
        </a:p>
      </dsp:txBody>
      <dsp:txXfrm>
        <a:off x="2998122" y="2962954"/>
        <a:ext cx="1440283" cy="960188"/>
      </dsp:txXfrm>
    </dsp:sp>
    <dsp:sp modelId="{002E328B-EAB7-4CB5-8C0B-9442E4DB99B5}">
      <dsp:nvSpPr>
        <dsp:cNvPr id="0" name=""/>
        <dsp:cNvSpPr/>
      </dsp:nvSpPr>
      <dsp:spPr>
        <a:xfrm>
          <a:off x="4582433"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Location and Movement</a:t>
          </a:r>
        </a:p>
      </dsp:txBody>
      <dsp:txXfrm>
        <a:off x="5062527" y="2962954"/>
        <a:ext cx="1440283" cy="9601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74B26-A748-43AC-A35F-E67A0803DF8A}">
      <dsp:nvSpPr>
        <dsp:cNvPr id="0" name=""/>
        <dsp:cNvSpPr/>
      </dsp:nvSpPr>
      <dsp:spPr>
        <a:xfrm>
          <a:off x="0" y="3059187"/>
          <a:ext cx="6096000" cy="1004093"/>
        </a:xfrm>
        <a:prstGeom prst="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You are playing advantage against Six</a:t>
          </a:r>
        </a:p>
      </dsp:txBody>
      <dsp:txXfrm>
        <a:off x="0" y="3059187"/>
        <a:ext cx="6096000" cy="542210"/>
      </dsp:txXfrm>
    </dsp:sp>
    <dsp:sp modelId="{3806C784-3770-4A0E-BC2C-9C982846F3D8}">
      <dsp:nvSpPr>
        <dsp:cNvPr id="0" name=""/>
        <dsp:cNvSpPr/>
      </dsp:nvSpPr>
      <dsp:spPr>
        <a:xfrm>
          <a:off x="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“Play On”</a:t>
          </a:r>
        </a:p>
      </dsp:txBody>
      <dsp:txXfrm>
        <a:off x="0" y="3581316"/>
        <a:ext cx="3047999" cy="461883"/>
      </dsp:txXfrm>
    </dsp:sp>
    <dsp:sp modelId="{215435F4-1834-47F0-8964-1E3C797EB711}">
      <dsp:nvSpPr>
        <dsp:cNvPr id="0" name=""/>
        <dsp:cNvSpPr/>
      </dsp:nvSpPr>
      <dsp:spPr>
        <a:xfrm>
          <a:off x="304800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“Offside six, play on”</a:t>
          </a:r>
        </a:p>
      </dsp:txBody>
      <dsp:txXfrm>
        <a:off x="3048000" y="3581316"/>
        <a:ext cx="3047999" cy="461883"/>
      </dsp:txXfrm>
    </dsp:sp>
    <dsp:sp modelId="{700FA204-B15B-43FD-B6D5-C3B41C6A6C3B}">
      <dsp:nvSpPr>
        <dsp:cNvPr id="0" name=""/>
        <dsp:cNvSpPr/>
      </dsp:nvSpPr>
      <dsp:spPr>
        <a:xfrm rot="10800000">
          <a:off x="0" y="1529953"/>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Six is now onside</a:t>
          </a:r>
        </a:p>
      </dsp:txBody>
      <dsp:txXfrm rot="-10800000">
        <a:off x="0" y="1529953"/>
        <a:ext cx="6096000" cy="542047"/>
      </dsp:txXfrm>
    </dsp:sp>
    <dsp:sp modelId="{8DE1499A-087B-4F16-8D43-A13496955A8D}">
      <dsp:nvSpPr>
        <dsp:cNvPr id="0" name=""/>
        <dsp:cNvSpPr/>
      </dsp:nvSpPr>
      <dsp:spPr>
        <a:xfrm>
          <a:off x="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“She’s good”</a:t>
          </a:r>
        </a:p>
      </dsp:txBody>
      <dsp:txXfrm>
        <a:off x="0" y="2072001"/>
        <a:ext cx="3047999" cy="461744"/>
      </dsp:txXfrm>
    </dsp:sp>
    <dsp:sp modelId="{FD9B803A-72CB-4A2C-A5E2-7F8C49B168E7}">
      <dsp:nvSpPr>
        <dsp:cNvPr id="0" name=""/>
        <dsp:cNvSpPr/>
      </dsp:nvSpPr>
      <dsp:spPr>
        <a:xfrm>
          <a:off x="304800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“Good job six, onside</a:t>
          </a:r>
        </a:p>
      </dsp:txBody>
      <dsp:txXfrm>
        <a:off x="3048000" y="2072001"/>
        <a:ext cx="3047999" cy="461744"/>
      </dsp:txXfrm>
    </dsp:sp>
    <dsp:sp modelId="{DEFDD34D-7BD2-4D36-992E-CA98DEBEC969}">
      <dsp:nvSpPr>
        <dsp:cNvPr id="0" name=""/>
        <dsp:cNvSpPr/>
      </dsp:nvSpPr>
      <dsp:spPr>
        <a:xfrm rot="10800000">
          <a:off x="0" y="718"/>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Six is offside and you want them to come back</a:t>
          </a:r>
        </a:p>
      </dsp:txBody>
      <dsp:txXfrm rot="-10800000">
        <a:off x="0" y="718"/>
        <a:ext cx="6096000" cy="542047"/>
      </dsp:txXfrm>
    </dsp:sp>
    <dsp:sp modelId="{F31F19AA-B233-483C-8902-082EF898783A}">
      <dsp:nvSpPr>
        <dsp:cNvPr id="0" name=""/>
        <dsp:cNvSpPr/>
      </dsp:nvSpPr>
      <dsp:spPr>
        <a:xfrm>
          <a:off x="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“Number six you are offside”</a:t>
          </a:r>
        </a:p>
      </dsp:txBody>
      <dsp:txXfrm>
        <a:off x="0" y="542766"/>
        <a:ext cx="3047999" cy="461744"/>
      </dsp:txXfrm>
    </dsp:sp>
    <dsp:sp modelId="{60E588DD-5CA6-4D5E-B793-702B9150145C}">
      <dsp:nvSpPr>
        <dsp:cNvPr id="0" name=""/>
        <dsp:cNvSpPr/>
      </dsp:nvSpPr>
      <dsp:spPr>
        <a:xfrm>
          <a:off x="304800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“Six off!”</a:t>
          </a:r>
        </a:p>
      </dsp:txBody>
      <dsp:txXfrm>
        <a:off x="3048000" y="542766"/>
        <a:ext cx="3047999" cy="46174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74B26-A748-43AC-A35F-E67A0803DF8A}">
      <dsp:nvSpPr>
        <dsp:cNvPr id="0" name=""/>
        <dsp:cNvSpPr/>
      </dsp:nvSpPr>
      <dsp:spPr>
        <a:xfrm>
          <a:off x="0" y="3059187"/>
          <a:ext cx="6096000" cy="1004093"/>
        </a:xfrm>
        <a:prstGeom prst="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When you are not going to penalise</a:t>
          </a:r>
        </a:p>
      </dsp:txBody>
      <dsp:txXfrm>
        <a:off x="0" y="3059187"/>
        <a:ext cx="6096000" cy="542210"/>
      </dsp:txXfrm>
    </dsp:sp>
    <dsp:sp modelId="{3806C784-3770-4A0E-BC2C-9C982846F3D8}">
      <dsp:nvSpPr>
        <dsp:cNvPr id="0" name=""/>
        <dsp:cNvSpPr/>
      </dsp:nvSpPr>
      <dsp:spPr>
        <a:xfrm>
          <a:off x="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0" y="3581316"/>
        <a:ext cx="3047999" cy="461883"/>
      </dsp:txXfrm>
    </dsp:sp>
    <dsp:sp modelId="{215435F4-1834-47F0-8964-1E3C797EB711}">
      <dsp:nvSpPr>
        <dsp:cNvPr id="0" name=""/>
        <dsp:cNvSpPr/>
      </dsp:nvSpPr>
      <dsp:spPr>
        <a:xfrm>
          <a:off x="304800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Signal</a:t>
          </a:r>
        </a:p>
      </dsp:txBody>
      <dsp:txXfrm>
        <a:off x="3048000" y="3581316"/>
        <a:ext cx="3047999" cy="461883"/>
      </dsp:txXfrm>
    </dsp:sp>
    <dsp:sp modelId="{700FA204-B15B-43FD-B6D5-C3B41C6A6C3B}">
      <dsp:nvSpPr>
        <dsp:cNvPr id="0" name=""/>
        <dsp:cNvSpPr/>
      </dsp:nvSpPr>
      <dsp:spPr>
        <a:xfrm rot="10800000">
          <a:off x="0" y="1529953"/>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When a penalty is blown</a:t>
          </a:r>
        </a:p>
      </dsp:txBody>
      <dsp:txXfrm rot="-10800000">
        <a:off x="0" y="1529953"/>
        <a:ext cx="6096000" cy="542047"/>
      </dsp:txXfrm>
    </dsp:sp>
    <dsp:sp modelId="{8DE1499A-087B-4F16-8D43-A13496955A8D}">
      <dsp:nvSpPr>
        <dsp:cNvPr id="0" name=""/>
        <dsp:cNvSpPr/>
      </dsp:nvSpPr>
      <dsp:spPr>
        <a:xfrm>
          <a:off x="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0" y="2072001"/>
        <a:ext cx="3047999" cy="461744"/>
      </dsp:txXfrm>
    </dsp:sp>
    <dsp:sp modelId="{FD9B803A-72CB-4A2C-A5E2-7F8C49B168E7}">
      <dsp:nvSpPr>
        <dsp:cNvPr id="0" name=""/>
        <dsp:cNvSpPr/>
      </dsp:nvSpPr>
      <dsp:spPr>
        <a:xfrm>
          <a:off x="304800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Whistle</a:t>
          </a:r>
        </a:p>
      </dsp:txBody>
      <dsp:txXfrm>
        <a:off x="3048000" y="2072001"/>
        <a:ext cx="3047999" cy="461744"/>
      </dsp:txXfrm>
    </dsp:sp>
    <dsp:sp modelId="{DEFDD34D-7BD2-4D36-992E-CA98DEBEC969}">
      <dsp:nvSpPr>
        <dsp:cNvPr id="0" name=""/>
        <dsp:cNvSpPr/>
      </dsp:nvSpPr>
      <dsp:spPr>
        <a:xfrm rot="10800000">
          <a:off x="0" y="718"/>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As a forward pass is being thrown</a:t>
          </a:r>
        </a:p>
      </dsp:txBody>
      <dsp:txXfrm rot="-10800000">
        <a:off x="0" y="718"/>
        <a:ext cx="6096000" cy="542047"/>
      </dsp:txXfrm>
    </dsp:sp>
    <dsp:sp modelId="{F31F19AA-B233-483C-8902-082EF898783A}">
      <dsp:nvSpPr>
        <dsp:cNvPr id="0" name=""/>
        <dsp:cNvSpPr/>
      </dsp:nvSpPr>
      <dsp:spPr>
        <a:xfrm>
          <a:off x="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Movement</a:t>
          </a:r>
        </a:p>
      </dsp:txBody>
      <dsp:txXfrm>
        <a:off x="0" y="542766"/>
        <a:ext cx="3047999" cy="461744"/>
      </dsp:txXfrm>
    </dsp:sp>
    <dsp:sp modelId="{60E588DD-5CA6-4D5E-B793-702B9150145C}">
      <dsp:nvSpPr>
        <dsp:cNvPr id="0" name=""/>
        <dsp:cNvSpPr/>
      </dsp:nvSpPr>
      <dsp:spPr>
        <a:xfrm>
          <a:off x="304800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3048000" y="542766"/>
        <a:ext cx="3047999" cy="46174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93FCD-733A-4385-8D6E-49EE23C17EF9}">
      <dsp:nvSpPr>
        <dsp:cNvPr id="0" name=""/>
        <dsp:cNvSpPr/>
      </dsp:nvSpPr>
      <dsp:spPr>
        <a:xfrm>
          <a:off x="1871" y="226996"/>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Whistle</a:t>
          </a:r>
        </a:p>
      </dsp:txBody>
      <dsp:txXfrm>
        <a:off x="580298" y="226996"/>
        <a:ext cx="1735280" cy="1156853"/>
      </dsp:txXfrm>
    </dsp:sp>
    <dsp:sp modelId="{83CA9070-30A2-4C43-8E72-EAA54B2BA30A}">
      <dsp:nvSpPr>
        <dsp:cNvPr id="0" name=""/>
        <dsp:cNvSpPr/>
      </dsp:nvSpPr>
      <dsp:spPr>
        <a:xfrm>
          <a:off x="2518028"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Blow loud</a:t>
          </a:r>
        </a:p>
      </dsp:txBody>
      <dsp:txXfrm>
        <a:off x="2998122" y="325328"/>
        <a:ext cx="1440283" cy="960188"/>
      </dsp:txXfrm>
    </dsp:sp>
    <dsp:sp modelId="{CB398C7F-049B-4558-A5CD-FB07E0CC24F2}">
      <dsp:nvSpPr>
        <dsp:cNvPr id="0" name=""/>
        <dsp:cNvSpPr/>
      </dsp:nvSpPr>
      <dsp:spPr>
        <a:xfrm>
          <a:off x="4582433"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Vary tone</a:t>
          </a:r>
        </a:p>
      </dsp:txBody>
      <dsp:txXfrm>
        <a:off x="5062527" y="325328"/>
        <a:ext cx="1440283" cy="960188"/>
      </dsp:txXfrm>
    </dsp:sp>
    <dsp:sp modelId="{07475B9E-F75B-43A0-BF2A-F3B36BE37639}">
      <dsp:nvSpPr>
        <dsp:cNvPr id="0" name=""/>
        <dsp:cNvSpPr/>
      </dsp:nvSpPr>
      <dsp:spPr>
        <a:xfrm>
          <a:off x="1871" y="1545809"/>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Verbal</a:t>
          </a:r>
        </a:p>
      </dsp:txBody>
      <dsp:txXfrm>
        <a:off x="580298" y="1545809"/>
        <a:ext cx="1735280" cy="1156853"/>
      </dsp:txXfrm>
    </dsp:sp>
    <dsp:sp modelId="{D209C084-7E14-4305-B2FE-38F343C3AB0F}">
      <dsp:nvSpPr>
        <dsp:cNvPr id="0" name=""/>
        <dsp:cNvSpPr/>
      </dsp:nvSpPr>
      <dsp:spPr>
        <a:xfrm>
          <a:off x="2518028"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Fewer, simpler words</a:t>
          </a:r>
        </a:p>
      </dsp:txBody>
      <dsp:txXfrm>
        <a:off x="2998122" y="1644141"/>
        <a:ext cx="1440283" cy="960188"/>
      </dsp:txXfrm>
    </dsp:sp>
    <dsp:sp modelId="{3758BCDA-AB9F-4D29-BAD5-B189C44971EC}">
      <dsp:nvSpPr>
        <dsp:cNvPr id="0" name=""/>
        <dsp:cNvSpPr/>
      </dsp:nvSpPr>
      <dsp:spPr>
        <a:xfrm>
          <a:off x="4582433"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Calm and Confident</a:t>
          </a:r>
        </a:p>
      </dsp:txBody>
      <dsp:txXfrm>
        <a:off x="5062527" y="1644141"/>
        <a:ext cx="1440283" cy="960188"/>
      </dsp:txXfrm>
    </dsp:sp>
    <dsp:sp modelId="{7C60A8DB-DD45-4161-818B-45AB9AF10DD5}">
      <dsp:nvSpPr>
        <dsp:cNvPr id="0" name=""/>
        <dsp:cNvSpPr/>
      </dsp:nvSpPr>
      <dsp:spPr>
        <a:xfrm>
          <a:off x="1871" y="2864622"/>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Physical</a:t>
          </a:r>
        </a:p>
      </dsp:txBody>
      <dsp:txXfrm>
        <a:off x="580298" y="2864622"/>
        <a:ext cx="1735280" cy="1156853"/>
      </dsp:txXfrm>
    </dsp:sp>
    <dsp:sp modelId="{A57E2336-5F88-437F-954A-8FB1FD3D4CE9}">
      <dsp:nvSpPr>
        <dsp:cNvPr id="0" name=""/>
        <dsp:cNvSpPr/>
      </dsp:nvSpPr>
      <dsp:spPr>
        <a:xfrm>
          <a:off x="2518028"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Big Signals, Bend Less</a:t>
          </a:r>
        </a:p>
      </dsp:txBody>
      <dsp:txXfrm>
        <a:off x="2998122" y="2962954"/>
        <a:ext cx="1440283" cy="960188"/>
      </dsp:txXfrm>
    </dsp:sp>
    <dsp:sp modelId="{002E328B-EAB7-4CB5-8C0B-9442E4DB99B5}">
      <dsp:nvSpPr>
        <dsp:cNvPr id="0" name=""/>
        <dsp:cNvSpPr/>
      </dsp:nvSpPr>
      <dsp:spPr>
        <a:xfrm>
          <a:off x="4582433"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Urgency of movement</a:t>
          </a:r>
        </a:p>
      </dsp:txBody>
      <dsp:txXfrm>
        <a:off x="5062527" y="2962954"/>
        <a:ext cx="1440283" cy="96018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9CC6AA-BA23-49B4-B475-212DF9480132}">
      <dsp:nvSpPr>
        <dsp:cNvPr id="0" name=""/>
        <dsp:cNvSpPr/>
      </dsp:nvSpPr>
      <dsp:spPr>
        <a:xfrm>
          <a:off x="3352" y="0"/>
          <a:ext cx="2011680" cy="1950720"/>
        </a:xfrm>
        <a:prstGeom prst="upArrow">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FBA0E6-5539-4D14-A2CB-84853EBDD0D2}">
      <dsp:nvSpPr>
        <dsp:cNvPr id="0" name=""/>
        <dsp:cNvSpPr/>
      </dsp:nvSpPr>
      <dsp:spPr>
        <a:xfrm>
          <a:off x="2075383" y="0"/>
          <a:ext cx="3413760"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l" defTabSz="1422400">
            <a:lnSpc>
              <a:spcPct val="90000"/>
            </a:lnSpc>
            <a:spcBef>
              <a:spcPct val="0"/>
            </a:spcBef>
            <a:spcAft>
              <a:spcPct val="35000"/>
            </a:spcAft>
            <a:buNone/>
          </a:pPr>
          <a:r>
            <a:rPr lang="en-AU" sz="3200" kern="1200" dirty="0"/>
            <a:t>Enjoyment</a:t>
          </a:r>
          <a:br>
            <a:rPr lang="en-AU" sz="3200" kern="1200" dirty="0"/>
          </a:br>
          <a:r>
            <a:rPr lang="en-AU" sz="3200" kern="1200" dirty="0"/>
            <a:t>Teamwork</a:t>
          </a:r>
          <a:br>
            <a:rPr lang="en-AU" sz="3200" kern="1200" dirty="0"/>
          </a:br>
          <a:r>
            <a:rPr lang="en-AU" sz="3200" kern="1200" dirty="0"/>
            <a:t>Flow of Game</a:t>
          </a:r>
          <a:br>
            <a:rPr lang="en-AU" sz="3200" kern="1200" dirty="0"/>
          </a:br>
          <a:r>
            <a:rPr lang="en-AU" sz="3200" kern="1200" dirty="0"/>
            <a:t>Control</a:t>
          </a:r>
        </a:p>
      </dsp:txBody>
      <dsp:txXfrm>
        <a:off x="2075383" y="0"/>
        <a:ext cx="3413760" cy="1950720"/>
      </dsp:txXfrm>
    </dsp:sp>
    <dsp:sp modelId="{4142A512-FB26-427B-9380-87254E8A93EB}">
      <dsp:nvSpPr>
        <dsp:cNvPr id="0" name=""/>
        <dsp:cNvSpPr/>
      </dsp:nvSpPr>
      <dsp:spPr>
        <a:xfrm>
          <a:off x="606856" y="2113280"/>
          <a:ext cx="2011680" cy="1950720"/>
        </a:xfrm>
        <a:prstGeom prst="down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6B6FD7-9E42-4982-A9B0-0ECA7B643B95}">
      <dsp:nvSpPr>
        <dsp:cNvPr id="0" name=""/>
        <dsp:cNvSpPr/>
      </dsp:nvSpPr>
      <dsp:spPr>
        <a:xfrm>
          <a:off x="2678887" y="2113280"/>
          <a:ext cx="3413760"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l" defTabSz="1422400">
            <a:lnSpc>
              <a:spcPct val="90000"/>
            </a:lnSpc>
            <a:spcBef>
              <a:spcPct val="0"/>
            </a:spcBef>
            <a:spcAft>
              <a:spcPct val="35000"/>
            </a:spcAft>
            <a:buNone/>
          </a:pPr>
          <a:r>
            <a:rPr lang="en-AU" sz="3200" kern="1200" dirty="0"/>
            <a:t>Errors</a:t>
          </a:r>
          <a:br>
            <a:rPr lang="en-AU" sz="3200" kern="1200" dirty="0"/>
          </a:br>
          <a:r>
            <a:rPr lang="en-AU" sz="3200" kern="1200" dirty="0"/>
            <a:t>Stoppages</a:t>
          </a:r>
          <a:br>
            <a:rPr lang="en-AU" sz="3200" kern="1200" dirty="0"/>
          </a:br>
          <a:r>
            <a:rPr lang="en-AU" sz="3200" kern="1200" dirty="0"/>
            <a:t>Confusion</a:t>
          </a:r>
        </a:p>
      </dsp:txBody>
      <dsp:txXfrm>
        <a:off x="2678887" y="2113280"/>
        <a:ext cx="3413760" cy="19507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On-the-run warning</a:t>
          </a:r>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Penalty</a:t>
          </a:r>
        </a:p>
      </dsp:txBody>
      <dsp:txXfrm rot="-10800000">
        <a:off x="1710910" y="964907"/>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Forced Substitution</a:t>
          </a:r>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Sin Bin</a:t>
          </a:r>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err="1"/>
            <a:t>RoG</a:t>
          </a:r>
          <a:endParaRPr lang="en-AU" sz="2400" kern="1200" dirty="0"/>
        </a:p>
      </dsp:txBody>
      <dsp:txXfrm rot="-10800000">
        <a:off x="2851516" y="3859628"/>
        <a:ext cx="1425758" cy="96490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On-the-run warning</a:t>
          </a:r>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752F63-299F-476E-B1AB-ED03F21171C6}" type="datetimeFigureOut">
              <a:rPr lang="en-GB" smtClean="0"/>
              <a:t>10/11/2020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EC0545-7206-49BD-AA0A-E10CF0AABAE4}" type="slidenum">
              <a:rPr lang="en-GB" smtClean="0"/>
              <a:t>‹N°›</a:t>
            </a:fld>
            <a:endParaRPr lang="en-GB"/>
          </a:p>
        </p:txBody>
      </p:sp>
    </p:spTree>
    <p:extLst>
      <p:ext uri="{BB962C8B-B14F-4D97-AF65-F5344CB8AC3E}">
        <p14:creationId xmlns:p14="http://schemas.microsoft.com/office/powerpoint/2010/main" val="472319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Remember to ask the participants what they want to get from the course?  This will help tell you if they are career-referees or players – and you can set your perspective when asking questions and exploring content as a result.</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a:t>
            </a:fld>
            <a:endParaRPr lang="en-GB"/>
          </a:p>
        </p:txBody>
      </p:sp>
    </p:spTree>
    <p:extLst>
      <p:ext uri="{BB962C8B-B14F-4D97-AF65-F5344CB8AC3E}">
        <p14:creationId xmlns:p14="http://schemas.microsoft.com/office/powerpoint/2010/main" val="2353652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TRANSITIONS TO SHOW SECTIONS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27</a:t>
            </a:fld>
            <a:endParaRPr lang="en-GB"/>
          </a:p>
        </p:txBody>
      </p:sp>
    </p:spTree>
    <p:extLst>
      <p:ext uri="{BB962C8B-B14F-4D97-AF65-F5344CB8AC3E}">
        <p14:creationId xmlns:p14="http://schemas.microsoft.com/office/powerpoint/2010/main" val="1059453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 TO SHOW SECTIONS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28</a:t>
            </a:fld>
            <a:endParaRPr lang="en-GB"/>
          </a:p>
        </p:txBody>
      </p:sp>
    </p:spTree>
    <p:extLst>
      <p:ext uri="{BB962C8B-B14F-4D97-AF65-F5344CB8AC3E}">
        <p14:creationId xmlns:p14="http://schemas.microsoft.com/office/powerpoint/2010/main" val="4111046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31</a:t>
            </a:fld>
            <a:endParaRPr lang="en-GB"/>
          </a:p>
        </p:txBody>
      </p:sp>
    </p:spTree>
    <p:extLst>
      <p:ext uri="{BB962C8B-B14F-4D97-AF65-F5344CB8AC3E}">
        <p14:creationId xmlns:p14="http://schemas.microsoft.com/office/powerpoint/2010/main" val="1106702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Watch for calls made too early</a:t>
            </a:r>
          </a:p>
          <a:p>
            <a:pPr eaLnBrk="1" hangingPunct="1"/>
            <a:endParaRPr lang="en-GB" dirty="0"/>
          </a:p>
          <a:p>
            <a:pPr eaLnBrk="1" hangingPunct="1"/>
            <a:r>
              <a:rPr lang="en-GB" dirty="0"/>
              <a:t>How do you acknowledge claimed touches:</a:t>
            </a:r>
          </a:p>
          <a:p>
            <a:pPr eaLnBrk="1" hangingPunct="1"/>
            <a:r>
              <a:rPr lang="en-GB" dirty="0"/>
              <a:t>Touch count – call the count for all touches claimed which you acknowledge with a </a:t>
            </a:r>
            <a:r>
              <a:rPr lang="en-GB" dirty="0" err="1"/>
              <a:t>rollball</a:t>
            </a:r>
            <a:endParaRPr lang="en-GB" dirty="0"/>
          </a:p>
          <a:p>
            <a:pPr eaLnBrk="1" hangingPunct="1"/>
            <a:r>
              <a:rPr lang="en-GB" dirty="0"/>
              <a:t>Gone/Away - when you think the ball was already gone, this acknowledges the touch while allowing play to continue </a:t>
            </a:r>
          </a:p>
          <a:p>
            <a:pPr eaLnBrk="1" hangingPunct="1"/>
            <a:r>
              <a:rPr lang="en-GB" dirty="0"/>
              <a:t>Play On – when you are looking for advantage, this acknowledges the defender’s claim for touch and pass or touch/no-touch calls and phantoms</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36</a:t>
            </a:fld>
            <a:endParaRPr lang="en-GB"/>
          </a:p>
        </p:txBody>
      </p:sp>
    </p:spTree>
    <p:extLst>
      <p:ext uri="{BB962C8B-B14F-4D97-AF65-F5344CB8AC3E}">
        <p14:creationId xmlns:p14="http://schemas.microsoft.com/office/powerpoint/2010/main" val="1485684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AU" dirty="0">
                <a:cs typeface="Times New Roman" pitchFamily="18" charset="0"/>
              </a:rPr>
              <a:t>Standard – Touch count perhaps, bring players back immediately if it was a ‘softly heard’ call, maybe a short whistle to gain players attention if distracted, physical hold of the new five metre position and use arms to encourage defenders to </a:t>
            </a:r>
            <a:r>
              <a:rPr lang="en-AU" dirty="0" err="1">
                <a:cs typeface="Times New Roman" pitchFamily="18" charset="0"/>
              </a:rPr>
              <a:t>marshall</a:t>
            </a:r>
            <a:r>
              <a:rPr lang="en-AU" dirty="0">
                <a:cs typeface="Times New Roman" pitchFamily="18" charset="0"/>
              </a:rPr>
              <a:t> on your position</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Away – call ‘gone’ or ‘away’ so as not to confuse with ‘play on’ (see following), physically keep moving in pattern, no arm signal</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Touch &amp; Pass – call ‘play on’ to indicate that an advantage situation may occur, say if the pass was intercepted and run with, physical movement to likely spot of penalty (</a:t>
            </a:r>
            <a:r>
              <a:rPr lang="en-AU" dirty="0" err="1">
                <a:cs typeface="Times New Roman" pitchFamily="18" charset="0"/>
              </a:rPr>
              <a:t>ie</a:t>
            </a:r>
            <a:r>
              <a:rPr lang="en-AU" dirty="0">
                <a:cs typeface="Times New Roman" pitchFamily="18" charset="0"/>
              </a:rPr>
              <a:t> thrower)</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Touch/No-Touch – call ‘play on’ to indicate that an advantage situation is likely to occur, keep moving in pattern, arm signal for play-on to inform distant players</a:t>
            </a:r>
          </a:p>
          <a:p>
            <a:pPr marL="228600" indent="-228600" eaLnBrk="1" hangingPunct="1"/>
            <a:endParaRPr lang="en-AU" dirty="0">
              <a:cs typeface="Times New Roman" pitchFamily="18" charset="0"/>
            </a:endParaRPr>
          </a:p>
          <a:p>
            <a:pPr marL="228600" indent="-228600" eaLnBrk="1" hangingPunct="1"/>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37</a:t>
            </a:fld>
            <a:endParaRPr lang="en-GB"/>
          </a:p>
        </p:txBody>
      </p:sp>
    </p:spTree>
    <p:extLst>
      <p:ext uri="{BB962C8B-B14F-4D97-AF65-F5344CB8AC3E}">
        <p14:creationId xmlns:p14="http://schemas.microsoft.com/office/powerpoint/2010/main" val="3018077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cs typeface="Times New Roman" pitchFamily="18" charset="0"/>
              </a:rPr>
              <a:t>A touch is claimed by a defending player and the Referee clearly sees that the touch was</a:t>
            </a:r>
            <a:r>
              <a:rPr lang="en-US" b="1" dirty="0">
                <a:cs typeface="Times New Roman" pitchFamily="18" charset="0"/>
              </a:rPr>
              <a:t> not</a:t>
            </a:r>
            <a:r>
              <a:rPr lang="en-US" dirty="0">
                <a:cs typeface="Times New Roman" pitchFamily="18" charset="0"/>
              </a:rPr>
              <a:t> effected. In this situation the Referee is to;</a:t>
            </a:r>
            <a:r>
              <a:rPr lang="en-AU" dirty="0"/>
              <a:t> </a:t>
            </a:r>
            <a:endParaRPr lang="en-US" dirty="0"/>
          </a:p>
          <a:p>
            <a:pPr marL="228600" indent="-228600" eaLnBrk="1" hangingPunct="1"/>
            <a:r>
              <a:rPr lang="en-US" dirty="0">
                <a:cs typeface="Times New Roman" pitchFamily="18" charset="0"/>
              </a:rPr>
              <a:t>(</a:t>
            </a:r>
            <a:r>
              <a:rPr lang="en-US" dirty="0" err="1">
                <a:cs typeface="Times New Roman" pitchFamily="18" charset="0"/>
              </a:rPr>
              <a:t>i</a:t>
            </a:r>
            <a:r>
              <a:rPr lang="en-US" dirty="0">
                <a:cs typeface="Times New Roman" pitchFamily="18" charset="0"/>
              </a:rPr>
              <a:t>)            Allow for any advantage to the non offending (attacking) team.</a:t>
            </a:r>
          </a:p>
          <a:p>
            <a:pPr marL="228600" indent="-228600" eaLnBrk="1" hangingPunct="1"/>
            <a:r>
              <a:rPr lang="en-US" dirty="0">
                <a:cs typeface="Times New Roman" pitchFamily="18" charset="0"/>
              </a:rPr>
              <a:t> </a:t>
            </a:r>
          </a:p>
          <a:p>
            <a:pPr marL="228600" indent="-228600" eaLnBrk="1" hangingPunct="1"/>
            <a:r>
              <a:rPr lang="en-US" dirty="0">
                <a:cs typeface="Times New Roman" pitchFamily="18" charset="0"/>
              </a:rPr>
              <a:t>(ii)          If advantage is apparent give the “play on” call and apply the “play on” hand signal.  </a:t>
            </a:r>
            <a:r>
              <a:rPr lang="en-US" b="1" dirty="0">
                <a:cs typeface="Times New Roman" pitchFamily="18" charset="0"/>
              </a:rPr>
              <a:t>QUESTION What is play-on Signal ?</a:t>
            </a:r>
            <a:endParaRPr lang="en-US" dirty="0">
              <a:cs typeface="Times New Roman" pitchFamily="18" charset="0"/>
            </a:endParaRPr>
          </a:p>
          <a:p>
            <a:pPr marL="228600" indent="-228600" eaLnBrk="1" hangingPunct="1"/>
            <a:endParaRPr lang="en-US" dirty="0">
              <a:cs typeface="Times New Roman" pitchFamily="18" charset="0"/>
            </a:endParaRPr>
          </a:p>
          <a:p>
            <a:pPr marL="228600" indent="-228600" eaLnBrk="1" hangingPunct="1"/>
            <a:r>
              <a:rPr lang="en-US" dirty="0">
                <a:cs typeface="Times New Roman" pitchFamily="18" charset="0"/>
              </a:rPr>
              <a:t>(iii)	     If no advantage is apparent apply the following ruling;</a:t>
            </a:r>
            <a:r>
              <a:rPr lang="en-AU" dirty="0"/>
              <a:t> </a:t>
            </a:r>
            <a:endParaRPr lang="en-US" dirty="0"/>
          </a:p>
          <a:p>
            <a:pPr marL="228600" indent="-228600" eaLnBrk="1" hangingPunct="1"/>
            <a:r>
              <a:rPr lang="en-US" dirty="0"/>
              <a:t>-----------------------------------------------------------------------------------------------------</a:t>
            </a:r>
          </a:p>
          <a:p>
            <a:pPr marL="228600" indent="-228600" eaLnBrk="1" hangingPunct="1"/>
            <a:r>
              <a:rPr lang="en-US" b="1" dirty="0">
                <a:cs typeface="Times New Roman" pitchFamily="18" charset="0"/>
              </a:rPr>
              <a:t>Ruling;</a:t>
            </a:r>
            <a:endParaRPr lang="en-US" dirty="0">
              <a:cs typeface="Times New Roman" pitchFamily="18" charset="0"/>
            </a:endParaRPr>
          </a:p>
          <a:p>
            <a:pPr marL="228600" indent="-228600" algn="just" eaLnBrk="1" hangingPunct="1"/>
            <a:r>
              <a:rPr lang="en-US" i="1" dirty="0">
                <a:cs typeface="Times New Roman" pitchFamily="18" charset="0"/>
              </a:rPr>
              <a:t>A penalty is awarded to the non offending team at the mark where the offence occurred.</a:t>
            </a:r>
          </a:p>
          <a:p>
            <a:pPr marL="228600" indent="-228600" algn="just" eaLnBrk="1" hangingPunct="1"/>
            <a:r>
              <a:rPr lang="en-US" i="1" dirty="0">
                <a:cs typeface="Times New Roman" pitchFamily="18" charset="0"/>
              </a:rPr>
              <a:t> </a:t>
            </a:r>
          </a:p>
          <a:p>
            <a:pPr marL="228600" indent="-228600" eaLnBrk="1" hangingPunct="1"/>
            <a:r>
              <a:rPr lang="en-US" i="1" dirty="0">
                <a:cs typeface="Times New Roman" pitchFamily="18" charset="0"/>
              </a:rPr>
              <a:t>As a minimum the offending player shall be given a warning by the Referee.  Any re offence would result in the player being dismissed for a period of time.</a:t>
            </a:r>
            <a:r>
              <a:rPr lang="en-AU" dirty="0"/>
              <a:t> </a:t>
            </a:r>
            <a:endParaRPr lang="en-US" dirty="0"/>
          </a:p>
          <a:p>
            <a:pPr marL="228600" indent="-228600" eaLnBrk="1" hangingPunct="1"/>
            <a:r>
              <a:rPr lang="en-US" dirty="0"/>
              <a:t>-----------------------------------------------------------------------------------------------------</a:t>
            </a:r>
          </a:p>
          <a:p>
            <a:pPr marL="228600" indent="-228600" eaLnBrk="1" hangingPunct="1"/>
            <a:endParaRPr lang="en-US" dirty="0"/>
          </a:p>
          <a:p>
            <a:pPr marL="228600" indent="-228600" eaLnBrk="1" hangingPunct="1"/>
            <a:r>
              <a:rPr lang="en-US" b="1" dirty="0">
                <a:cs typeface="Times New Roman" pitchFamily="18" charset="0"/>
              </a:rPr>
              <a:t>Players who make false claims are to be dealt with severely</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38</a:t>
            </a:fld>
            <a:endParaRPr lang="en-GB"/>
          </a:p>
        </p:txBody>
      </p:sp>
    </p:spTree>
    <p:extLst>
      <p:ext uri="{BB962C8B-B14F-4D97-AF65-F5344CB8AC3E}">
        <p14:creationId xmlns:p14="http://schemas.microsoft.com/office/powerpoint/2010/main" val="1809226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What is your ruling?</a:t>
            </a:r>
          </a:p>
          <a:p>
            <a:pPr eaLnBrk="1" hangingPunct="1"/>
            <a:endParaRPr lang="en-GB" dirty="0"/>
          </a:p>
          <a:p>
            <a:pPr eaLnBrk="1" hangingPunct="1"/>
            <a:r>
              <a:rPr lang="en-GB" dirty="0"/>
              <a:t>If you did not see what happened – play the touch</a:t>
            </a:r>
          </a:p>
          <a:p>
            <a:pPr eaLnBrk="1" hangingPunct="1"/>
            <a:endParaRPr lang="en-GB" dirty="0"/>
          </a:p>
          <a:p>
            <a:pPr eaLnBrk="1" hangingPunct="1"/>
            <a:r>
              <a:rPr lang="en-GB" dirty="0"/>
              <a:t>If you saw no touch or the ball was dumped first – voluntary </a:t>
            </a:r>
            <a:r>
              <a:rPr lang="en-GB" dirty="0" err="1"/>
              <a:t>rollball</a:t>
            </a:r>
            <a:endParaRPr lang="en-GB" dirty="0"/>
          </a:p>
          <a:p>
            <a:endParaRPr lang="en-GB" sz="1200" kern="1200" baseline="0" dirty="0">
              <a:solidFill>
                <a:schemeClr val="tx1"/>
              </a:solidFill>
              <a:latin typeface="Times New Roman" pitchFamily="18" charset="0"/>
              <a:ea typeface="+mn-ea"/>
              <a:cs typeface="+mn-cs"/>
            </a:endParaRPr>
          </a:p>
          <a:p>
            <a:r>
              <a:rPr lang="en-GB" sz="1200" kern="1200" baseline="0" dirty="0">
                <a:solidFill>
                  <a:schemeClr val="tx1"/>
                </a:solidFill>
                <a:latin typeface="Times New Roman" pitchFamily="18" charset="0"/>
                <a:ea typeface="+mn-ea"/>
                <a:cs typeface="+mn-cs"/>
              </a:rPr>
              <a:t>9.5 Voluntary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A player must not perform a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unless a Touch has been made or unless directed to do so by the Referee. A breach of Rule 9.5 will result in a Penalty awarded to the non-offending team at the Mark where the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was performed.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39</a:t>
            </a:fld>
            <a:endParaRPr lang="en-GB"/>
          </a:p>
        </p:txBody>
      </p:sp>
    </p:spTree>
    <p:extLst>
      <p:ext uri="{BB962C8B-B14F-4D97-AF65-F5344CB8AC3E}">
        <p14:creationId xmlns:p14="http://schemas.microsoft.com/office/powerpoint/2010/main" val="3773040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cs typeface="Times New Roman" pitchFamily="18" charset="0"/>
            </a:endParaRPr>
          </a:p>
          <a:p>
            <a:pPr eaLnBrk="1" hangingPunct="1"/>
            <a:r>
              <a:rPr lang="en-US" dirty="0">
                <a:cs typeface="Times New Roman" pitchFamily="18" charset="0"/>
              </a:rPr>
              <a:t>a)      What if a player falsely claims a touch?</a:t>
            </a:r>
          </a:p>
          <a:p>
            <a:pPr eaLnBrk="1" hangingPunct="1"/>
            <a:r>
              <a:rPr lang="en-US" dirty="0">
                <a:cs typeface="Times New Roman" pitchFamily="18" charset="0"/>
              </a:rPr>
              <a:t> </a:t>
            </a:r>
          </a:p>
          <a:p>
            <a:pPr eaLnBrk="1" hangingPunct="1"/>
            <a:r>
              <a:rPr lang="en-US" dirty="0">
                <a:cs typeface="Times New Roman" pitchFamily="18" charset="0"/>
              </a:rPr>
              <a:t>-         First offence by a player = warning/penalty.</a:t>
            </a:r>
          </a:p>
          <a:p>
            <a:pPr eaLnBrk="1" hangingPunct="1"/>
            <a:r>
              <a:rPr lang="en-US" dirty="0">
                <a:cs typeface="Times New Roman" pitchFamily="18" charset="0"/>
              </a:rPr>
              <a:t>-         Second offence by same player = sin bin/penalty.</a:t>
            </a:r>
          </a:p>
          <a:p>
            <a:pPr eaLnBrk="1" hangingPunct="1"/>
            <a:r>
              <a:rPr lang="en-US" dirty="0">
                <a:cs typeface="Times New Roman" pitchFamily="18" charset="0"/>
              </a:rPr>
              <a:t>-         Third offence by same player = send off and advise captain/penalty.</a:t>
            </a:r>
          </a:p>
          <a:p>
            <a:pPr eaLnBrk="1" hangingPunct="1"/>
            <a:r>
              <a:rPr lang="en-US" dirty="0">
                <a:cs typeface="Times New Roman" pitchFamily="18" charset="0"/>
              </a:rPr>
              <a:t>-         Second offence by same team = warning/penalty and advise captain.</a:t>
            </a:r>
          </a:p>
          <a:p>
            <a:pPr eaLnBrk="1" hangingPunct="1"/>
            <a:r>
              <a:rPr lang="en-US" dirty="0">
                <a:cs typeface="Times New Roman" pitchFamily="18" charset="0"/>
              </a:rPr>
              <a:t>-         Third offence by same team = sin bin/penalty.</a:t>
            </a:r>
          </a:p>
          <a:p>
            <a:pPr eaLnBrk="1" hangingPunct="1"/>
            <a:r>
              <a:rPr lang="en-US" dirty="0">
                <a:cs typeface="Times New Roman" pitchFamily="18" charset="0"/>
              </a:rPr>
              <a:t>- 	YES / No Call  - </a:t>
            </a:r>
            <a:r>
              <a:rPr lang="en-US" dirty="0">
                <a:solidFill>
                  <a:srgbClr val="FF0000"/>
                </a:solidFill>
                <a:cs typeface="Times New Roman" pitchFamily="18" charset="0"/>
              </a:rPr>
              <a:t> Call Play On (Advantage) if the momentum of the game has not been affected.  If momentum has been affected by the call then a Penalty is to be awarded.</a:t>
            </a:r>
            <a:r>
              <a:rPr lang="en-GB" dirty="0">
                <a:cs typeface="Times New Roman" pitchFamily="18" charset="0"/>
              </a:rPr>
              <a:t> </a:t>
            </a:r>
            <a:endParaRPr lang="en-US" dirty="0">
              <a:cs typeface="Times New Roman" pitchFamily="18" charset="0"/>
            </a:endParaRP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40</a:t>
            </a:fld>
            <a:endParaRPr lang="en-GB"/>
          </a:p>
        </p:txBody>
      </p:sp>
    </p:spTree>
    <p:extLst>
      <p:ext uri="{BB962C8B-B14F-4D97-AF65-F5344CB8AC3E}">
        <p14:creationId xmlns:p14="http://schemas.microsoft.com/office/powerpoint/2010/main" val="4086273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Volunteers please!</a:t>
            </a:r>
          </a:p>
          <a:p>
            <a:endParaRPr lang="en-AU" dirty="0"/>
          </a:p>
          <a:p>
            <a:r>
              <a:rPr lang="en-AU" dirty="0"/>
              <a:t>Practice :</a:t>
            </a:r>
          </a:p>
          <a:p>
            <a:endParaRPr lang="en-AU" dirty="0"/>
          </a:p>
          <a:p>
            <a:r>
              <a:rPr lang="en-AU" dirty="0"/>
              <a:t>Touching from behind – where is the mark?  The mark is the player in Possession, not the toucher.</a:t>
            </a:r>
          </a:p>
          <a:p>
            <a:endParaRPr lang="en-AU" dirty="0"/>
          </a:p>
          <a:p>
            <a:r>
              <a:rPr lang="en-AU" dirty="0"/>
              <a:t>Touching from beside – how far can the mark extend past the toucher? Have the ball carrier make small steps as they pass by a defender who touches them.  Then have them make large steps as they pass by a defender who touches them.  Note in each case how far the ball is from the defender when it touches the ground.</a:t>
            </a:r>
          </a:p>
          <a:p>
            <a:endParaRPr lang="en-AU" dirty="0"/>
          </a:p>
          <a:p>
            <a:r>
              <a:rPr lang="en-AU" dirty="0"/>
              <a:t>Ask the candidates to identify the position of the half in both cases.  Does the half’s position provide a better or worse indicator of whether the ball was rolled on the mark or not?</a:t>
            </a:r>
          </a:p>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41</a:t>
            </a:fld>
            <a:endParaRPr lang="en-GB"/>
          </a:p>
        </p:txBody>
      </p:sp>
    </p:spTree>
    <p:extLst>
      <p:ext uri="{BB962C8B-B14F-4D97-AF65-F5344CB8AC3E}">
        <p14:creationId xmlns:p14="http://schemas.microsoft.com/office/powerpoint/2010/main" val="1991956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Questions to ask?</a:t>
            </a:r>
          </a:p>
          <a:p>
            <a:pPr marL="171450" indent="-171450">
              <a:buFontTx/>
              <a:buChar char="-"/>
            </a:pPr>
            <a:r>
              <a:rPr lang="en-AU" dirty="0"/>
              <a:t>Try or Not?  What is the actual ruling you are delivering?</a:t>
            </a:r>
          </a:p>
          <a:p>
            <a:pPr marL="171450" indent="-171450">
              <a:buFontTx/>
              <a:buChar char="-"/>
            </a:pPr>
            <a:r>
              <a:rPr lang="en-AU" dirty="0"/>
              <a:t>What do you communicate?</a:t>
            </a:r>
          </a:p>
          <a:p>
            <a:pPr marL="171450" indent="-171450">
              <a:buFontTx/>
              <a:buChar char="-"/>
            </a:pPr>
            <a:r>
              <a:rPr lang="en-AU" dirty="0"/>
              <a:t>Where is the Mark?</a:t>
            </a:r>
          </a:p>
          <a:p>
            <a:pPr marL="171450" indent="-171450">
              <a:buFontTx/>
              <a:buChar char="-"/>
            </a:pPr>
            <a:r>
              <a:rPr lang="en-AU" dirty="0"/>
              <a:t>Are there visual clues that allow you to make a better decision?</a:t>
            </a:r>
          </a:p>
          <a:p>
            <a:pPr marL="171450" indent="-171450">
              <a:buFontTx/>
              <a:buChar char="-"/>
            </a:pPr>
            <a:endParaRPr lang="en-AU" dirty="0"/>
          </a:p>
          <a:p>
            <a:pPr marL="0" indent="0">
              <a:buFontTx/>
              <a:buNone/>
            </a:pPr>
            <a:r>
              <a:rPr lang="en-AU" b="1" dirty="0"/>
              <a:t>Objectives</a:t>
            </a:r>
            <a:endParaRPr lang="en-AU" b="0" dirty="0"/>
          </a:p>
          <a:p>
            <a:pPr marL="0" indent="0">
              <a:buFontTx/>
              <a:buNone/>
            </a:pPr>
            <a:r>
              <a:rPr lang="en-AU" b="0" dirty="0"/>
              <a:t>Look at relative body position – Whoever is lower is more likely to have won the contest</a:t>
            </a:r>
          </a:p>
          <a:p>
            <a:pPr marL="0" indent="0">
              <a:buFontTx/>
              <a:buNone/>
            </a:pPr>
            <a:r>
              <a:rPr lang="en-AU" b="0" dirty="0"/>
              <a:t>Look where defender is standing – forward of the line is likely to be a touch, behind the line is likely to be a try</a:t>
            </a:r>
            <a:endParaRPr lang="en-AU" b="1" dirty="0"/>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42</a:t>
            </a:fld>
            <a:endParaRPr lang="en-GB"/>
          </a:p>
        </p:txBody>
      </p:sp>
    </p:spTree>
    <p:extLst>
      <p:ext uri="{BB962C8B-B14F-4D97-AF65-F5344CB8AC3E}">
        <p14:creationId xmlns:p14="http://schemas.microsoft.com/office/powerpoint/2010/main" val="3722392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fld id="{F1CC9B75-88EF-4313-866A-04C86432B8C2}" type="slidenum">
              <a:rPr lang="en-GB" altLang="en-US">
                <a:solidFill>
                  <a:srgbClr val="000000"/>
                </a:solidFill>
              </a:rPr>
              <a:pPr eaLnBrk="1" hangingPunct="1"/>
              <a:t>4</a:t>
            </a:fld>
            <a:endParaRPr lang="en-GB" altLang="en-US">
              <a:solidFill>
                <a:srgbClr val="000000"/>
              </a:solidFill>
            </a:endParaRPr>
          </a:p>
        </p:txBody>
      </p:sp>
      <p:sp>
        <p:nvSpPr>
          <p:cNvPr id="4301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algn="r" eaLnBrk="1" hangingPunct="1">
              <a:buClrTx/>
              <a:buFontTx/>
              <a:buNone/>
            </a:pPr>
            <a:fld id="{64527261-93D3-468B-91D4-DA811B1647FD}" type="slidenum">
              <a:rPr lang="en-GB" altLang="en-US" sz="1200">
                <a:solidFill>
                  <a:srgbClr val="000000"/>
                </a:solidFill>
              </a:rPr>
              <a:pPr algn="r" eaLnBrk="1" hangingPunct="1">
                <a:buClrTx/>
                <a:buFontTx/>
                <a:buNone/>
              </a:pPr>
              <a:t>4</a:t>
            </a:fld>
            <a:endParaRPr lang="en-GB" altLang="en-US" sz="1200">
              <a:solidFill>
                <a:srgbClr val="000000"/>
              </a:solidFill>
            </a:endParaRPr>
          </a:p>
        </p:txBody>
      </p:sp>
      <p:sp>
        <p:nvSpPr>
          <p:cNvPr id="43012"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43013" name="Rectangle 3"/>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3676167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43</a:t>
            </a:fld>
            <a:endParaRPr lang="en-GB"/>
          </a:p>
        </p:txBody>
      </p:sp>
    </p:spTree>
    <p:extLst>
      <p:ext uri="{BB962C8B-B14F-4D97-AF65-F5344CB8AC3E}">
        <p14:creationId xmlns:p14="http://schemas.microsoft.com/office/powerpoint/2010/main" val="3722392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44</a:t>
            </a:fld>
            <a:endParaRPr lang="en-GB"/>
          </a:p>
        </p:txBody>
      </p:sp>
    </p:spTree>
    <p:extLst>
      <p:ext uri="{BB962C8B-B14F-4D97-AF65-F5344CB8AC3E}">
        <p14:creationId xmlns:p14="http://schemas.microsoft.com/office/powerpoint/2010/main" val="4434939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Objective</a:t>
            </a:r>
          </a:p>
          <a:p>
            <a:r>
              <a:rPr lang="en-AU" dirty="0"/>
              <a:t>Address the word ‘Imminent’</a:t>
            </a:r>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45</a:t>
            </a:fld>
            <a:endParaRPr lang="en-GB"/>
          </a:p>
        </p:txBody>
      </p:sp>
    </p:spTree>
    <p:extLst>
      <p:ext uri="{BB962C8B-B14F-4D97-AF65-F5344CB8AC3E}">
        <p14:creationId xmlns:p14="http://schemas.microsoft.com/office/powerpoint/2010/main" val="2159515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46</a:t>
            </a:fld>
            <a:endParaRPr lang="en-GB"/>
          </a:p>
        </p:txBody>
      </p:sp>
    </p:spTree>
    <p:extLst>
      <p:ext uri="{BB962C8B-B14F-4D97-AF65-F5344CB8AC3E}">
        <p14:creationId xmlns:p14="http://schemas.microsoft.com/office/powerpoint/2010/main" val="4090929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47</a:t>
            </a:fld>
            <a:endParaRPr lang="en-GB"/>
          </a:p>
        </p:txBody>
      </p:sp>
    </p:spTree>
    <p:extLst>
      <p:ext uri="{BB962C8B-B14F-4D97-AF65-F5344CB8AC3E}">
        <p14:creationId xmlns:p14="http://schemas.microsoft.com/office/powerpoint/2010/main" val="807163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48</a:t>
            </a:fld>
            <a:endParaRPr lang="en-GB"/>
          </a:p>
        </p:txBody>
      </p:sp>
    </p:spTree>
    <p:extLst>
      <p:ext uri="{BB962C8B-B14F-4D97-AF65-F5344CB8AC3E}">
        <p14:creationId xmlns:p14="http://schemas.microsoft.com/office/powerpoint/2010/main" val="11176818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50</a:t>
            </a:fld>
            <a:endParaRPr lang="en-GB"/>
          </a:p>
        </p:txBody>
      </p:sp>
    </p:spTree>
    <p:extLst>
      <p:ext uri="{BB962C8B-B14F-4D97-AF65-F5344CB8AC3E}">
        <p14:creationId xmlns:p14="http://schemas.microsoft.com/office/powerpoint/2010/main" val="8091447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51</a:t>
            </a:fld>
            <a:endParaRPr lang="en-GB"/>
          </a:p>
        </p:txBody>
      </p:sp>
    </p:spTree>
    <p:extLst>
      <p:ext uri="{BB962C8B-B14F-4D97-AF65-F5344CB8AC3E}">
        <p14:creationId xmlns:p14="http://schemas.microsoft.com/office/powerpoint/2010/main" val="4593291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52</a:t>
            </a:fld>
            <a:endParaRPr lang="en-GB"/>
          </a:p>
        </p:txBody>
      </p:sp>
    </p:spTree>
    <p:extLst>
      <p:ext uri="{BB962C8B-B14F-4D97-AF65-F5344CB8AC3E}">
        <p14:creationId xmlns:p14="http://schemas.microsoft.com/office/powerpoint/2010/main" val="23535681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53</a:t>
            </a:fld>
            <a:endParaRPr lang="en-GB"/>
          </a:p>
        </p:txBody>
      </p:sp>
    </p:spTree>
    <p:extLst>
      <p:ext uri="{BB962C8B-B14F-4D97-AF65-F5344CB8AC3E}">
        <p14:creationId xmlns:p14="http://schemas.microsoft.com/office/powerpoint/2010/main" val="2780381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panose="020B0604020202020204" pitchFamily="34" charset="0"/>
              </a:rPr>
              <a:t>EXERCISE</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Identify the characteristics necessary to enhance the performance of a Referee.</a:t>
            </a:r>
          </a:p>
          <a:p>
            <a:pPr eaLnBrk="1" hangingPunct="1"/>
            <a:r>
              <a:rPr lang="en-US" altLang="en-US" dirty="0">
                <a:latin typeface="Arial" panose="020B0604020202020204" pitchFamily="34" charset="0"/>
              </a:rPr>
              <a:t>- What are the important characteristics?</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Understand the reasons for the behavior expected of a Referee.</a:t>
            </a:r>
          </a:p>
          <a:p>
            <a:pPr eaLnBrk="1" hangingPunct="1"/>
            <a:r>
              <a:rPr lang="en-US" altLang="en-US" dirty="0">
                <a:latin typeface="Arial" panose="020B0604020202020204" pitchFamily="34" charset="0"/>
              </a:rPr>
              <a:t>- Why are they important?</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Identify ways of improving personal performance.</a:t>
            </a:r>
            <a:r>
              <a:rPr lang="en-GB" altLang="en-US" dirty="0">
                <a:latin typeface="Arial" panose="020B0604020202020204" pitchFamily="34" charset="0"/>
              </a:rPr>
              <a:t> </a:t>
            </a:r>
            <a:endParaRPr lang="en-US" altLang="en-US" dirty="0">
              <a:latin typeface="Arial" panose="020B0604020202020204" pitchFamily="34" charset="0"/>
            </a:endParaRP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a:t>
            </a:fld>
            <a:endParaRPr lang="en-GB"/>
          </a:p>
        </p:txBody>
      </p:sp>
    </p:spTree>
    <p:extLst>
      <p:ext uri="{BB962C8B-B14F-4D97-AF65-F5344CB8AC3E}">
        <p14:creationId xmlns:p14="http://schemas.microsoft.com/office/powerpoint/2010/main" val="14989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54</a:t>
            </a:fld>
            <a:endParaRPr lang="en-GB"/>
          </a:p>
        </p:txBody>
      </p:sp>
    </p:spTree>
    <p:extLst>
      <p:ext uri="{BB962C8B-B14F-4D97-AF65-F5344CB8AC3E}">
        <p14:creationId xmlns:p14="http://schemas.microsoft.com/office/powerpoint/2010/main" val="27788417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cs typeface="Times New Roman" pitchFamily="18" charset="0"/>
              </a:rPr>
              <a:t>Page 59 in the Presenter’s Manual</a:t>
            </a:r>
          </a:p>
          <a:p>
            <a:pPr eaLnBrk="1" hangingPunct="1"/>
            <a:endParaRPr lang="en-US" b="1" u="sng" dirty="0">
              <a:cs typeface="Times New Roman" pitchFamily="18" charset="0"/>
            </a:endParaRPr>
          </a:p>
          <a:p>
            <a:pPr eaLnBrk="1" hangingPunct="1"/>
            <a:r>
              <a:rPr lang="en-US" b="1" dirty="0">
                <a:cs typeface="Times New Roman" pitchFamily="18" charset="0"/>
              </a:rPr>
              <a:t>Ask for 2 volunteers + halves</a:t>
            </a:r>
          </a:p>
          <a:p>
            <a:pPr eaLnBrk="1" hangingPunct="1"/>
            <a:endParaRPr lang="en-US" b="1" dirty="0">
              <a:cs typeface="Times New Roman" pitchFamily="18" charset="0"/>
            </a:endParaRPr>
          </a:p>
          <a:p>
            <a:pPr eaLnBrk="1" hangingPunct="1"/>
            <a:r>
              <a:rPr lang="en-US" b="1" dirty="0">
                <a:cs typeface="Times New Roman" pitchFamily="18" charset="0"/>
              </a:rPr>
              <a:t>Get “Good” volunteer to demonstrate 4 correct ways of doing a </a:t>
            </a:r>
            <a:r>
              <a:rPr lang="en-US" b="1" dirty="0" err="1">
                <a:cs typeface="Times New Roman" pitchFamily="18" charset="0"/>
              </a:rPr>
              <a:t>rollball</a:t>
            </a:r>
            <a:r>
              <a:rPr lang="en-US" b="1" dirty="0">
                <a:cs typeface="Times New Roman" pitchFamily="18" charset="0"/>
              </a:rPr>
              <a:t>:</a:t>
            </a:r>
          </a:p>
          <a:p>
            <a:pPr eaLnBrk="1" hangingPunct="1">
              <a:buFont typeface="Arial" pitchFamily="34" charset="0"/>
              <a:buChar char="•"/>
            </a:pPr>
            <a:r>
              <a:rPr lang="en-US" b="1" dirty="0">
                <a:cs typeface="Times New Roman" pitchFamily="18" charset="0"/>
              </a:rPr>
              <a:t> Stepping over a static ball</a:t>
            </a:r>
          </a:p>
          <a:p>
            <a:pPr eaLnBrk="1" hangingPunct="1">
              <a:buFont typeface="Arial" pitchFamily="34" charset="0"/>
              <a:buChar char="•"/>
            </a:pPr>
            <a:r>
              <a:rPr lang="en-US" b="1" dirty="0">
                <a:cs typeface="Times New Roman" pitchFamily="18" charset="0"/>
              </a:rPr>
              <a:t> Normal dumping of the ball</a:t>
            </a:r>
          </a:p>
          <a:p>
            <a:pPr eaLnBrk="1" hangingPunct="1">
              <a:buFont typeface="Arial" pitchFamily="34" charset="0"/>
              <a:buChar char="•"/>
            </a:pPr>
            <a:r>
              <a:rPr lang="en-US" b="1" dirty="0">
                <a:cs typeface="Times New Roman" pitchFamily="18" charset="0"/>
              </a:rPr>
              <a:t> Rolling the ball back</a:t>
            </a:r>
          </a:p>
          <a:p>
            <a:pPr eaLnBrk="1" hangingPunct="1">
              <a:buFont typeface="Arial" pitchFamily="34" charset="0"/>
              <a:buChar char="•"/>
            </a:pPr>
            <a:r>
              <a:rPr lang="en-US" b="1" dirty="0">
                <a:cs typeface="Times New Roman" pitchFamily="18" charset="0"/>
              </a:rPr>
              <a:t> Rugby League-style</a:t>
            </a:r>
            <a:r>
              <a:rPr lang="en-US" b="1" baseline="0" dirty="0">
                <a:cs typeface="Times New Roman" pitchFamily="18" charset="0"/>
              </a:rPr>
              <a:t> ball under the foot</a:t>
            </a:r>
            <a:endParaRPr lang="en-US" b="1" dirty="0">
              <a:cs typeface="Times New Roman" pitchFamily="18" charset="0"/>
            </a:endParaRPr>
          </a:p>
          <a:p>
            <a:pPr eaLnBrk="1" hangingPunct="1"/>
            <a:endParaRPr lang="en-US" b="1" u="sng" dirty="0">
              <a:cs typeface="Times New Roman" pitchFamily="18" charset="0"/>
            </a:endParaRPr>
          </a:p>
          <a:p>
            <a:pPr eaLnBrk="1" hangingPunct="1"/>
            <a:r>
              <a:rPr lang="en-US" b="1" u="sng" dirty="0">
                <a:cs typeface="Times New Roman" pitchFamily="18" charset="0"/>
              </a:rPr>
              <a:t>Incorrect </a:t>
            </a:r>
            <a:r>
              <a:rPr lang="en-US" b="1" u="sng" dirty="0" err="1">
                <a:cs typeface="Times New Roman" pitchFamily="18" charset="0"/>
              </a:rPr>
              <a:t>Rollballs</a:t>
            </a:r>
            <a:endParaRPr lang="en-US" b="1" u="sng" dirty="0">
              <a:cs typeface="Times New Roman" pitchFamily="18" charset="0"/>
            </a:endParaRPr>
          </a:p>
          <a:p>
            <a:pPr eaLnBrk="1" hangingPunct="1"/>
            <a:endParaRPr lang="en-US" b="1" u="sng" dirty="0">
              <a:cs typeface="Times New Roman" pitchFamily="18" charset="0"/>
            </a:endParaRPr>
          </a:p>
          <a:p>
            <a:pPr eaLnBrk="1" hangingPunct="1"/>
            <a:r>
              <a:rPr lang="en-US" b="1" dirty="0">
                <a:cs typeface="Times New Roman" pitchFamily="18" charset="0"/>
              </a:rPr>
              <a:t>Get “Bad” volunteer to demonstrate 4 incorrect ways of doing a </a:t>
            </a:r>
            <a:r>
              <a:rPr lang="en-US" b="1" dirty="0" err="1">
                <a:cs typeface="Times New Roman" pitchFamily="18" charset="0"/>
              </a:rPr>
              <a:t>rollball</a:t>
            </a:r>
            <a:r>
              <a:rPr lang="en-US" b="1" dirty="0">
                <a:cs typeface="Times New Roman" pitchFamily="18" charset="0"/>
              </a:rPr>
              <a:t>:</a:t>
            </a:r>
          </a:p>
          <a:p>
            <a:pPr eaLnBrk="1" hangingPunct="1">
              <a:buFontTx/>
              <a:buChar char="•"/>
            </a:pPr>
            <a:r>
              <a:rPr lang="en-US" b="1" dirty="0">
                <a:cs typeface="Times New Roman" pitchFamily="18" charset="0"/>
              </a:rPr>
              <a:t>More than 1 meter</a:t>
            </a:r>
          </a:p>
          <a:p>
            <a:pPr eaLnBrk="1" hangingPunct="1">
              <a:buFontTx/>
              <a:buChar char="•"/>
            </a:pPr>
            <a:r>
              <a:rPr lang="en-US" b="1" dirty="0">
                <a:cs typeface="Times New Roman" pitchFamily="18" charset="0"/>
              </a:rPr>
              <a:t>Beside the foot</a:t>
            </a:r>
          </a:p>
          <a:p>
            <a:pPr eaLnBrk="1" hangingPunct="1">
              <a:buFontTx/>
              <a:buChar char="•"/>
            </a:pPr>
            <a:r>
              <a:rPr lang="en-US" b="1" dirty="0">
                <a:cs typeface="Times New Roman" pitchFamily="18" charset="0"/>
              </a:rPr>
              <a:t>Passing between legs</a:t>
            </a:r>
          </a:p>
          <a:p>
            <a:pPr eaLnBrk="1" hangingPunct="1">
              <a:buFontTx/>
              <a:buChar char="•"/>
            </a:pPr>
            <a:r>
              <a:rPr lang="en-US" b="1" dirty="0">
                <a:cs typeface="Times New Roman" pitchFamily="18" charset="0"/>
              </a:rPr>
              <a:t>Not on the mark (penalty)</a:t>
            </a:r>
            <a:endParaRPr lang="en-US" b="1" u="sng" dirty="0">
              <a:cs typeface="Times New Roman" pitchFamily="18" charset="0"/>
            </a:endParaRPr>
          </a:p>
          <a:p>
            <a:pPr eaLnBrk="1" hangingPunct="1"/>
            <a:endParaRPr lang="en-US" b="1" u="sng" dirty="0">
              <a:cs typeface="Times New Roman" pitchFamily="18" charset="0"/>
            </a:endParaRPr>
          </a:p>
          <a:p>
            <a:pPr eaLnBrk="1" hangingPunct="1"/>
            <a:r>
              <a:rPr lang="en-US" b="1" u="sng" dirty="0">
                <a:cs typeface="Times New Roman" pitchFamily="18" charset="0"/>
              </a:rPr>
              <a:t>Voluntary </a:t>
            </a:r>
            <a:r>
              <a:rPr lang="en-US" b="1" u="sng" dirty="0" err="1">
                <a:cs typeface="Times New Roman" pitchFamily="18" charset="0"/>
              </a:rPr>
              <a:t>Rollball</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The player in possession is not permitted to perform a </a:t>
            </a:r>
            <a:r>
              <a:rPr lang="en-US" dirty="0" err="1">
                <a:cs typeface="Times New Roman" pitchFamily="18" charset="0"/>
              </a:rPr>
              <a:t>rollball</a:t>
            </a:r>
            <a:r>
              <a:rPr lang="en-US" dirty="0">
                <a:cs typeface="Times New Roman" pitchFamily="18" charset="0"/>
              </a:rPr>
              <a:t> until a </a:t>
            </a:r>
            <a:r>
              <a:rPr lang="en-US" b="1" i="1" dirty="0">
                <a:cs typeface="Times New Roman" pitchFamily="18" charset="0"/>
              </a:rPr>
              <a:t>Touch</a:t>
            </a:r>
            <a:r>
              <a:rPr lang="en-US" dirty="0">
                <a:cs typeface="Times New Roman" pitchFamily="18" charset="0"/>
              </a:rPr>
              <a:t> has actually been effected.</a:t>
            </a:r>
          </a:p>
          <a:p>
            <a:pPr eaLnBrk="1" hangingPunct="1"/>
            <a:r>
              <a:rPr lang="en-US" dirty="0">
                <a:cs typeface="Times New Roman" pitchFamily="18" charset="0"/>
              </a:rPr>
              <a:t> </a:t>
            </a:r>
          </a:p>
          <a:p>
            <a:pPr eaLnBrk="1" hangingPunct="1"/>
            <a:r>
              <a:rPr lang="en-US" dirty="0">
                <a:cs typeface="Times New Roman" pitchFamily="18" charset="0"/>
              </a:rPr>
              <a:t>b)      The ball may contact the ground prior to a touch being effected but once </a:t>
            </a:r>
            <a:r>
              <a:rPr lang="en-US" b="1" i="1" dirty="0">
                <a:cs typeface="Times New Roman" pitchFamily="18" charset="0"/>
              </a:rPr>
              <a:t>Released  </a:t>
            </a:r>
            <a:r>
              <a:rPr lang="en-US" dirty="0">
                <a:cs typeface="Times New Roman" pitchFamily="18" charset="0"/>
              </a:rPr>
              <a:t>constitutes a </a:t>
            </a:r>
            <a:r>
              <a:rPr lang="en-US" dirty="0" err="1">
                <a:cs typeface="Times New Roman" pitchFamily="18" charset="0"/>
              </a:rPr>
              <a:t>rollball</a:t>
            </a:r>
            <a:r>
              <a:rPr lang="en-US" dirty="0">
                <a:cs typeface="Times New Roman" pitchFamily="18" charset="0"/>
              </a:rPr>
              <a:t>.</a:t>
            </a:r>
          </a:p>
          <a:p>
            <a:pPr eaLnBrk="1" hangingPunct="1"/>
            <a:r>
              <a:rPr lang="en-US" dirty="0">
                <a:cs typeface="Times New Roman" pitchFamily="18" charset="0"/>
              </a:rPr>
              <a:t> </a:t>
            </a:r>
          </a:p>
          <a:p>
            <a:pPr eaLnBrk="1" hangingPunct="1"/>
            <a:r>
              <a:rPr lang="en-US" dirty="0">
                <a:cs typeface="Times New Roman" pitchFamily="18" charset="0"/>
              </a:rPr>
              <a:t> </a:t>
            </a:r>
          </a:p>
          <a:p>
            <a:pPr eaLnBrk="1" hangingPunct="1"/>
            <a:r>
              <a:rPr lang="en-US" b="1" dirty="0">
                <a:cs typeface="Times New Roman" pitchFamily="18" charset="0"/>
              </a:rPr>
              <a:t>3)	</a:t>
            </a:r>
            <a:r>
              <a:rPr lang="en-US" b="1" u="sng" dirty="0">
                <a:cs typeface="Times New Roman" pitchFamily="18" charset="0"/>
              </a:rPr>
              <a:t>Key Points</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The ball does not necessarily have to be lifted from the ground for a </a:t>
            </a:r>
            <a:r>
              <a:rPr lang="en-US" dirty="0" err="1">
                <a:cs typeface="Times New Roman" pitchFamily="18" charset="0"/>
              </a:rPr>
              <a:t>rollball</a:t>
            </a:r>
            <a:r>
              <a:rPr lang="en-US" dirty="0">
                <a:cs typeface="Times New Roman" pitchFamily="18" charset="0"/>
              </a:rPr>
              <a:t> but the Referee is to ensure the </a:t>
            </a:r>
            <a:r>
              <a:rPr lang="en-US" dirty="0" err="1">
                <a:cs typeface="Times New Roman" pitchFamily="18" charset="0"/>
              </a:rPr>
              <a:t>rollball</a:t>
            </a:r>
            <a:r>
              <a:rPr lang="en-US" dirty="0">
                <a:cs typeface="Times New Roman" pitchFamily="18" charset="0"/>
              </a:rPr>
              <a:t> is performed on the mark</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55</a:t>
            </a:fld>
            <a:endParaRPr lang="en-GB"/>
          </a:p>
        </p:txBody>
      </p:sp>
    </p:spTree>
    <p:extLst>
      <p:ext uri="{BB962C8B-B14F-4D97-AF65-F5344CB8AC3E}">
        <p14:creationId xmlns:p14="http://schemas.microsoft.com/office/powerpoint/2010/main" val="1755493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get asked about a Half who puts the ball down to score, and then runs on and passes to a team-mate.  What is the correct ruling here?</a:t>
            </a:r>
          </a:p>
          <a:p>
            <a:pPr marL="171450" indent="-171450">
              <a:buFontTx/>
              <a:buChar char="-"/>
            </a:pPr>
            <a:r>
              <a:rPr lang="en-AU" dirty="0"/>
              <a:t>Penalty.  The half has run on from play.  Note that in other regions, this is also treated as ‘against the spirit of the game’ if the half’s intent was to fool the defence into thinking the play was over.</a:t>
            </a:r>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56</a:t>
            </a:fld>
            <a:endParaRPr lang="en-GB"/>
          </a:p>
        </p:txBody>
      </p:sp>
    </p:spTree>
    <p:extLst>
      <p:ext uri="{BB962C8B-B14F-4D97-AF65-F5344CB8AC3E}">
        <p14:creationId xmlns:p14="http://schemas.microsoft.com/office/powerpoint/2010/main" val="2696460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57</a:t>
            </a:fld>
            <a:endParaRPr lang="en-GB"/>
          </a:p>
        </p:txBody>
      </p:sp>
    </p:spTree>
    <p:extLst>
      <p:ext uri="{BB962C8B-B14F-4D97-AF65-F5344CB8AC3E}">
        <p14:creationId xmlns:p14="http://schemas.microsoft.com/office/powerpoint/2010/main" val="1498389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u="sng" dirty="0">
                <a:cs typeface="Times New Roman" pitchFamily="18" charset="0"/>
              </a:rPr>
              <a:t>Key Points</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The Referee must </a:t>
            </a:r>
            <a:r>
              <a:rPr lang="en-US" b="1" u="sng" dirty="0">
                <a:cs typeface="Times New Roman" pitchFamily="18" charset="0"/>
              </a:rPr>
              <a:t>control the seven (7) meter defensive line</a:t>
            </a:r>
            <a:r>
              <a:rPr lang="en-US" dirty="0">
                <a:cs typeface="Times New Roman" pitchFamily="18" charset="0"/>
              </a:rPr>
              <a:t> at all times.</a:t>
            </a:r>
          </a:p>
          <a:p>
            <a:pPr eaLnBrk="1" hangingPunct="1"/>
            <a:r>
              <a:rPr lang="en-US" dirty="0">
                <a:cs typeface="Times New Roman" pitchFamily="18" charset="0"/>
              </a:rPr>
              <a:t> </a:t>
            </a:r>
          </a:p>
          <a:p>
            <a:pPr eaLnBrk="1" hangingPunct="1"/>
            <a:r>
              <a:rPr lang="en-US" dirty="0">
                <a:cs typeface="Times New Roman" pitchFamily="18" charset="0"/>
              </a:rPr>
              <a:t>b)      The Referee must </a:t>
            </a:r>
            <a:r>
              <a:rPr lang="en-US" b="1" u="sng" dirty="0">
                <a:cs typeface="Times New Roman" pitchFamily="18" charset="0"/>
              </a:rPr>
              <a:t>set the seven (7) meter line</a:t>
            </a:r>
            <a:r>
              <a:rPr lang="en-US" dirty="0">
                <a:cs typeface="Times New Roman" pitchFamily="18" charset="0"/>
              </a:rPr>
              <a:t> at the rollball to give the defending team a definite onside line.</a:t>
            </a:r>
          </a:p>
          <a:p>
            <a:pPr eaLnBrk="1" hangingPunct="1"/>
            <a:r>
              <a:rPr lang="en-US" dirty="0">
                <a:cs typeface="Times New Roman" pitchFamily="18" charset="0"/>
              </a:rPr>
              <a:t> </a:t>
            </a:r>
          </a:p>
          <a:p>
            <a:pPr eaLnBrk="1" hangingPunct="1"/>
            <a:r>
              <a:rPr lang="en-US" dirty="0">
                <a:cs typeface="Times New Roman" pitchFamily="18" charset="0"/>
              </a:rPr>
              <a:t>c)      The Referee must continually communicate with the defending players to ensure that players </a:t>
            </a:r>
            <a:r>
              <a:rPr lang="en-US" b="1" u="sng" dirty="0">
                <a:cs typeface="Times New Roman" pitchFamily="18" charset="0"/>
              </a:rPr>
              <a:t>do not leave the defensive line</a:t>
            </a:r>
            <a:r>
              <a:rPr lang="en-US" dirty="0">
                <a:cs typeface="Times New Roman" pitchFamily="18" charset="0"/>
              </a:rPr>
              <a:t> before the half has touched the ball.</a:t>
            </a:r>
          </a:p>
          <a:p>
            <a:pPr eaLnBrk="1" hangingPunct="1"/>
            <a:r>
              <a:rPr lang="en-US" dirty="0">
                <a:cs typeface="Times New Roman" pitchFamily="18" charset="0"/>
              </a:rPr>
              <a:t> </a:t>
            </a:r>
          </a:p>
          <a:p>
            <a:pPr eaLnBrk="1" hangingPunct="1"/>
            <a:r>
              <a:rPr lang="en-US" dirty="0">
                <a:cs typeface="Times New Roman" pitchFamily="18" charset="0"/>
              </a:rPr>
              <a:t>d)      Offside players who are not retiring or who do not reach an onside position and who are moving to make a touch or get involved in play </a:t>
            </a:r>
            <a:r>
              <a:rPr lang="en-US" b="1" u="sng" dirty="0">
                <a:cs typeface="Times New Roman" pitchFamily="18" charset="0"/>
              </a:rPr>
              <a:t>are to be identified </a:t>
            </a:r>
            <a:r>
              <a:rPr lang="en-US" dirty="0">
                <a:cs typeface="Times New Roman" pitchFamily="18" charset="0"/>
              </a:rPr>
              <a:t>by their shirt number and warned as “offside” by the Referee to allow the attacking team to play through.  </a:t>
            </a:r>
            <a:r>
              <a:rPr lang="en-US" u="sng" dirty="0">
                <a:cs typeface="Times New Roman" pitchFamily="18" charset="0"/>
              </a:rPr>
              <a:t>The Referee must seek to play advantage from offside situations at every opportunity. </a:t>
            </a:r>
          </a:p>
          <a:p>
            <a:pPr eaLnBrk="1" hangingPunct="1"/>
            <a:r>
              <a:rPr lang="en-US" dirty="0">
                <a:cs typeface="Times New Roman" pitchFamily="18" charset="0"/>
              </a:rPr>
              <a:t> </a:t>
            </a:r>
            <a:endParaRPr lang="en-US" dirty="0"/>
          </a:p>
          <a:p>
            <a:pPr eaLnBrk="1" hangingPunct="1"/>
            <a:r>
              <a:rPr lang="en-US" dirty="0">
                <a:cs typeface="Times New Roman" pitchFamily="18" charset="0"/>
              </a:rPr>
              <a:t>a)      Where the half is approaching the </a:t>
            </a:r>
            <a:r>
              <a:rPr lang="en-US" dirty="0" err="1">
                <a:cs typeface="Times New Roman" pitchFamily="18" charset="0"/>
              </a:rPr>
              <a:t>rollball</a:t>
            </a:r>
            <a:r>
              <a:rPr lang="en-US" dirty="0">
                <a:cs typeface="Times New Roman" pitchFamily="18" charset="0"/>
              </a:rPr>
              <a:t> and is almost in position </a:t>
            </a:r>
            <a:r>
              <a:rPr lang="en-US" b="1" u="sng" dirty="0">
                <a:cs typeface="Times New Roman" pitchFamily="18" charset="0"/>
              </a:rPr>
              <a:t>communication from the Referee</a:t>
            </a:r>
            <a:r>
              <a:rPr lang="en-US" dirty="0">
                <a:cs typeface="Times New Roman" pitchFamily="18" charset="0"/>
              </a:rPr>
              <a:t> is vital and the Referee will determine when the defending players can leave their five (5) meter defensive positions.</a:t>
            </a:r>
          </a:p>
          <a:p>
            <a:pPr eaLnBrk="1" hangingPunct="1"/>
            <a:r>
              <a:rPr lang="en-US" dirty="0">
                <a:cs typeface="Times New Roman" pitchFamily="18" charset="0"/>
              </a:rPr>
              <a:t> </a:t>
            </a:r>
          </a:p>
          <a:p>
            <a:pPr eaLnBrk="1" hangingPunct="1"/>
            <a:r>
              <a:rPr lang="en-US" dirty="0">
                <a:cs typeface="Times New Roman" pitchFamily="18" charset="0"/>
              </a:rPr>
              <a:t>b)      The Referee must </a:t>
            </a:r>
            <a:r>
              <a:rPr lang="en-US" b="1" u="sng" dirty="0">
                <a:cs typeface="Times New Roman" pitchFamily="18" charset="0"/>
              </a:rPr>
              <a:t>watch the rollball and the actions of the half</a:t>
            </a:r>
            <a:r>
              <a:rPr lang="en-US" dirty="0">
                <a:cs typeface="Times New Roman" pitchFamily="18" charset="0"/>
              </a:rPr>
              <a:t> at all times to determine when the defending players can move forward from their seven (7) meter positions.</a:t>
            </a:r>
          </a:p>
          <a:p>
            <a:pPr eaLnBrk="1" hangingPunct="1"/>
            <a:r>
              <a:rPr lang="en-US" dirty="0">
                <a:cs typeface="Times New Roman" pitchFamily="18" charset="0"/>
              </a:rPr>
              <a:t> </a:t>
            </a:r>
          </a:p>
          <a:p>
            <a:pPr eaLnBrk="1" hangingPunct="1"/>
            <a:r>
              <a:rPr lang="en-US" dirty="0">
                <a:cs typeface="Times New Roman" pitchFamily="18" charset="0"/>
              </a:rPr>
              <a:t>Where specific rules allow a </a:t>
            </a:r>
            <a:r>
              <a:rPr lang="en-US" dirty="0" err="1">
                <a:cs typeface="Times New Roman" pitchFamily="18" charset="0"/>
              </a:rPr>
              <a:t>rollball</a:t>
            </a:r>
            <a:r>
              <a:rPr lang="en-US" dirty="0">
                <a:cs typeface="Times New Roman" pitchFamily="18" charset="0"/>
              </a:rPr>
              <a:t> to be taken forward e.g. when within seven (7) meters of the defending </a:t>
            </a:r>
            <a:r>
              <a:rPr lang="en-US" dirty="0" err="1">
                <a:cs typeface="Times New Roman" pitchFamily="18" charset="0"/>
              </a:rPr>
              <a:t>tryline</a:t>
            </a:r>
            <a:r>
              <a:rPr lang="en-US" dirty="0">
                <a:cs typeface="Times New Roman" pitchFamily="18" charset="0"/>
              </a:rPr>
              <a:t> then the defending team must take up positions along a line </a:t>
            </a:r>
            <a:r>
              <a:rPr lang="en-US" b="1" u="sng" dirty="0">
                <a:cs typeface="Times New Roman" pitchFamily="18" charset="0"/>
              </a:rPr>
              <a:t>seven (7) meters from the rollball</a:t>
            </a:r>
            <a:r>
              <a:rPr lang="en-US" dirty="0">
                <a:cs typeface="Times New Roman" pitchFamily="18" charset="0"/>
              </a:rPr>
              <a:t>.</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58</a:t>
            </a:fld>
            <a:endParaRPr lang="en-GB"/>
          </a:p>
        </p:txBody>
      </p:sp>
    </p:spTree>
    <p:extLst>
      <p:ext uri="{BB962C8B-B14F-4D97-AF65-F5344CB8AC3E}">
        <p14:creationId xmlns:p14="http://schemas.microsoft.com/office/powerpoint/2010/main" val="25272485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9EEC0545-7206-49BD-AA0A-E10CF0AABAE4}" type="slidenum">
              <a:rPr lang="en-GB" smtClean="0"/>
              <a:t>62</a:t>
            </a:fld>
            <a:endParaRPr lang="en-GB"/>
          </a:p>
        </p:txBody>
      </p:sp>
    </p:spTree>
    <p:extLst>
      <p:ext uri="{BB962C8B-B14F-4D97-AF65-F5344CB8AC3E}">
        <p14:creationId xmlns:p14="http://schemas.microsoft.com/office/powerpoint/2010/main" val="19504323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REQUIRES A VIDEO EXAMPLE</a:t>
            </a:r>
          </a:p>
        </p:txBody>
      </p:sp>
      <p:sp>
        <p:nvSpPr>
          <p:cNvPr id="4" name="Slide Number Placeholder 3"/>
          <p:cNvSpPr>
            <a:spLocks noGrp="1"/>
          </p:cNvSpPr>
          <p:nvPr>
            <p:ph type="sldNum" sz="quarter" idx="10"/>
          </p:nvPr>
        </p:nvSpPr>
        <p:spPr/>
        <p:txBody>
          <a:bodyPr/>
          <a:lstStyle/>
          <a:p>
            <a:fld id="{9EEC0545-7206-49BD-AA0A-E10CF0AABAE4}" type="slidenum">
              <a:rPr lang="en-GB" smtClean="0"/>
              <a:t>64</a:t>
            </a:fld>
            <a:endParaRPr lang="en-GB"/>
          </a:p>
        </p:txBody>
      </p:sp>
    </p:spTree>
    <p:extLst>
      <p:ext uri="{BB962C8B-B14F-4D97-AF65-F5344CB8AC3E}">
        <p14:creationId xmlns:p14="http://schemas.microsoft.com/office/powerpoint/2010/main" val="14132264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What is the difference?</a:t>
            </a:r>
          </a:p>
          <a:p>
            <a:endParaRPr lang="en-AU" dirty="0"/>
          </a:p>
          <a:p>
            <a:r>
              <a:rPr lang="en-AU" dirty="0"/>
              <a:t>“Gone, Away, Pass Good!” all communicates your decision that the pass is GOOD.  There is no advantage possible.  There is NO SIGNAL.</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“Play On!” communicates your decision that the pass is BAD.  There is an advantage waiting to be assessed.  There is a sideways-motion arm signal.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“Whistle” communicates that you are not looking for Advantage and that a penalty is warranted.  There will be a penalty signal.</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67</a:t>
            </a:fld>
            <a:endParaRPr lang="en-GB"/>
          </a:p>
        </p:txBody>
      </p:sp>
    </p:spTree>
    <p:extLst>
      <p:ext uri="{BB962C8B-B14F-4D97-AF65-F5344CB8AC3E}">
        <p14:creationId xmlns:p14="http://schemas.microsoft.com/office/powerpoint/2010/main" val="1492046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need to revisit the “Field of Play” concept that the lines of an area are OUTSIDE of that area and part of the next area along.  That is, the sidelines are NOT part of the field, they are part of the out-of-game area.  The </a:t>
            </a:r>
            <a:r>
              <a:rPr lang="en-AU" dirty="0" err="1"/>
              <a:t>trylines</a:t>
            </a:r>
            <a:r>
              <a:rPr lang="en-AU" dirty="0"/>
              <a:t> are not part of the field, they are part of the in-goal area. The lines around the in-goal area are NOT part of the in-goal area, they are part of the out-of-game area.</a:t>
            </a:r>
          </a:p>
          <a:p>
            <a:endParaRPr lang="en-AU" dirty="0"/>
          </a:p>
          <a:p>
            <a:r>
              <a:rPr lang="en-AU" dirty="0"/>
              <a:t>Not the Half – must keep track of who is the Half</a:t>
            </a:r>
          </a:p>
          <a:p>
            <a:r>
              <a:rPr lang="en-AU" dirty="0"/>
              <a:t>Placed on Ground – not dropped prior to the ball touching the ground</a:t>
            </a:r>
          </a:p>
          <a:p>
            <a:r>
              <a:rPr lang="en-AU" dirty="0"/>
              <a:t>On or Over </a:t>
            </a:r>
            <a:r>
              <a:rPr lang="en-AU" dirty="0" err="1"/>
              <a:t>tryline</a:t>
            </a:r>
            <a:r>
              <a:rPr lang="en-AU" dirty="0"/>
              <a:t> – any part of the ball contacting the white line is considered ‘on’ the </a:t>
            </a:r>
            <a:r>
              <a:rPr lang="en-AU" dirty="0" err="1"/>
              <a:t>tryline</a:t>
            </a:r>
            <a:endParaRPr lang="en-AU" dirty="0"/>
          </a:p>
          <a:p>
            <a:r>
              <a:rPr lang="en-AU" dirty="0"/>
              <a:t>Within Boundaries - any part of the ball touching the in-goal sideline or end-line is ‘out of play’.</a:t>
            </a:r>
          </a:p>
          <a:p>
            <a:r>
              <a:rPr lang="en-AU" dirty="0"/>
              <a:t>Not Touched – ball must be grounded prior to a Touch being made</a:t>
            </a:r>
          </a:p>
        </p:txBody>
      </p:sp>
      <p:sp>
        <p:nvSpPr>
          <p:cNvPr id="4" name="Slide Number Placeholder 3"/>
          <p:cNvSpPr>
            <a:spLocks noGrp="1"/>
          </p:cNvSpPr>
          <p:nvPr>
            <p:ph type="sldNum" sz="quarter" idx="10"/>
          </p:nvPr>
        </p:nvSpPr>
        <p:spPr/>
        <p:txBody>
          <a:bodyPr/>
          <a:lstStyle/>
          <a:p>
            <a:fld id="{9EEC0545-7206-49BD-AA0A-E10CF0AABAE4}" type="slidenum">
              <a:rPr lang="en-GB" smtClean="0"/>
              <a:t>69</a:t>
            </a:fld>
            <a:endParaRPr lang="en-GB"/>
          </a:p>
        </p:txBody>
      </p:sp>
    </p:spTree>
    <p:extLst>
      <p:ext uri="{BB962C8B-B14F-4D97-AF65-F5344CB8AC3E}">
        <p14:creationId xmlns:p14="http://schemas.microsoft.com/office/powerpoint/2010/main" val="42637190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Remember to address the position of the defender both in terms of where they stand forward/backward of the </a:t>
            </a:r>
            <a:r>
              <a:rPr lang="en-AU" dirty="0" err="1"/>
              <a:t>tryline</a:t>
            </a:r>
            <a:r>
              <a:rPr lang="en-AU" dirty="0"/>
              <a:t>, but also their height of stance compared to the attackers body position.</a:t>
            </a:r>
          </a:p>
          <a:p>
            <a:endParaRPr lang="en-AU" dirty="0"/>
          </a:p>
          <a:p>
            <a:r>
              <a:rPr lang="en-AU" dirty="0"/>
              <a:t>The general rule of thumb is that a defender forward of the </a:t>
            </a:r>
            <a:r>
              <a:rPr lang="en-AU" dirty="0" err="1"/>
              <a:t>tryline</a:t>
            </a:r>
            <a:r>
              <a:rPr lang="en-AU" dirty="0"/>
              <a:t> is likely to have made a Touch prior to the grounding, and that one behind the </a:t>
            </a:r>
            <a:r>
              <a:rPr lang="en-AU" dirty="0" err="1"/>
              <a:t>tryline</a:t>
            </a:r>
            <a:r>
              <a:rPr lang="en-AU" dirty="0"/>
              <a:t> is unlikely to have made the Touch prior to grounding, assuming the grounding is close to the line.</a:t>
            </a:r>
          </a:p>
          <a:p>
            <a:r>
              <a:rPr lang="en-AU" dirty="0"/>
              <a:t>However the rule of thumb must also be considered with their upright stance – a fully standing defender is unlikely to have made the Touch prior to grounding if the attacker is in a low dive.</a:t>
            </a:r>
          </a:p>
          <a:p>
            <a:endParaRPr lang="en-AU" dirty="0"/>
          </a:p>
          <a:p>
            <a:r>
              <a:rPr lang="en-AU" dirty="0"/>
              <a:t>Rapport – it is not necessary to ‘agree’ or ‘disagree’ with player input, and input should not in general change a decision.  However it is good practice to acknowledge input in the decision communication.  Examples are “Ball was grounded before Touch was made” which acknowledges the claim of Touch, but places it in context of the overall timing.</a:t>
            </a:r>
          </a:p>
          <a:p>
            <a:endParaRPr lang="en-AU" dirty="0"/>
          </a:p>
          <a:p>
            <a:r>
              <a:rPr lang="en-AU" dirty="0"/>
              <a:t>It is sometimes useful to gain input to confirm if a Touch is actually being claimed but the Touching player.  It is common that another player will claim the Touch on the Toucher’s behalf.</a:t>
            </a:r>
          </a:p>
        </p:txBody>
      </p:sp>
      <p:sp>
        <p:nvSpPr>
          <p:cNvPr id="4" name="Slide Number Placeholder 3"/>
          <p:cNvSpPr>
            <a:spLocks noGrp="1"/>
          </p:cNvSpPr>
          <p:nvPr>
            <p:ph type="sldNum" sz="quarter" idx="10"/>
          </p:nvPr>
        </p:nvSpPr>
        <p:spPr/>
        <p:txBody>
          <a:bodyPr/>
          <a:lstStyle/>
          <a:p>
            <a:fld id="{9EEC0545-7206-49BD-AA0A-E10CF0AABAE4}" type="slidenum">
              <a:rPr lang="en-GB" smtClean="0"/>
              <a:t>71</a:t>
            </a:fld>
            <a:endParaRPr lang="en-GB"/>
          </a:p>
        </p:txBody>
      </p:sp>
    </p:spTree>
    <p:extLst>
      <p:ext uri="{BB962C8B-B14F-4D97-AF65-F5344CB8AC3E}">
        <p14:creationId xmlns:p14="http://schemas.microsoft.com/office/powerpoint/2010/main" val="3982218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panose="020B0604020202020204" pitchFamily="34" charset="0"/>
              </a:rPr>
              <a:t>Page 18, Presenter Guide</a:t>
            </a:r>
          </a:p>
          <a:p>
            <a:pPr eaLnBrk="1" hangingPunct="1"/>
            <a:endParaRPr lang="en-US" altLang="en-US" b="1" dirty="0">
              <a:latin typeface="Arial" panose="020B0604020202020204" pitchFamily="34" charset="0"/>
            </a:endParaRPr>
          </a:p>
          <a:p>
            <a:pPr eaLnBrk="1" hangingPunct="1"/>
            <a:r>
              <a:rPr lang="en-US" altLang="en-US" b="1" dirty="0">
                <a:latin typeface="Arial" panose="020B0604020202020204" pitchFamily="34" charset="0"/>
              </a:rPr>
              <a:t>EXERCISE</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Set up 5 stations - 1 relating to each area as shown above.  Withhold papers but say they will get them later.</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Divide into 2 groups and give each some post-its and ask them to brainstorm answers.  Co-tutors can help</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Groups move round to next station after 2 minutes</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Feedback once exercise is complete – go through the next 4 slides to compare and fill out answers</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a:t>
            </a:fld>
            <a:endParaRPr lang="en-GB"/>
          </a:p>
        </p:txBody>
      </p:sp>
    </p:spTree>
    <p:extLst>
      <p:ext uri="{BB962C8B-B14F-4D97-AF65-F5344CB8AC3E}">
        <p14:creationId xmlns:p14="http://schemas.microsoft.com/office/powerpoint/2010/main" val="16401216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Check with Support Referees – check to see if infringements have been made that would invalidate the touchdown</a:t>
            </a:r>
          </a:p>
          <a:p>
            <a:r>
              <a:rPr lang="en-AU" dirty="0"/>
              <a:t>Signal Touchdown – show candidates the appropriate signal</a:t>
            </a:r>
          </a:p>
          <a:p>
            <a:pPr marL="228600" indent="-228600">
              <a:buAutoNum type="arabicPeriod"/>
            </a:pPr>
            <a:r>
              <a:rPr lang="en-AU" dirty="0"/>
              <a:t>Arm extended downwards at 45 degrees to ground</a:t>
            </a:r>
          </a:p>
          <a:p>
            <a:pPr marL="228600" indent="-228600">
              <a:buAutoNum type="arabicPeriod"/>
            </a:pPr>
            <a:r>
              <a:rPr lang="en-AU" dirty="0"/>
              <a:t>Palm downwards (upwards can be seen as a ‘question’ whereas downwards is perceived as final)</a:t>
            </a:r>
          </a:p>
          <a:p>
            <a:pPr marL="228600" indent="-228600">
              <a:buAutoNum type="arabicPeriod"/>
            </a:pPr>
            <a:r>
              <a:rPr lang="en-AU" dirty="0"/>
              <a:t>Eyes looking forward rather than directly down (confidence and provides better lung respiration for whistle)</a:t>
            </a:r>
          </a:p>
          <a:p>
            <a:pPr marL="228600" indent="-228600">
              <a:buAutoNum type="arabicPeriod"/>
            </a:pPr>
            <a:r>
              <a:rPr lang="en-AU" dirty="0"/>
              <a:t>Strong Whistle with varying tone</a:t>
            </a:r>
          </a:p>
          <a:p>
            <a:pPr marL="0" indent="0">
              <a:buNone/>
            </a:pPr>
            <a:r>
              <a:rPr lang="en-AU" dirty="0"/>
              <a:t>Player number should be noted prior to reaching exit position</a:t>
            </a:r>
          </a:p>
          <a:p>
            <a:pPr marL="0" indent="0">
              <a:buNone/>
            </a:pPr>
            <a:r>
              <a:rPr lang="en-AU" dirty="0"/>
              <a:t>Next position is the ten metre line on the other side of halfway</a:t>
            </a:r>
          </a:p>
          <a:p>
            <a:pPr marL="0" indent="0">
              <a:buNone/>
            </a:pPr>
            <a:r>
              <a:rPr lang="en-AU" dirty="0"/>
              <a:t>Scorecard to be marked prior to water, or the risk of forgetting to mark the card is too high</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72</a:t>
            </a:fld>
            <a:endParaRPr lang="en-GB"/>
          </a:p>
        </p:txBody>
      </p:sp>
    </p:spTree>
    <p:extLst>
      <p:ext uri="{BB962C8B-B14F-4D97-AF65-F5344CB8AC3E}">
        <p14:creationId xmlns:p14="http://schemas.microsoft.com/office/powerpoint/2010/main" val="22611787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74</a:t>
            </a:fld>
            <a:endParaRPr lang="en-GB"/>
          </a:p>
        </p:txBody>
      </p:sp>
    </p:spTree>
    <p:extLst>
      <p:ext uri="{BB962C8B-B14F-4D97-AF65-F5344CB8AC3E}">
        <p14:creationId xmlns:p14="http://schemas.microsoft.com/office/powerpoint/2010/main" val="22811906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75</a:t>
            </a:fld>
            <a:endParaRPr lang="en-GB"/>
          </a:p>
        </p:txBody>
      </p:sp>
    </p:spTree>
    <p:extLst>
      <p:ext uri="{BB962C8B-B14F-4D97-AF65-F5344CB8AC3E}">
        <p14:creationId xmlns:p14="http://schemas.microsoft.com/office/powerpoint/2010/main" val="17678887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76</a:t>
            </a:fld>
            <a:endParaRPr lang="en-GB"/>
          </a:p>
        </p:txBody>
      </p:sp>
    </p:spTree>
    <p:extLst>
      <p:ext uri="{BB962C8B-B14F-4D97-AF65-F5344CB8AC3E}">
        <p14:creationId xmlns:p14="http://schemas.microsoft.com/office/powerpoint/2010/main" val="27829773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77</a:t>
            </a:fld>
            <a:endParaRPr lang="en-GB"/>
          </a:p>
        </p:txBody>
      </p:sp>
    </p:spTree>
    <p:extLst>
      <p:ext uri="{BB962C8B-B14F-4D97-AF65-F5344CB8AC3E}">
        <p14:creationId xmlns:p14="http://schemas.microsoft.com/office/powerpoint/2010/main" val="42181485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78</a:t>
            </a:fld>
            <a:endParaRPr lang="en-GB"/>
          </a:p>
        </p:txBody>
      </p:sp>
    </p:spTree>
    <p:extLst>
      <p:ext uri="{BB962C8B-B14F-4D97-AF65-F5344CB8AC3E}">
        <p14:creationId xmlns:p14="http://schemas.microsoft.com/office/powerpoint/2010/main" val="14328133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EDITORS WARNING : This section is a little vaguer than it used to be, consequent to some recent changes in the way advantage may (or may not) be being played at the top levels of the sport.  Watch this space for updates.</a:t>
            </a:r>
          </a:p>
          <a:p>
            <a:endParaRPr lang="en-AU" dirty="0"/>
          </a:p>
          <a:p>
            <a:r>
              <a:rPr lang="en-AU" dirty="0"/>
              <a:t>Key Outcomes:</a:t>
            </a:r>
          </a:p>
          <a:p>
            <a:pPr marL="228600" indent="-228600">
              <a:buAutoNum type="arabicPeriod"/>
            </a:pPr>
            <a:r>
              <a:rPr lang="en-AU" dirty="0"/>
              <a:t>Advantage is created as a result of an infraction of the rules</a:t>
            </a:r>
          </a:p>
          <a:p>
            <a:pPr marL="228600" indent="-228600">
              <a:buAutoNum type="arabicPeriod"/>
            </a:pPr>
            <a:r>
              <a:rPr lang="en-AU" dirty="0"/>
              <a:t>Advantage accrues to the non-offending team</a:t>
            </a:r>
          </a:p>
          <a:p>
            <a:pPr marL="228600" indent="-228600">
              <a:buAutoNum type="arabicPeriod"/>
            </a:pPr>
            <a:r>
              <a:rPr lang="en-AU" dirty="0"/>
              <a:t>The referee should continue normal actions until it becomes clear that advantage has not been achieved</a:t>
            </a:r>
          </a:p>
          <a:p>
            <a:pPr marL="228600" indent="-228600">
              <a:buAutoNum type="arabicPeriod"/>
            </a:pPr>
            <a:endParaRPr lang="en-AU" dirty="0"/>
          </a:p>
          <a:p>
            <a:pPr marL="0" indent="0">
              <a:buNone/>
            </a:pPr>
            <a:r>
              <a:rPr lang="en-AU" dirty="0"/>
              <a:t>Start with an offside situation, which is easy.  Walk the candidates through the above questions asking for their input on each question posed.</a:t>
            </a:r>
          </a:p>
          <a:p>
            <a:pPr marL="0" indent="0">
              <a:buNone/>
            </a:pPr>
            <a:endParaRPr lang="en-AU" dirty="0"/>
          </a:p>
          <a:p>
            <a:pPr marL="0" indent="0">
              <a:buNone/>
            </a:pPr>
            <a:r>
              <a:rPr lang="en-AU" dirty="0"/>
              <a:t>Next, break the candidates into groups of three.  Assign each group a more complex penalty situation</a:t>
            </a:r>
          </a:p>
          <a:p>
            <a:pPr marL="228600" indent="-228600">
              <a:buAutoNum type="arabicPeriod"/>
            </a:pPr>
            <a:r>
              <a:rPr lang="en-AU" dirty="0"/>
              <a:t>Touch and Pass - they need to remember to wait for an intercept, and must decide where the mark will be</a:t>
            </a:r>
          </a:p>
          <a:p>
            <a:pPr marL="228600" indent="-228600">
              <a:buAutoNum type="arabicPeriod"/>
            </a:pPr>
            <a:r>
              <a:rPr lang="en-AU" dirty="0"/>
              <a:t>Actions near </a:t>
            </a:r>
            <a:r>
              <a:rPr lang="en-AU" dirty="0" err="1"/>
              <a:t>tryline</a:t>
            </a:r>
            <a:r>
              <a:rPr lang="en-AU" dirty="0"/>
              <a:t> (Mexican) where the link is not advancing but attack is focussed on middles – communications important, impact on game must be decided</a:t>
            </a:r>
          </a:p>
          <a:p>
            <a:pPr marL="228600" indent="-228600">
              <a:buAutoNum type="arabicPeriod"/>
            </a:pPr>
            <a:r>
              <a:rPr lang="en-AU" dirty="0"/>
              <a:t>Hard touch by defender in </a:t>
            </a:r>
            <a:r>
              <a:rPr lang="en-AU" dirty="0" err="1"/>
              <a:t>rollball</a:t>
            </a:r>
            <a:r>
              <a:rPr lang="en-AU" dirty="0"/>
              <a:t>, but half can access the ball – wait to see if attack can get their desired play outcome</a:t>
            </a:r>
          </a:p>
          <a:p>
            <a:endParaRPr lang="en-AU" dirty="0"/>
          </a:p>
          <a:p>
            <a:r>
              <a:rPr lang="en-AU" dirty="0"/>
              <a:t>You may also wish to address when advantage should be ignored – for example if a hard touch was extreme and you wish to discipline it at a high level of escalation.  Allowing play to move on for even a short period can risk a non-offending player taking justice into their own hands which could have been avoided by interrupting the game instead.</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79</a:t>
            </a:fld>
            <a:endParaRPr lang="en-GB"/>
          </a:p>
        </p:txBody>
      </p:sp>
    </p:spTree>
    <p:extLst>
      <p:ext uri="{BB962C8B-B14F-4D97-AF65-F5344CB8AC3E}">
        <p14:creationId xmlns:p14="http://schemas.microsoft.com/office/powerpoint/2010/main" val="21725375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EDITORS WARNING : This section is a little vaguer than it used to be, consequent to some recent changes in the way advantage may (or may not) be being played at the top levels of the sport.  Watch this space for updates.</a:t>
            </a:r>
          </a:p>
          <a:p>
            <a:endParaRPr lang="en-AU" dirty="0"/>
          </a:p>
          <a:p>
            <a:r>
              <a:rPr lang="en-AU" dirty="0"/>
              <a:t>Key Outcomes:</a:t>
            </a:r>
          </a:p>
          <a:p>
            <a:pPr marL="228600" indent="-228600">
              <a:buAutoNum type="arabicPeriod"/>
            </a:pPr>
            <a:r>
              <a:rPr lang="en-AU" dirty="0"/>
              <a:t>Advantage is created as a result of an infraction of the rules</a:t>
            </a:r>
          </a:p>
          <a:p>
            <a:pPr marL="228600" indent="-228600">
              <a:buAutoNum type="arabicPeriod"/>
            </a:pPr>
            <a:r>
              <a:rPr lang="en-AU" dirty="0"/>
              <a:t>Advantage accrues to the non-offending team</a:t>
            </a:r>
          </a:p>
          <a:p>
            <a:pPr marL="228600" indent="-228600">
              <a:buAutoNum type="arabicPeriod"/>
            </a:pPr>
            <a:r>
              <a:rPr lang="en-AU" dirty="0"/>
              <a:t>The referee should continue normal actions until it becomes clear that advantage has not been achieved</a:t>
            </a:r>
          </a:p>
          <a:p>
            <a:pPr marL="228600" indent="-228600">
              <a:buAutoNum type="arabicPeriod"/>
            </a:pPr>
            <a:endParaRPr lang="en-AU" dirty="0"/>
          </a:p>
          <a:p>
            <a:pPr marL="0" indent="0">
              <a:buNone/>
            </a:pPr>
            <a:r>
              <a:rPr lang="en-AU" dirty="0"/>
              <a:t>Start with an offside situation, which is easy.  Walk the candidates through the above questions asking for their input on each question posed.</a:t>
            </a:r>
          </a:p>
          <a:p>
            <a:pPr marL="0" indent="0">
              <a:buNone/>
            </a:pPr>
            <a:endParaRPr lang="en-AU" dirty="0"/>
          </a:p>
          <a:p>
            <a:pPr marL="0" indent="0">
              <a:buNone/>
            </a:pPr>
            <a:r>
              <a:rPr lang="en-AU" dirty="0"/>
              <a:t>Next, break the candidates into groups of three.  Assign each group a more complex penalty situation</a:t>
            </a:r>
          </a:p>
          <a:p>
            <a:pPr marL="228600" indent="-228600">
              <a:buAutoNum type="arabicPeriod"/>
            </a:pPr>
            <a:r>
              <a:rPr lang="en-AU" dirty="0"/>
              <a:t>Touch and Pass - they need to remember to wait for an intercept, and must decide where the mark will be</a:t>
            </a:r>
          </a:p>
          <a:p>
            <a:pPr marL="228600" indent="-228600">
              <a:buAutoNum type="arabicPeriod"/>
            </a:pPr>
            <a:r>
              <a:rPr lang="en-AU" dirty="0"/>
              <a:t>Actions near </a:t>
            </a:r>
            <a:r>
              <a:rPr lang="en-AU" dirty="0" err="1"/>
              <a:t>tryline</a:t>
            </a:r>
            <a:r>
              <a:rPr lang="en-AU" dirty="0"/>
              <a:t> (Mexican) where the link is not advancing but attack is focussed on middles – communications important, impact on game must be decided</a:t>
            </a:r>
          </a:p>
          <a:p>
            <a:pPr marL="228600" indent="-228600">
              <a:buAutoNum type="arabicPeriod"/>
            </a:pPr>
            <a:r>
              <a:rPr lang="en-AU" dirty="0"/>
              <a:t>Hard touch by defender in </a:t>
            </a:r>
            <a:r>
              <a:rPr lang="en-AU" dirty="0" err="1"/>
              <a:t>rollball</a:t>
            </a:r>
            <a:r>
              <a:rPr lang="en-AU" dirty="0"/>
              <a:t>, but half can access the ball – wait to see if attack can get their desired play outcome</a:t>
            </a:r>
          </a:p>
          <a:p>
            <a:endParaRPr lang="en-AU" dirty="0"/>
          </a:p>
          <a:p>
            <a:r>
              <a:rPr lang="en-AU" dirty="0"/>
              <a:t>You may also wish to address when advantage should be ignored – for example if a hard touch was extreme and you wish to discipline it at a high level of escalation.  Allowing play to move on for even a short period can risk a non-offending player taking justice into their own hands which could have been avoided by interrupting the game instead.</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81</a:t>
            </a:fld>
            <a:endParaRPr lang="en-GB"/>
          </a:p>
        </p:txBody>
      </p:sp>
    </p:spTree>
    <p:extLst>
      <p:ext uri="{BB962C8B-B14F-4D97-AF65-F5344CB8AC3E}">
        <p14:creationId xmlns:p14="http://schemas.microsoft.com/office/powerpoint/2010/main" val="10255510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Espace réservé de l'image des diapositives 1">
            <a:extLst>
              <a:ext uri="{FF2B5EF4-FFF2-40B4-BE49-F238E27FC236}">
                <a16:creationId xmlns:a16="http://schemas.microsoft.com/office/drawing/2014/main" id="{31F2CEA9-FDCF-4F72-A623-433A52D3E9FA}"/>
              </a:ext>
            </a:extLst>
          </p:cNvPr>
          <p:cNvSpPr>
            <a:spLocks noGrp="1" noRot="1" noChangeAspect="1" noTextEdit="1"/>
          </p:cNvSpPr>
          <p:nvPr>
            <p:ph type="sldImg"/>
          </p:nvPr>
        </p:nvSpPr>
        <p:spPr>
          <a:ln/>
        </p:spPr>
      </p:sp>
      <p:sp>
        <p:nvSpPr>
          <p:cNvPr id="99331" name="Espace réservé des commentaires 2">
            <a:extLst>
              <a:ext uri="{FF2B5EF4-FFF2-40B4-BE49-F238E27FC236}">
                <a16:creationId xmlns:a16="http://schemas.microsoft.com/office/drawing/2014/main" id="{0FB3149E-C88D-4902-98CC-ADF37B5A1423}"/>
              </a:ext>
            </a:extLst>
          </p:cNvPr>
          <p:cNvSpPr>
            <a:spLocks noGrp="1"/>
          </p:cNvSpPr>
          <p:nvPr>
            <p:ph type="body" idx="1"/>
          </p:nvPr>
        </p:nvSpPr>
        <p:spPr>
          <a:ln/>
        </p:spPr>
        <p:txBody>
          <a:bodyPr/>
          <a:lstStyle/>
          <a:p>
            <a:pPr>
              <a:defRPr/>
            </a:pPr>
            <a:endParaRPr lang="fr-FR" dirty="0">
              <a:effectLst>
                <a:outerShdw blurRad="38100" dist="38100" dir="2700000" algn="tl">
                  <a:srgbClr val="000000">
                    <a:alpha val="43137"/>
                  </a:srgbClr>
                </a:outerShdw>
              </a:effectLst>
            </a:endParaRPr>
          </a:p>
        </p:txBody>
      </p:sp>
      <p:sp>
        <p:nvSpPr>
          <p:cNvPr id="103428" name="Espace réservé du numéro de diapositive 3">
            <a:extLst>
              <a:ext uri="{FF2B5EF4-FFF2-40B4-BE49-F238E27FC236}">
                <a16:creationId xmlns:a16="http://schemas.microsoft.com/office/drawing/2014/main" id="{BB6B697D-ABCA-4339-AD9F-08BFA780937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03BE0B5-3125-499E-AF14-BACB8597F60F}" type="slidenum">
              <a:rPr lang="en-GB" altLang="fr-FR"/>
              <a:pPr eaLnBrk="1" hangingPunct="1"/>
              <a:t>83</a:t>
            </a:fld>
            <a:endParaRPr lang="en-GB" alt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Espace réservé de l'image des diapositives 1">
            <a:extLst>
              <a:ext uri="{FF2B5EF4-FFF2-40B4-BE49-F238E27FC236}">
                <a16:creationId xmlns:a16="http://schemas.microsoft.com/office/drawing/2014/main" id="{55DB311D-B53E-41DC-9B50-EEA8C9FD5FEA}"/>
              </a:ext>
            </a:extLst>
          </p:cNvPr>
          <p:cNvSpPr>
            <a:spLocks noGrp="1" noRot="1" noChangeAspect="1" noTextEdit="1"/>
          </p:cNvSpPr>
          <p:nvPr>
            <p:ph type="sldImg"/>
          </p:nvPr>
        </p:nvSpPr>
        <p:spPr>
          <a:ln/>
        </p:spPr>
      </p:sp>
      <p:sp>
        <p:nvSpPr>
          <p:cNvPr id="104451" name="Espace réservé des commentaires 2">
            <a:extLst>
              <a:ext uri="{FF2B5EF4-FFF2-40B4-BE49-F238E27FC236}">
                <a16:creationId xmlns:a16="http://schemas.microsoft.com/office/drawing/2014/main" id="{B4E240C6-94BD-4F5B-A2F9-190BC740D4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04452" name="Espace réservé du numéro de diapositive 3">
            <a:extLst>
              <a:ext uri="{FF2B5EF4-FFF2-40B4-BE49-F238E27FC236}">
                <a16:creationId xmlns:a16="http://schemas.microsoft.com/office/drawing/2014/main" id="{2CD8943D-3607-489F-BF17-77731D8B984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D8D07F1-105D-4C4F-80C3-04C2211237E6}" type="slidenum">
              <a:rPr lang="en-GB" altLang="fr-FR"/>
              <a:pPr eaLnBrk="1" hangingPunct="1"/>
              <a:t>84</a:t>
            </a:fld>
            <a:endParaRPr lang="en-GB" alt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REPLACE WITH PICTURES</a:t>
            </a:r>
          </a:p>
        </p:txBody>
      </p:sp>
      <p:sp>
        <p:nvSpPr>
          <p:cNvPr id="4" name="Slide Number Placeholder 3"/>
          <p:cNvSpPr>
            <a:spLocks noGrp="1"/>
          </p:cNvSpPr>
          <p:nvPr>
            <p:ph type="sldNum" sz="quarter" idx="10"/>
          </p:nvPr>
        </p:nvSpPr>
        <p:spPr/>
        <p:txBody>
          <a:bodyPr/>
          <a:lstStyle/>
          <a:p>
            <a:fld id="{9EEC0545-7206-49BD-AA0A-E10CF0AABAE4}" type="slidenum">
              <a:rPr lang="en-GB" smtClean="0"/>
              <a:t>19</a:t>
            </a:fld>
            <a:endParaRPr lang="en-GB"/>
          </a:p>
        </p:txBody>
      </p:sp>
    </p:spTree>
    <p:extLst>
      <p:ext uri="{BB962C8B-B14F-4D97-AF65-F5344CB8AC3E}">
        <p14:creationId xmlns:p14="http://schemas.microsoft.com/office/powerpoint/2010/main" val="23739950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Espace réservé de l'image des diapositives 1">
            <a:extLst>
              <a:ext uri="{FF2B5EF4-FFF2-40B4-BE49-F238E27FC236}">
                <a16:creationId xmlns:a16="http://schemas.microsoft.com/office/drawing/2014/main" id="{58B7EF43-FA41-46F9-92B4-6D76CE65A534}"/>
              </a:ext>
            </a:extLst>
          </p:cNvPr>
          <p:cNvSpPr>
            <a:spLocks noGrp="1" noRot="1" noChangeAspect="1" noTextEdit="1"/>
          </p:cNvSpPr>
          <p:nvPr>
            <p:ph type="sldImg"/>
          </p:nvPr>
        </p:nvSpPr>
        <p:spPr>
          <a:ln/>
        </p:spPr>
      </p:sp>
      <p:sp>
        <p:nvSpPr>
          <p:cNvPr id="105475" name="Espace réservé des commentaires 2">
            <a:extLst>
              <a:ext uri="{FF2B5EF4-FFF2-40B4-BE49-F238E27FC236}">
                <a16:creationId xmlns:a16="http://schemas.microsoft.com/office/drawing/2014/main" id="{B023A35D-44DA-4231-8DCF-C8D9087971A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05476" name="Espace réservé du numéro de diapositive 3">
            <a:extLst>
              <a:ext uri="{FF2B5EF4-FFF2-40B4-BE49-F238E27FC236}">
                <a16:creationId xmlns:a16="http://schemas.microsoft.com/office/drawing/2014/main" id="{D05ED623-29A2-4EFF-891A-9800147FCA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21D9DE7-8BFF-4AFE-9D28-FB3EB7B11903}" type="slidenum">
              <a:rPr lang="en-GB" altLang="fr-FR"/>
              <a:pPr eaLnBrk="1" hangingPunct="1"/>
              <a:t>85</a:t>
            </a:fld>
            <a:endParaRPr lang="en-GB" altLang="fr-F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Espace réservé de l'image des diapositives 1">
            <a:extLst>
              <a:ext uri="{FF2B5EF4-FFF2-40B4-BE49-F238E27FC236}">
                <a16:creationId xmlns:a16="http://schemas.microsoft.com/office/drawing/2014/main" id="{45E5287E-AE44-4243-8522-1F4485974B59}"/>
              </a:ext>
            </a:extLst>
          </p:cNvPr>
          <p:cNvSpPr>
            <a:spLocks noGrp="1" noRot="1" noChangeAspect="1" noTextEdit="1"/>
          </p:cNvSpPr>
          <p:nvPr>
            <p:ph type="sldImg"/>
          </p:nvPr>
        </p:nvSpPr>
        <p:spPr>
          <a:ln/>
        </p:spPr>
      </p:sp>
      <p:sp>
        <p:nvSpPr>
          <p:cNvPr id="106499" name="Espace réservé des commentaires 2">
            <a:extLst>
              <a:ext uri="{FF2B5EF4-FFF2-40B4-BE49-F238E27FC236}">
                <a16:creationId xmlns:a16="http://schemas.microsoft.com/office/drawing/2014/main" id="{7873C47E-4C42-49FA-83CB-FC1FD216C6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06500" name="Espace réservé du numéro de diapositive 3">
            <a:extLst>
              <a:ext uri="{FF2B5EF4-FFF2-40B4-BE49-F238E27FC236}">
                <a16:creationId xmlns:a16="http://schemas.microsoft.com/office/drawing/2014/main" id="{A116461C-970F-49F3-88D5-4FCCA50F4B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8BF0529-154B-452F-A781-67BD86C5EF6A}" type="slidenum">
              <a:rPr lang="en-GB" altLang="fr-FR"/>
              <a:pPr eaLnBrk="1" hangingPunct="1"/>
              <a:t>86</a:t>
            </a:fld>
            <a:endParaRPr lang="en-GB" altLang="fr-F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Espace réservé de l'image des diapositives 1">
            <a:extLst>
              <a:ext uri="{FF2B5EF4-FFF2-40B4-BE49-F238E27FC236}">
                <a16:creationId xmlns:a16="http://schemas.microsoft.com/office/drawing/2014/main" id="{39B67C42-2D23-45C0-9EAE-CFA3BD16CCC8}"/>
              </a:ext>
            </a:extLst>
          </p:cNvPr>
          <p:cNvSpPr>
            <a:spLocks noGrp="1" noRot="1" noChangeAspect="1" noTextEdit="1"/>
          </p:cNvSpPr>
          <p:nvPr>
            <p:ph type="sldImg"/>
          </p:nvPr>
        </p:nvSpPr>
        <p:spPr>
          <a:ln/>
        </p:spPr>
      </p:sp>
      <p:sp>
        <p:nvSpPr>
          <p:cNvPr id="107523" name="Espace réservé des commentaires 2">
            <a:extLst>
              <a:ext uri="{FF2B5EF4-FFF2-40B4-BE49-F238E27FC236}">
                <a16:creationId xmlns:a16="http://schemas.microsoft.com/office/drawing/2014/main" id="{2C8DBD4E-C649-463B-ABEE-2796AABBCB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dirty="0" err="1">
                <a:latin typeface="Arial" panose="020B0604020202020204" pitchFamily="34" charset="0"/>
              </a:rPr>
              <a:t>BtG</a:t>
            </a:r>
            <a:r>
              <a:rPr lang="fr-FR" altLang="fr-FR" dirty="0">
                <a:latin typeface="Arial" panose="020B0604020202020204" pitchFamily="34" charset="0"/>
              </a:rPr>
              <a:t> : </a:t>
            </a:r>
            <a:r>
              <a:rPr lang="fr-FR" altLang="fr-FR" dirty="0" err="1">
                <a:latin typeface="Arial" panose="020B0604020202020204" pitchFamily="34" charset="0"/>
              </a:rPr>
              <a:t>ball</a:t>
            </a:r>
            <a:r>
              <a:rPr lang="fr-FR" altLang="fr-FR" dirty="0">
                <a:latin typeface="Arial" panose="020B0604020202020204" pitchFamily="34" charset="0"/>
              </a:rPr>
              <a:t> to </a:t>
            </a:r>
            <a:r>
              <a:rPr lang="fr-FR" altLang="fr-FR" dirty="0" err="1">
                <a:latin typeface="Arial" panose="020B0604020202020204" pitchFamily="34" charset="0"/>
              </a:rPr>
              <a:t>ground</a:t>
            </a:r>
            <a:endParaRPr lang="fr-FR" altLang="fr-FR" dirty="0">
              <a:latin typeface="Arial" panose="020B0604020202020204" pitchFamily="34" charset="0"/>
            </a:endParaRPr>
          </a:p>
        </p:txBody>
      </p:sp>
      <p:sp>
        <p:nvSpPr>
          <p:cNvPr id="107524" name="Espace réservé du numéro de diapositive 3">
            <a:extLst>
              <a:ext uri="{FF2B5EF4-FFF2-40B4-BE49-F238E27FC236}">
                <a16:creationId xmlns:a16="http://schemas.microsoft.com/office/drawing/2014/main" id="{C3045C7A-7F61-40A3-9AF4-B7B536ECE5D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79BC93C-D25F-4789-A089-34FA5967DEF6}" type="slidenum">
              <a:rPr lang="en-GB" altLang="fr-FR"/>
              <a:pPr eaLnBrk="1" hangingPunct="1"/>
              <a:t>87</a:t>
            </a:fld>
            <a:endParaRPr lang="en-GB" altLang="fr-F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Espace réservé de l'image des diapositives 1">
            <a:extLst>
              <a:ext uri="{FF2B5EF4-FFF2-40B4-BE49-F238E27FC236}">
                <a16:creationId xmlns:a16="http://schemas.microsoft.com/office/drawing/2014/main" id="{5CE84487-5F75-4ECC-BE55-19F0A52EE57B}"/>
              </a:ext>
            </a:extLst>
          </p:cNvPr>
          <p:cNvSpPr>
            <a:spLocks noGrp="1" noRot="1" noChangeAspect="1" noTextEdit="1"/>
          </p:cNvSpPr>
          <p:nvPr>
            <p:ph type="sldImg"/>
          </p:nvPr>
        </p:nvSpPr>
        <p:spPr>
          <a:ln/>
        </p:spPr>
      </p:sp>
      <p:sp>
        <p:nvSpPr>
          <p:cNvPr id="110595" name="Espace réservé des commentaires 2">
            <a:extLst>
              <a:ext uri="{FF2B5EF4-FFF2-40B4-BE49-F238E27FC236}">
                <a16:creationId xmlns:a16="http://schemas.microsoft.com/office/drawing/2014/main" id="{3B41D68A-22D5-4941-A657-615E7D62D1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0596" name="Espace réservé du numéro de diapositive 3">
            <a:extLst>
              <a:ext uri="{FF2B5EF4-FFF2-40B4-BE49-F238E27FC236}">
                <a16:creationId xmlns:a16="http://schemas.microsoft.com/office/drawing/2014/main" id="{A5A00AF5-7255-48E3-805D-2550568F17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65CB36-FA99-403B-8601-3ADC40AF6AAC}" type="slidenum">
              <a:rPr lang="en-GB" altLang="fr-FR"/>
              <a:pPr eaLnBrk="1" hangingPunct="1"/>
              <a:t>88</a:t>
            </a:fld>
            <a:endParaRPr lang="en-GB" altLang="fr-F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Espace réservé de l'image des diapositives 1">
            <a:extLst>
              <a:ext uri="{FF2B5EF4-FFF2-40B4-BE49-F238E27FC236}">
                <a16:creationId xmlns:a16="http://schemas.microsoft.com/office/drawing/2014/main" id="{5CE84487-5F75-4ECC-BE55-19F0A52EE57B}"/>
              </a:ext>
            </a:extLst>
          </p:cNvPr>
          <p:cNvSpPr>
            <a:spLocks noGrp="1" noRot="1" noChangeAspect="1" noTextEdit="1"/>
          </p:cNvSpPr>
          <p:nvPr>
            <p:ph type="sldImg"/>
          </p:nvPr>
        </p:nvSpPr>
        <p:spPr>
          <a:ln/>
        </p:spPr>
      </p:sp>
      <p:sp>
        <p:nvSpPr>
          <p:cNvPr id="110595" name="Espace réservé des commentaires 2">
            <a:extLst>
              <a:ext uri="{FF2B5EF4-FFF2-40B4-BE49-F238E27FC236}">
                <a16:creationId xmlns:a16="http://schemas.microsoft.com/office/drawing/2014/main" id="{3B41D68A-22D5-4941-A657-615E7D62D1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0596" name="Espace réservé du numéro de diapositive 3">
            <a:extLst>
              <a:ext uri="{FF2B5EF4-FFF2-40B4-BE49-F238E27FC236}">
                <a16:creationId xmlns:a16="http://schemas.microsoft.com/office/drawing/2014/main" id="{A5A00AF5-7255-48E3-805D-2550568F17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65CB36-FA99-403B-8601-3ADC40AF6AAC}" type="slidenum">
              <a:rPr lang="en-GB" altLang="fr-FR"/>
              <a:pPr eaLnBrk="1" hangingPunct="1"/>
              <a:t>89</a:t>
            </a:fld>
            <a:endParaRPr lang="en-GB" altLang="fr-FR"/>
          </a:p>
        </p:txBody>
      </p:sp>
    </p:spTree>
    <p:extLst>
      <p:ext uri="{BB962C8B-B14F-4D97-AF65-F5344CB8AC3E}">
        <p14:creationId xmlns:p14="http://schemas.microsoft.com/office/powerpoint/2010/main" val="17602139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Espace réservé de l'image des diapositives 1">
            <a:extLst>
              <a:ext uri="{FF2B5EF4-FFF2-40B4-BE49-F238E27FC236}">
                <a16:creationId xmlns:a16="http://schemas.microsoft.com/office/drawing/2014/main" id="{09C42918-1213-4B46-B04F-38A9EAD2FBD1}"/>
              </a:ext>
            </a:extLst>
          </p:cNvPr>
          <p:cNvSpPr>
            <a:spLocks noGrp="1" noRot="1" noChangeAspect="1" noTextEdit="1"/>
          </p:cNvSpPr>
          <p:nvPr>
            <p:ph type="sldImg"/>
          </p:nvPr>
        </p:nvSpPr>
        <p:spPr>
          <a:ln/>
        </p:spPr>
      </p:sp>
      <p:sp>
        <p:nvSpPr>
          <p:cNvPr id="111619" name="Espace réservé des commentaires 2">
            <a:extLst>
              <a:ext uri="{FF2B5EF4-FFF2-40B4-BE49-F238E27FC236}">
                <a16:creationId xmlns:a16="http://schemas.microsoft.com/office/drawing/2014/main" id="{E474B707-240A-4A92-938D-3909CDF489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1620" name="Espace réservé du numéro de diapositive 3">
            <a:extLst>
              <a:ext uri="{FF2B5EF4-FFF2-40B4-BE49-F238E27FC236}">
                <a16:creationId xmlns:a16="http://schemas.microsoft.com/office/drawing/2014/main" id="{E7476C7D-FF0F-41C6-9F2D-D7D9D3E525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1CD9942-3C53-41D9-8C6E-09B53FFA0457}" type="slidenum">
              <a:rPr lang="en-GB" altLang="fr-FR"/>
              <a:pPr eaLnBrk="1" hangingPunct="1"/>
              <a:t>90</a:t>
            </a:fld>
            <a:endParaRPr lang="en-GB" altLang="fr-F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Espace réservé de l'image des diapositives 1">
            <a:extLst>
              <a:ext uri="{FF2B5EF4-FFF2-40B4-BE49-F238E27FC236}">
                <a16:creationId xmlns:a16="http://schemas.microsoft.com/office/drawing/2014/main" id="{D2E2CBA0-0F53-46B4-A84F-1A66ABD01A99}"/>
              </a:ext>
            </a:extLst>
          </p:cNvPr>
          <p:cNvSpPr>
            <a:spLocks noGrp="1" noRot="1" noChangeAspect="1" noTextEdit="1"/>
          </p:cNvSpPr>
          <p:nvPr>
            <p:ph type="sldImg"/>
          </p:nvPr>
        </p:nvSpPr>
        <p:spPr>
          <a:ln/>
        </p:spPr>
      </p:sp>
      <p:sp>
        <p:nvSpPr>
          <p:cNvPr id="112643" name="Espace réservé des commentaires 2">
            <a:extLst>
              <a:ext uri="{FF2B5EF4-FFF2-40B4-BE49-F238E27FC236}">
                <a16:creationId xmlns:a16="http://schemas.microsoft.com/office/drawing/2014/main" id="{900C21B5-4FD0-4B16-990A-3AAD86CBDB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2644" name="Espace réservé du numéro de diapositive 3">
            <a:extLst>
              <a:ext uri="{FF2B5EF4-FFF2-40B4-BE49-F238E27FC236}">
                <a16:creationId xmlns:a16="http://schemas.microsoft.com/office/drawing/2014/main" id="{5D5E3D9D-0493-462E-9962-DC487E4CB24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D082E6-1EC5-47CB-ADDE-A46476498284}" type="slidenum">
              <a:rPr lang="en-GB" altLang="fr-FR"/>
              <a:pPr eaLnBrk="1" hangingPunct="1"/>
              <a:t>91</a:t>
            </a:fld>
            <a:endParaRPr lang="en-GB" altLang="fr-F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Espace réservé de l'image des diapositives 1">
            <a:extLst>
              <a:ext uri="{FF2B5EF4-FFF2-40B4-BE49-F238E27FC236}">
                <a16:creationId xmlns:a16="http://schemas.microsoft.com/office/drawing/2014/main" id="{3D28152D-79C3-45F1-A1EB-678DAE07F00E}"/>
              </a:ext>
            </a:extLst>
          </p:cNvPr>
          <p:cNvSpPr>
            <a:spLocks noGrp="1" noRot="1" noChangeAspect="1" noTextEdit="1"/>
          </p:cNvSpPr>
          <p:nvPr>
            <p:ph type="sldImg"/>
          </p:nvPr>
        </p:nvSpPr>
        <p:spPr>
          <a:ln/>
        </p:spPr>
      </p:sp>
      <p:sp>
        <p:nvSpPr>
          <p:cNvPr id="113667" name="Espace réservé des commentaires 2">
            <a:extLst>
              <a:ext uri="{FF2B5EF4-FFF2-40B4-BE49-F238E27FC236}">
                <a16:creationId xmlns:a16="http://schemas.microsoft.com/office/drawing/2014/main" id="{E4322E66-2329-4338-8791-024768B6A4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113668" name="Espace réservé du numéro de diapositive 3">
            <a:extLst>
              <a:ext uri="{FF2B5EF4-FFF2-40B4-BE49-F238E27FC236}">
                <a16:creationId xmlns:a16="http://schemas.microsoft.com/office/drawing/2014/main" id="{38D0E37C-2991-4F62-B379-C5D49F020DA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BF16904-42C9-4908-8565-23E45F736DE2}" type="slidenum">
              <a:rPr lang="en-GB" altLang="fr-FR"/>
              <a:pPr eaLnBrk="1" hangingPunct="1"/>
              <a:t>92</a:t>
            </a:fld>
            <a:endParaRPr lang="en-GB" altLang="fr-F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cs typeface="Times New Roman" pitchFamily="18" charset="0"/>
            </a:endParaRPr>
          </a:p>
          <a:p>
            <a:r>
              <a:rPr lang="en-AU" dirty="0"/>
              <a:t>Proximity – being close enough to be believable, and reduces the power of argument by players who were closer than you</a:t>
            </a:r>
          </a:p>
          <a:p>
            <a:endParaRPr lang="en-AU" dirty="0"/>
          </a:p>
          <a:p>
            <a:r>
              <a:rPr lang="en-AU" dirty="0"/>
              <a:t>Make a ruling – can be as little as calling ‘play on’ or saying ‘ball was down first’.  It acknowledges that you have seen the action in question, and have decided what to do with it.</a:t>
            </a:r>
          </a:p>
          <a:p>
            <a:r>
              <a:rPr lang="en-AU" dirty="0"/>
              <a:t>Remember that staying silent can be interpreted by players as having not seen their call – which makes you a spectator and not a decision maker.</a:t>
            </a:r>
          </a:p>
          <a:p>
            <a:endParaRPr lang="en-AU" dirty="0"/>
          </a:p>
          <a:p>
            <a:r>
              <a:rPr lang="en-AU" dirty="0"/>
              <a:t>Continue the game – move the game onwards, by continuing play, giving a penalty, or other action.  This reduces the interruption, and prevents any further discussion or argument.</a:t>
            </a:r>
          </a:p>
          <a:p>
            <a:endParaRPr lang="en-AU" dirty="0"/>
          </a:p>
          <a:p>
            <a:r>
              <a:rPr lang="en-AU" dirty="0"/>
              <a:t>Non-credible:</a:t>
            </a:r>
          </a:p>
          <a:p>
            <a:pPr marL="228600" indent="-228600">
              <a:buAutoNum type="arabicPeriod"/>
            </a:pPr>
            <a:r>
              <a:rPr lang="en-AU" dirty="0"/>
              <a:t>Being too far away</a:t>
            </a:r>
          </a:p>
          <a:p>
            <a:pPr marL="228600" indent="-228600">
              <a:buAutoNum type="arabicPeriod"/>
            </a:pPr>
            <a:r>
              <a:rPr lang="en-AU" dirty="0"/>
              <a:t>If you did not see the action</a:t>
            </a:r>
          </a:p>
          <a:p>
            <a:pPr marL="228600" indent="-228600">
              <a:buAutoNum type="arabicPeriod"/>
            </a:pPr>
            <a:r>
              <a:rPr lang="en-AU" dirty="0"/>
              <a:t>If you did not make any decision at all</a:t>
            </a:r>
          </a:p>
          <a:p>
            <a:pPr marL="228600" indent="-228600">
              <a:buAutoNum type="arabicPeriod"/>
            </a:pPr>
            <a:r>
              <a:rPr lang="en-AU" dirty="0"/>
              <a:t>If you delayed action means that players influenced your decision, or appear to have had an influence</a:t>
            </a:r>
          </a:p>
          <a:p>
            <a:pPr marL="228600" indent="-228600">
              <a:buAutoNum type="arabicPeriod"/>
            </a:pPr>
            <a:r>
              <a:rPr lang="en-AU" dirty="0"/>
              <a:t>Disagreement within the referee team</a:t>
            </a:r>
          </a:p>
          <a:p>
            <a:pPr marL="0" indent="0">
              <a:buNone/>
            </a:pPr>
            <a:endParaRPr lang="en-AU" dirty="0"/>
          </a:p>
          <a:p>
            <a:pPr marL="0" indent="0">
              <a:buNone/>
            </a:pPr>
            <a:r>
              <a:rPr lang="en-AU" dirty="0"/>
              <a:t>Being right or wrong has little impact – the quote is from </a:t>
            </a:r>
            <a:r>
              <a:rPr lang="en-AU" dirty="0" err="1"/>
              <a:t>Matto</a:t>
            </a: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95</a:t>
            </a:fld>
            <a:endParaRPr lang="en-GB"/>
          </a:p>
        </p:txBody>
      </p:sp>
    </p:spTree>
    <p:extLst>
      <p:ext uri="{BB962C8B-B14F-4D97-AF65-F5344CB8AC3E}">
        <p14:creationId xmlns:p14="http://schemas.microsoft.com/office/powerpoint/2010/main" val="22702414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Have a candidate name a mistake.  Have the next candidate a way of reducing conflict out of that mistake.</a:t>
            </a:r>
          </a:p>
          <a:p>
            <a:pPr marL="0" indent="0">
              <a:buNone/>
            </a:pPr>
            <a:endParaRPr lang="en-AU" dirty="0"/>
          </a:p>
          <a:p>
            <a:pPr marL="0" indent="0">
              <a:buNone/>
            </a:pPr>
            <a:r>
              <a:rPr lang="en-AU" dirty="0"/>
              <a:t>Situation: A referee made an incorrect call on the field, but only realises two touches later.</a:t>
            </a:r>
          </a:p>
          <a:p>
            <a:pPr marL="0" indent="0">
              <a:buNone/>
            </a:pPr>
            <a:r>
              <a:rPr lang="en-AU" dirty="0"/>
              <a:t>Answer : Apologise at the next break in play to their captain, or to their coach when on their sideline as Support referee.  But you cannot ‘unwind’ the game and fix it.</a:t>
            </a:r>
          </a:p>
          <a:p>
            <a:pPr marL="0" indent="0">
              <a:buNone/>
            </a:pPr>
            <a:endParaRPr lang="en-AU" dirty="0"/>
          </a:p>
          <a:p>
            <a:pPr marL="0" indent="0">
              <a:buNone/>
            </a:pPr>
            <a:r>
              <a:rPr lang="en-AU" dirty="0"/>
              <a:t>Situation : You miscounted and gave a team eight touches.</a:t>
            </a:r>
          </a:p>
          <a:p>
            <a:pPr marL="0" indent="0">
              <a:buNone/>
            </a:pPr>
            <a:r>
              <a:rPr lang="en-AU" dirty="0"/>
              <a:t>Answer : Ignore it.  Do not try to give them fewer touches next possession.</a:t>
            </a:r>
          </a:p>
          <a:p>
            <a:pPr marL="0" indent="0">
              <a:buNone/>
            </a:pPr>
            <a:endParaRPr lang="en-AU" dirty="0"/>
          </a:p>
          <a:p>
            <a:pPr marL="0" indent="0">
              <a:buNone/>
            </a:pPr>
            <a:r>
              <a:rPr lang="en-AU" dirty="0"/>
              <a:t>Situation : A referee in a grand final in front of a stadium crowd counts touches 1, 2, 6!</a:t>
            </a:r>
          </a:p>
          <a:p>
            <a:pPr marL="0" indent="0">
              <a:buNone/>
            </a:pPr>
            <a:r>
              <a:rPr lang="en-AU" dirty="0"/>
              <a:t>Answer : Meet 126, a great European Referee!  He apologised to both teams afterwards.  They still like him.</a:t>
            </a:r>
          </a:p>
          <a:p>
            <a:pPr marL="0" indent="0">
              <a:buNone/>
            </a:pPr>
            <a:endParaRPr lang="en-AU" dirty="0"/>
          </a:p>
          <a:p>
            <a:pPr marL="0" indent="0">
              <a:buNone/>
            </a:pPr>
            <a:r>
              <a:rPr lang="en-AU" b="1" dirty="0"/>
              <a:t>If you do not know this story, make fun of yourself, or your mentor.  Pick someone that the candidates can relate to.  Pick someone that has accepted their mistake as part of their learning journey.  Never choose a mistake that is a sore point with the owner.</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96</a:t>
            </a:fld>
            <a:endParaRPr lang="en-GB"/>
          </a:p>
        </p:txBody>
      </p:sp>
    </p:spTree>
    <p:extLst>
      <p:ext uri="{BB962C8B-B14F-4D97-AF65-F5344CB8AC3E}">
        <p14:creationId xmlns:p14="http://schemas.microsoft.com/office/powerpoint/2010/main" val="3924862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REPLACE WITH PICTURES – Or ideally the presenter will bring a ‘go bag’ with these items in it, and pull them out as they are named.</a:t>
            </a:r>
          </a:p>
        </p:txBody>
      </p:sp>
      <p:sp>
        <p:nvSpPr>
          <p:cNvPr id="4" name="Slide Number Placeholder 3"/>
          <p:cNvSpPr>
            <a:spLocks noGrp="1"/>
          </p:cNvSpPr>
          <p:nvPr>
            <p:ph type="sldNum" sz="quarter" idx="10"/>
          </p:nvPr>
        </p:nvSpPr>
        <p:spPr/>
        <p:txBody>
          <a:bodyPr/>
          <a:lstStyle/>
          <a:p>
            <a:fld id="{9EEC0545-7206-49BD-AA0A-E10CF0AABAE4}" type="slidenum">
              <a:rPr lang="en-GB" smtClean="0"/>
              <a:t>20</a:t>
            </a:fld>
            <a:endParaRPr lang="en-GB"/>
          </a:p>
        </p:txBody>
      </p:sp>
    </p:spTree>
    <p:extLst>
      <p:ext uri="{BB962C8B-B14F-4D97-AF65-F5344CB8AC3E}">
        <p14:creationId xmlns:p14="http://schemas.microsoft.com/office/powerpoint/2010/main" val="37820812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Build Rapport – Sorry guys, I could not see through a player.  We’ll count a touch there, and I’ll be quicker next time!</a:t>
            </a:r>
          </a:p>
          <a:p>
            <a:endParaRPr lang="en-AU" dirty="0"/>
          </a:p>
          <a:p>
            <a:r>
              <a:rPr lang="en-AU" dirty="0"/>
              <a:t>Talk with Real Names – Winger, I need you to get back.  Vs John, I need you to get back.</a:t>
            </a:r>
          </a:p>
          <a:p>
            <a:endParaRPr lang="en-AU" dirty="0"/>
          </a:p>
          <a:p>
            <a:r>
              <a:rPr lang="en-AU" dirty="0"/>
              <a:t>Work with Captain – Sally (Captain), can you please ask your players to be more careful in touches? </a:t>
            </a:r>
          </a:p>
          <a:p>
            <a:endParaRPr lang="en-AU" dirty="0"/>
          </a:p>
          <a:p>
            <a:r>
              <a:rPr lang="en-AU" dirty="0"/>
              <a:t>Work with Coaches – Coaches, there is too much backchat in the first half.  Can you please ask your players to reduce the volume so my voice is heard more clearly and I can be more effective in helping them understand what I need them to do.</a:t>
            </a:r>
          </a:p>
          <a:p>
            <a:endParaRPr lang="en-AU" dirty="0"/>
          </a:p>
          <a:p>
            <a:r>
              <a:rPr lang="en-AU" dirty="0"/>
              <a:t>Appeal for Help – Please take good care of each other.  We don’t want injuries going into the bigger games later today.</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97</a:t>
            </a:fld>
            <a:endParaRPr lang="en-GB"/>
          </a:p>
        </p:txBody>
      </p:sp>
    </p:spTree>
    <p:extLst>
      <p:ext uri="{BB962C8B-B14F-4D97-AF65-F5344CB8AC3E}">
        <p14:creationId xmlns:p14="http://schemas.microsoft.com/office/powerpoint/2010/main" val="31758416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r>
              <a:rPr lang="en-AU" dirty="0"/>
              <a:t>Important to note that conflict is not just Player to Referee.  It can involve players, coaches, referees, spectators, and support staff.  Any of these can be the source of conflict and any of them can be the victim of conflict.</a:t>
            </a:r>
          </a:p>
          <a:p>
            <a:r>
              <a:rPr lang="en-AU" dirty="0"/>
              <a:t> </a:t>
            </a:r>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98</a:t>
            </a:fld>
            <a:endParaRPr lang="en-GB"/>
          </a:p>
        </p:txBody>
      </p:sp>
    </p:spTree>
    <p:extLst>
      <p:ext uri="{BB962C8B-B14F-4D97-AF65-F5344CB8AC3E}">
        <p14:creationId xmlns:p14="http://schemas.microsoft.com/office/powerpoint/2010/main" val="13544160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Long Discussion Required</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Escalation is taking incremental steps into the pyramid.</a:t>
            </a:r>
          </a:p>
          <a:p>
            <a:r>
              <a:rPr lang="en-AU" dirty="0"/>
              <a:t>Severity can result in entry into the pyramid at a specific level.</a:t>
            </a:r>
          </a:p>
          <a:p>
            <a:r>
              <a:rPr lang="en-AU" dirty="0"/>
              <a:t>A first punch does not result in only a warning.  It goes straight into a lower level.</a:t>
            </a:r>
          </a:p>
          <a:p>
            <a:endParaRPr lang="en-AU" dirty="0"/>
          </a:p>
          <a:p>
            <a:r>
              <a:rPr lang="en-AU" dirty="0"/>
              <a:t>Key Points :</a:t>
            </a:r>
          </a:p>
          <a:p>
            <a:pPr marL="228600" indent="-228600">
              <a:buAutoNum type="arabicPeriod"/>
            </a:pPr>
            <a:r>
              <a:rPr lang="en-AU" dirty="0"/>
              <a:t>Start at the gentle end and </a:t>
            </a:r>
            <a:r>
              <a:rPr lang="en-AU" dirty="0" err="1"/>
              <a:t>workly</a:t>
            </a:r>
            <a:r>
              <a:rPr lang="en-AU" dirty="0"/>
              <a:t> slowly but steadily more sternly.</a:t>
            </a:r>
          </a:p>
          <a:p>
            <a:pPr marL="228600" indent="-228600">
              <a:buAutoNum type="arabicPeriod"/>
            </a:pPr>
            <a:r>
              <a:rPr lang="en-AU" dirty="0"/>
              <a:t>Never go ‘back’ down the scale without making it clear that you are relaxing the requirements from now onwards (or you look weak and expectations are unclear)</a:t>
            </a:r>
          </a:p>
          <a:p>
            <a:pPr marL="228600" indent="-228600">
              <a:buAutoNum type="arabicPeriod"/>
            </a:pPr>
            <a:r>
              <a:rPr lang="en-AU" dirty="0"/>
              <a:t>Use simple language at each step</a:t>
            </a:r>
          </a:p>
          <a:p>
            <a:pPr marL="228600" indent="-228600">
              <a:buAutoNum type="arabicPeriod"/>
            </a:pPr>
            <a:r>
              <a:rPr lang="en-AU" dirty="0"/>
              <a:t>DO NOT get frustrated if things escalate</a:t>
            </a:r>
          </a:p>
          <a:p>
            <a:pPr marL="228600" indent="-228600">
              <a:buAutoNum type="arabicPeriod"/>
            </a:pPr>
            <a:r>
              <a:rPr lang="en-AU" dirty="0"/>
              <a:t>Use more options for managing conflict if a situation reoccurs.  Your previous methods of managing are clearly not working.</a:t>
            </a:r>
          </a:p>
          <a:p>
            <a:pPr marL="228600" indent="-228600">
              <a:buAutoNum type="arabicPeriod"/>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99</a:t>
            </a:fld>
            <a:endParaRPr lang="en-GB"/>
          </a:p>
        </p:txBody>
      </p:sp>
    </p:spTree>
    <p:extLst>
      <p:ext uri="{BB962C8B-B14F-4D97-AF65-F5344CB8AC3E}">
        <p14:creationId xmlns:p14="http://schemas.microsoft.com/office/powerpoint/2010/main" val="857797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100</a:t>
            </a:fld>
            <a:endParaRPr lang="en-GB"/>
          </a:p>
        </p:txBody>
      </p:sp>
    </p:spTree>
    <p:extLst>
      <p:ext uri="{BB962C8B-B14F-4D97-AF65-F5344CB8AC3E}">
        <p14:creationId xmlns:p14="http://schemas.microsoft.com/office/powerpoint/2010/main" val="694826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One objective of a Penalty from Escalation is to provide the time for people to cool off</a:t>
            </a:r>
          </a:p>
        </p:txBody>
      </p:sp>
      <p:sp>
        <p:nvSpPr>
          <p:cNvPr id="4" name="Slide Number Placeholder 3"/>
          <p:cNvSpPr>
            <a:spLocks noGrp="1"/>
          </p:cNvSpPr>
          <p:nvPr>
            <p:ph type="sldNum" sz="quarter" idx="10"/>
          </p:nvPr>
        </p:nvSpPr>
        <p:spPr/>
        <p:txBody>
          <a:bodyPr/>
          <a:lstStyle/>
          <a:p>
            <a:fld id="{9EEC0545-7206-49BD-AA0A-E10CF0AABAE4}" type="slidenum">
              <a:rPr lang="en-GB" smtClean="0"/>
              <a:t>101</a:t>
            </a:fld>
            <a:endParaRPr lang="en-GB"/>
          </a:p>
        </p:txBody>
      </p:sp>
    </p:spTree>
    <p:extLst>
      <p:ext uri="{BB962C8B-B14F-4D97-AF65-F5344CB8AC3E}">
        <p14:creationId xmlns:p14="http://schemas.microsoft.com/office/powerpoint/2010/main" val="40701601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The overall game impact of a forced sub is to provide about thirty seconds of a one-player advantage to the other team, in addition to the touch count restart, penalty metres and greater defensive separation.</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102</a:t>
            </a:fld>
            <a:endParaRPr lang="en-GB"/>
          </a:p>
        </p:txBody>
      </p:sp>
    </p:spTree>
    <p:extLst>
      <p:ext uri="{BB962C8B-B14F-4D97-AF65-F5344CB8AC3E}">
        <p14:creationId xmlns:p14="http://schemas.microsoft.com/office/powerpoint/2010/main" val="4963611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Also cover:</a:t>
            </a:r>
          </a:p>
          <a:p>
            <a:pPr marL="0" indent="0">
              <a:buNone/>
            </a:pPr>
            <a:r>
              <a:rPr lang="en-AU" dirty="0"/>
              <a:t>Where does the </a:t>
            </a:r>
            <a:r>
              <a:rPr lang="en-AU" dirty="0" err="1"/>
              <a:t>PoT</a:t>
            </a:r>
            <a:r>
              <a:rPr lang="en-AU" dirty="0"/>
              <a:t> player stand?</a:t>
            </a:r>
          </a:p>
          <a:p>
            <a:pPr marL="0" indent="0">
              <a:buNone/>
            </a:pPr>
            <a:r>
              <a:rPr lang="en-AU" dirty="0"/>
              <a:t>How do they get substituted back onto the field?</a:t>
            </a:r>
          </a:p>
          <a:p>
            <a:pPr marL="0" indent="0">
              <a:buNone/>
            </a:pPr>
            <a:r>
              <a:rPr lang="en-AU" dirty="0"/>
              <a:t>How long does a </a:t>
            </a:r>
            <a:r>
              <a:rPr lang="en-AU" dirty="0" err="1"/>
              <a:t>PoT</a:t>
            </a:r>
            <a:r>
              <a:rPr lang="en-AU" dirty="0"/>
              <a:t> last normally, in time or in game events?</a:t>
            </a:r>
          </a:p>
          <a:p>
            <a:pPr marL="0" indent="0">
              <a:buNone/>
            </a:pPr>
            <a:endParaRPr lang="en-AU" dirty="0"/>
          </a:p>
          <a:p>
            <a:pPr marL="0" indent="0">
              <a:buNone/>
            </a:pPr>
            <a:r>
              <a:rPr lang="en-AU" dirty="0"/>
              <a:t>Get a candidate to be the sent-off player.</a:t>
            </a:r>
          </a:p>
          <a:p>
            <a:pPr marL="0" indent="0">
              <a:buNone/>
            </a:pPr>
            <a:r>
              <a:rPr lang="en-AU" dirty="0"/>
              <a:t>Do the sequence once without explanation.</a:t>
            </a:r>
          </a:p>
          <a:p>
            <a:pPr marL="0" indent="0">
              <a:buNone/>
            </a:pPr>
            <a:r>
              <a:rPr lang="en-AU" dirty="0"/>
              <a:t>Do the sequence again, with each step explained.  If you have a second presenter, have one do the sequence, while the other explains.</a:t>
            </a:r>
          </a:p>
          <a:p>
            <a:pPr marL="0" indent="0">
              <a:buNone/>
            </a:pPr>
            <a:endParaRPr lang="en-AU" dirty="0"/>
          </a:p>
          <a:p>
            <a:pPr marL="0" indent="0">
              <a:buNone/>
            </a:pPr>
            <a:r>
              <a:rPr lang="en-AU" dirty="0"/>
              <a:t>You may need to explain the following:</a:t>
            </a:r>
          </a:p>
          <a:p>
            <a:pPr marL="228600" indent="-228600">
              <a:buAutoNum type="arabicPeriod"/>
            </a:pPr>
            <a:r>
              <a:rPr lang="en-AU" dirty="0"/>
              <a:t>Multiple </a:t>
            </a:r>
            <a:r>
              <a:rPr lang="en-AU" dirty="0" err="1"/>
              <a:t>PoTs</a:t>
            </a:r>
            <a:r>
              <a:rPr lang="en-AU" dirty="0"/>
              <a:t> in a tournament generally create an automatic suspension for that player for two games.</a:t>
            </a:r>
          </a:p>
          <a:p>
            <a:pPr marL="228600" indent="-228600">
              <a:buAutoNum type="arabicPeriod"/>
            </a:pPr>
            <a:r>
              <a:rPr lang="en-AU" dirty="0"/>
              <a:t>A </a:t>
            </a:r>
            <a:r>
              <a:rPr lang="en-AU" dirty="0" err="1"/>
              <a:t>PoT</a:t>
            </a:r>
            <a:r>
              <a:rPr lang="en-AU" dirty="0"/>
              <a:t> may be the result of escalating another player’s conflict.  For example, the first offside may be a penalty, the second offside in a row is a forced substitution, and the third may lead to a </a:t>
            </a:r>
            <a:r>
              <a:rPr lang="en-AU" dirty="0" err="1"/>
              <a:t>PoT</a:t>
            </a:r>
            <a:r>
              <a:rPr lang="en-AU" dirty="0"/>
              <a:t>.  The player being sent off may feel overly penalised for just being offside.  You MUST put the escalation into context.</a:t>
            </a:r>
          </a:p>
          <a:p>
            <a:pPr marL="228600" indent="-228600">
              <a:buAutoNum type="arabicPeriod"/>
            </a:pPr>
            <a:r>
              <a:rPr lang="en-AU" dirty="0"/>
              <a:t>Sometimes your escalation to this step happens directly, and not as a result of incremental escalation.</a:t>
            </a:r>
          </a:p>
        </p:txBody>
      </p:sp>
      <p:sp>
        <p:nvSpPr>
          <p:cNvPr id="4" name="Slide Number Placeholder 3"/>
          <p:cNvSpPr>
            <a:spLocks noGrp="1"/>
          </p:cNvSpPr>
          <p:nvPr>
            <p:ph type="sldNum" sz="quarter" idx="10"/>
          </p:nvPr>
        </p:nvSpPr>
        <p:spPr/>
        <p:txBody>
          <a:bodyPr/>
          <a:lstStyle/>
          <a:p>
            <a:fld id="{9EEC0545-7206-49BD-AA0A-E10CF0AABAE4}" type="slidenum">
              <a:rPr lang="en-GB" smtClean="0"/>
              <a:t>103</a:t>
            </a:fld>
            <a:endParaRPr lang="en-GB"/>
          </a:p>
        </p:txBody>
      </p:sp>
    </p:spTree>
    <p:extLst>
      <p:ext uri="{BB962C8B-B14F-4D97-AF65-F5344CB8AC3E}">
        <p14:creationId xmlns:p14="http://schemas.microsoft.com/office/powerpoint/2010/main" val="1795400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As a guideline, </a:t>
            </a:r>
            <a:r>
              <a:rPr lang="en-AU" dirty="0" err="1"/>
              <a:t>RoG</a:t>
            </a:r>
            <a:r>
              <a:rPr lang="en-AU" dirty="0"/>
              <a:t> is used only under a limited set of circumstances:</a:t>
            </a:r>
          </a:p>
          <a:p>
            <a:pPr marL="0" indent="0">
              <a:buNone/>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Cheating (taking the field when ineligible, phantom touches with clear and indisputable evidence by the referee)</a:t>
            </a:r>
          </a:p>
          <a:p>
            <a:pPr marL="0" indent="0">
              <a:buNone/>
            </a:pPr>
            <a:r>
              <a:rPr lang="en-AU" dirty="0"/>
              <a:t>Physical violence (any form, including threats of violence in some cases)</a:t>
            </a:r>
          </a:p>
          <a:p>
            <a:pPr marL="0" indent="0">
              <a:buNone/>
            </a:pPr>
            <a:r>
              <a:rPr lang="en-AU" dirty="0"/>
              <a:t>Repeated abuse of a single topic, following a Period of Time for a player - this player, or another player. </a:t>
            </a:r>
            <a:r>
              <a:rPr lang="en-AU" dirty="0" err="1"/>
              <a:t>Eg</a:t>
            </a:r>
            <a:r>
              <a:rPr lang="en-AU" dirty="0"/>
              <a:t> Intentional hard touch after previous hard touches being escalated to </a:t>
            </a:r>
            <a:r>
              <a:rPr lang="en-AU" dirty="0" err="1"/>
              <a:t>PoTs</a:t>
            </a:r>
            <a:r>
              <a:rPr lang="en-AU" dirty="0"/>
              <a:t>.</a:t>
            </a:r>
          </a:p>
          <a:p>
            <a:pPr marL="0" indent="0">
              <a:buNone/>
            </a:pPr>
            <a:r>
              <a:rPr lang="en-AU" dirty="0"/>
              <a:t>Repeated abuse by a single player in different aspects of the game, after the same player has received a </a:t>
            </a:r>
            <a:r>
              <a:rPr lang="en-AU" dirty="0" err="1"/>
              <a:t>PoT</a:t>
            </a:r>
            <a:r>
              <a:rPr lang="en-AU" dirty="0"/>
              <a:t>. </a:t>
            </a:r>
            <a:r>
              <a:rPr lang="en-AU" dirty="0" err="1"/>
              <a:t>Eg.</a:t>
            </a:r>
            <a:r>
              <a:rPr lang="en-AU" dirty="0"/>
              <a:t> A player creating </a:t>
            </a:r>
            <a:r>
              <a:rPr lang="en-AU" dirty="0" err="1"/>
              <a:t>PoT</a:t>
            </a:r>
            <a:r>
              <a:rPr lang="en-AU" dirty="0"/>
              <a:t> offences under different rules breaches</a:t>
            </a:r>
          </a:p>
          <a:p>
            <a:pPr marL="0" indent="0">
              <a:buNone/>
            </a:pPr>
            <a:r>
              <a:rPr lang="en-AU" dirty="0"/>
              <a:t>Second </a:t>
            </a:r>
            <a:r>
              <a:rPr lang="en-AU" dirty="0" err="1"/>
              <a:t>PoT</a:t>
            </a:r>
            <a:r>
              <a:rPr lang="en-AU" dirty="0"/>
              <a:t> for the same player.</a:t>
            </a:r>
          </a:p>
          <a:p>
            <a:pPr marL="0" indent="0">
              <a:buNone/>
            </a:pPr>
            <a:br>
              <a:rPr lang="en-AU" dirty="0"/>
            </a:br>
            <a:r>
              <a:rPr lang="en-AU" dirty="0"/>
              <a:t>The player must leave the entire area.  The Support referee should assist, without being too hasty, in having the player exit the area.</a:t>
            </a:r>
          </a:p>
          <a:p>
            <a:pPr marL="0" indent="0">
              <a:buNone/>
            </a:pPr>
            <a:endParaRPr lang="en-AU" dirty="0"/>
          </a:p>
          <a:p>
            <a:pPr marL="0" indent="0">
              <a:buNone/>
            </a:pPr>
            <a:r>
              <a:rPr lang="en-AU" dirty="0"/>
              <a:t>Roleplay the event as you role-play a </a:t>
            </a:r>
            <a:r>
              <a:rPr lang="en-AU" dirty="0" err="1"/>
              <a:t>PoT</a:t>
            </a:r>
            <a:r>
              <a:rPr lang="en-AU" dirty="0"/>
              <a:t> event.  Make sure to include a Support Referee standing on the other side of the room.  Include a person playing the role of coach next to the Support referee.</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104</a:t>
            </a:fld>
            <a:endParaRPr lang="en-GB"/>
          </a:p>
        </p:txBody>
      </p:sp>
    </p:spTree>
    <p:extLst>
      <p:ext uri="{BB962C8B-B14F-4D97-AF65-F5344CB8AC3E}">
        <p14:creationId xmlns:p14="http://schemas.microsoft.com/office/powerpoint/2010/main" val="396209747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105</a:t>
            </a:fld>
            <a:endParaRPr lang="en-GB"/>
          </a:p>
        </p:txBody>
      </p:sp>
    </p:spTree>
    <p:extLst>
      <p:ext uri="{BB962C8B-B14F-4D97-AF65-F5344CB8AC3E}">
        <p14:creationId xmlns:p14="http://schemas.microsoft.com/office/powerpoint/2010/main" val="17494795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want to introduce the idea of blood bin and concussion/heat protocols if you have any direction to give.</a:t>
            </a:r>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106</a:t>
            </a:fld>
            <a:endParaRPr lang="en-GB"/>
          </a:p>
        </p:txBody>
      </p:sp>
    </p:spTree>
    <p:extLst>
      <p:ext uri="{BB962C8B-B14F-4D97-AF65-F5344CB8AC3E}">
        <p14:creationId xmlns:p14="http://schemas.microsoft.com/office/powerpoint/2010/main" val="2797745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should defer discussions of disagreement in Score here and cover that in the Conflict Resolution section</a:t>
            </a:r>
          </a:p>
        </p:txBody>
      </p:sp>
      <p:sp>
        <p:nvSpPr>
          <p:cNvPr id="4" name="Slide Number Placeholder 3"/>
          <p:cNvSpPr>
            <a:spLocks noGrp="1"/>
          </p:cNvSpPr>
          <p:nvPr>
            <p:ph type="sldNum" sz="quarter" idx="10"/>
          </p:nvPr>
        </p:nvSpPr>
        <p:spPr/>
        <p:txBody>
          <a:bodyPr/>
          <a:lstStyle/>
          <a:p>
            <a:fld id="{9EEC0545-7206-49BD-AA0A-E10CF0AABAE4}" type="slidenum">
              <a:rPr lang="en-GB" smtClean="0"/>
              <a:t>22</a:t>
            </a:fld>
            <a:endParaRPr lang="en-GB"/>
          </a:p>
        </p:txBody>
      </p:sp>
    </p:spTree>
    <p:extLst>
      <p:ext uri="{BB962C8B-B14F-4D97-AF65-F5344CB8AC3E}">
        <p14:creationId xmlns:p14="http://schemas.microsoft.com/office/powerpoint/2010/main" val="342133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25</a:t>
            </a:fld>
            <a:endParaRPr lang="en-GB"/>
          </a:p>
        </p:txBody>
      </p:sp>
    </p:spTree>
    <p:extLst>
      <p:ext uri="{BB962C8B-B14F-4D97-AF65-F5344CB8AC3E}">
        <p14:creationId xmlns:p14="http://schemas.microsoft.com/office/powerpoint/2010/main" val="3902374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TRANSITIONS TO SHOW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26</a:t>
            </a:fld>
            <a:endParaRPr lang="en-GB"/>
          </a:p>
        </p:txBody>
      </p:sp>
    </p:spTree>
    <p:extLst>
      <p:ext uri="{BB962C8B-B14F-4D97-AF65-F5344CB8AC3E}">
        <p14:creationId xmlns:p14="http://schemas.microsoft.com/office/powerpoint/2010/main" val="2070128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5005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135617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064336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38603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1362075"/>
          </a:xfrm>
        </p:spPr>
        <p:txBody>
          <a:bodyPr anchor="t"/>
          <a:lstStyle>
            <a:lvl1pPr algn="ctr">
              <a:defRPr sz="4000" b="1" cap="all"/>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214880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Date Placeholder 4"/>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595761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07677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204154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1077215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276478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10/11/2020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‹N°›</a:t>
            </a:fld>
            <a:endParaRPr lang="en-GB"/>
          </a:p>
        </p:txBody>
      </p:sp>
    </p:spTree>
    <p:extLst>
      <p:ext uri="{BB962C8B-B14F-4D97-AF65-F5344CB8AC3E}">
        <p14:creationId xmlns:p14="http://schemas.microsoft.com/office/powerpoint/2010/main" val="4109303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511DCC-1DF7-4C79-B8DA-B3E71069A807}" type="datetimeFigureOut">
              <a:rPr lang="en-GB" smtClean="0"/>
              <a:pPr/>
              <a:t>10/11/2020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996319-456A-4C54-B1A9-15AFC14F5E82}" type="slidenum">
              <a:rPr lang="en-GB" smtClean="0"/>
              <a:pPr/>
              <a:t>‹N°›</a:t>
            </a:fld>
            <a:endParaRPr lang="en-GB"/>
          </a:p>
        </p:txBody>
      </p:sp>
      <p:pic>
        <p:nvPicPr>
          <p:cNvPr id="8" name="Picture 3" descr="D:\Users\porce1s\AppData\Local\Microsoft\Windows\Temporary Internet Files\Content.Outlook\E75CP3UI\TER_Logo_NEW_(png).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524328" y="188640"/>
            <a:ext cx="1426222" cy="84560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TER_Logo_top.png"/>
          <p:cNvPicPr>
            <a:picLocks noChangeAspect="1"/>
          </p:cNvPicPr>
          <p:nvPr userDrawn="1"/>
        </p:nvPicPr>
        <p:blipFill>
          <a:blip r:embed="rId14" cstate="print"/>
          <a:stretch>
            <a:fillRect/>
          </a:stretch>
        </p:blipFill>
        <p:spPr>
          <a:xfrm>
            <a:off x="23881" y="44624"/>
            <a:ext cx="917747" cy="989619"/>
          </a:xfrm>
          <a:prstGeom prst="rect">
            <a:avLst/>
          </a:prstGeom>
        </p:spPr>
      </p:pic>
      <p:pic>
        <p:nvPicPr>
          <p:cNvPr id="10" name="Picture 9" descr="TER_Logo_bottom.png"/>
          <p:cNvPicPr>
            <a:picLocks noChangeAspect="1"/>
          </p:cNvPicPr>
          <p:nvPr userDrawn="1"/>
        </p:nvPicPr>
        <p:blipFill>
          <a:blip r:embed="rId15" cstate="print"/>
          <a:stretch>
            <a:fillRect/>
          </a:stretch>
        </p:blipFill>
        <p:spPr>
          <a:xfrm>
            <a:off x="2748960" y="4581128"/>
            <a:ext cx="6395040" cy="2276872"/>
          </a:xfrm>
          <a:prstGeom prst="rect">
            <a:avLst/>
          </a:prstGeom>
        </p:spPr>
      </p:pic>
    </p:spTree>
    <p:extLst>
      <p:ext uri="{BB962C8B-B14F-4D97-AF65-F5344CB8AC3E}">
        <p14:creationId xmlns:p14="http://schemas.microsoft.com/office/powerpoint/2010/main" val="665758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0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0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0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0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0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0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hyperlink" Target="https://exam.coachreferee.com/" TargetMode="Externa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6.emf"/></Relationships>
</file>

<file path=ppt/slides/_rels/slide31.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27.png"/><Relationship Id="rId7" Type="http://schemas.openxmlformats.org/officeDocument/2006/relationships/diagramQuickStyle" Target="../diagrams/quickStyle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7.xml"/><Relationship Id="rId5" Type="http://schemas.openxmlformats.org/officeDocument/2006/relationships/diagramData" Target="../diagrams/data7.xml"/><Relationship Id="rId4" Type="http://schemas.microsoft.com/office/2007/relationships/hdphoto" Target="../media/hdphoto2.wdp"/><Relationship Id="rId9" Type="http://schemas.microsoft.com/office/2007/relationships/diagramDrawing" Target="../diagrams/drawing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microsoft.com/office/2007/relationships/hdphoto" Target="../media/hdphoto3.wdp"/></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microsoft.com/office/2007/relationships/hdphoto" Target="../media/hdphoto3.wdp"/></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microsoft.com/office/2007/relationships/hdphoto" Target="../media/hdphoto3.wdp"/></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9.jpeg"/><Relationship Id="rId5" Type="http://schemas.microsoft.com/office/2007/relationships/hdphoto" Target="../media/hdphoto1.wdp"/><Relationship Id="rId4" Type="http://schemas.openxmlformats.org/officeDocument/2006/relationships/image" Target="../media/image1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9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B808402D-3C8E-489B-8C64-4F60546AA4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7128" y="3929657"/>
            <a:ext cx="15240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Welcome</a:t>
            </a:r>
            <a:br>
              <a:rPr lang="en-GB" sz="4900" dirty="0"/>
            </a:br>
            <a:br>
              <a:rPr lang="en-GB" dirty="0"/>
            </a:br>
            <a:r>
              <a:rPr lang="en-GB" dirty="0"/>
              <a:t>Level 2 Referee Course</a:t>
            </a:r>
          </a:p>
        </p:txBody>
      </p:sp>
    </p:spTree>
    <p:extLst>
      <p:ext uri="{BB962C8B-B14F-4D97-AF65-F5344CB8AC3E}">
        <p14:creationId xmlns:p14="http://schemas.microsoft.com/office/powerpoint/2010/main" val="1834745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57D99-7AEE-45B4-BDDA-33E4B0DB5AD0}"/>
              </a:ext>
            </a:extLst>
          </p:cNvPr>
          <p:cNvSpPr>
            <a:spLocks noGrp="1"/>
          </p:cNvSpPr>
          <p:nvPr>
            <p:ph type="title"/>
          </p:nvPr>
        </p:nvSpPr>
        <p:spPr/>
        <p:txBody>
          <a:bodyPr/>
          <a:lstStyle/>
          <a:p>
            <a:r>
              <a:rPr lang="en-AU" dirty="0"/>
              <a:t>Contributing Factors</a:t>
            </a:r>
          </a:p>
        </p:txBody>
      </p:sp>
      <p:sp>
        <p:nvSpPr>
          <p:cNvPr id="5" name="AutoShape 6">
            <a:extLst>
              <a:ext uri="{FF2B5EF4-FFF2-40B4-BE49-F238E27FC236}">
                <a16:creationId xmlns:a16="http://schemas.microsoft.com/office/drawing/2014/main" id="{4C3E8167-7C74-42E4-925C-DB5B7DDF8A47}"/>
              </a:ext>
            </a:extLst>
          </p:cNvPr>
          <p:cNvSpPr>
            <a:spLocks noChangeArrowheads="1"/>
          </p:cNvSpPr>
          <p:nvPr/>
        </p:nvSpPr>
        <p:spPr bwMode="auto">
          <a:xfrm>
            <a:off x="1709251" y="2614911"/>
            <a:ext cx="2089150" cy="1944687"/>
          </a:xfrm>
          <a:prstGeom prst="rightArrowCallout">
            <a:avLst>
              <a:gd name="adj1" fmla="val 25000"/>
              <a:gd name="adj2" fmla="val 25000"/>
              <a:gd name="adj3" fmla="val 17905"/>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Mental</a:t>
            </a:r>
          </a:p>
        </p:txBody>
      </p:sp>
      <p:sp>
        <p:nvSpPr>
          <p:cNvPr id="6" name="AutoShape 7">
            <a:extLst>
              <a:ext uri="{FF2B5EF4-FFF2-40B4-BE49-F238E27FC236}">
                <a16:creationId xmlns:a16="http://schemas.microsoft.com/office/drawing/2014/main" id="{6F838479-312B-4B40-86A1-BC143778BCE7}"/>
              </a:ext>
            </a:extLst>
          </p:cNvPr>
          <p:cNvSpPr>
            <a:spLocks noChangeArrowheads="1"/>
          </p:cNvSpPr>
          <p:nvPr/>
        </p:nvSpPr>
        <p:spPr bwMode="auto">
          <a:xfrm>
            <a:off x="4876313" y="2686348"/>
            <a:ext cx="2051050" cy="1943100"/>
          </a:xfrm>
          <a:prstGeom prst="leftArrowCallout">
            <a:avLst>
              <a:gd name="adj1" fmla="val 25000"/>
              <a:gd name="adj2" fmla="val 25000"/>
              <a:gd name="adj3" fmla="val 17593"/>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Physical</a:t>
            </a:r>
          </a:p>
        </p:txBody>
      </p:sp>
      <p:sp>
        <p:nvSpPr>
          <p:cNvPr id="7" name="AutoShape 8">
            <a:extLst>
              <a:ext uri="{FF2B5EF4-FFF2-40B4-BE49-F238E27FC236}">
                <a16:creationId xmlns:a16="http://schemas.microsoft.com/office/drawing/2014/main" id="{4657CE15-3DA3-40B1-8776-053C420E5AFA}"/>
              </a:ext>
            </a:extLst>
          </p:cNvPr>
          <p:cNvSpPr>
            <a:spLocks noChangeArrowheads="1"/>
          </p:cNvSpPr>
          <p:nvPr/>
        </p:nvSpPr>
        <p:spPr bwMode="auto">
          <a:xfrm>
            <a:off x="3293576" y="4342111"/>
            <a:ext cx="1944687" cy="1512887"/>
          </a:xfrm>
          <a:prstGeom prst="upArrowCallout">
            <a:avLst>
              <a:gd name="adj1" fmla="val 32135"/>
              <a:gd name="adj2" fmla="val 32135"/>
              <a:gd name="adj3" fmla="val 16667"/>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Off-Field</a:t>
            </a:r>
          </a:p>
        </p:txBody>
      </p:sp>
      <p:sp>
        <p:nvSpPr>
          <p:cNvPr id="8" name="AutoShape 9">
            <a:extLst>
              <a:ext uri="{FF2B5EF4-FFF2-40B4-BE49-F238E27FC236}">
                <a16:creationId xmlns:a16="http://schemas.microsoft.com/office/drawing/2014/main" id="{5A6771E8-5CF1-4441-8193-B95DC95D0D35}"/>
              </a:ext>
            </a:extLst>
          </p:cNvPr>
          <p:cNvSpPr>
            <a:spLocks noChangeArrowheads="1"/>
          </p:cNvSpPr>
          <p:nvPr/>
        </p:nvSpPr>
        <p:spPr bwMode="auto">
          <a:xfrm>
            <a:off x="3365013" y="1390948"/>
            <a:ext cx="1943100" cy="1484313"/>
          </a:xfrm>
          <a:prstGeom prst="downArrowCallout">
            <a:avLst>
              <a:gd name="adj1" fmla="val 32727"/>
              <a:gd name="adj2" fmla="val 32727"/>
              <a:gd name="adj3" fmla="val 16667"/>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On-Field</a:t>
            </a:r>
          </a:p>
        </p:txBody>
      </p:sp>
      <p:pic>
        <p:nvPicPr>
          <p:cNvPr id="12" name="Picture 4" descr="http://www.google.co.uk/url?sa=i&amp;source=images&amp;cd=&amp;ved=0CAUQjBw&amp;url=http%3A%2F%2Fi.ytimg.com%2Fvi%2FVDocljyLnpw%2Fhqdefault.jpg&amp;ei=By_7VI-cLobuUsSTgtAP&amp;psig=AFQjCNEWeUuv2eu7apTXjEGXgBUsMXe8uw&amp;ust=1425834119831885">
            <a:extLst>
              <a:ext uri="{FF2B5EF4-FFF2-40B4-BE49-F238E27FC236}">
                <a16:creationId xmlns:a16="http://schemas.microsoft.com/office/drawing/2014/main" id="{EC14696C-BB23-4F32-8552-DDBC8B6578D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7500" l="31250" r="59375">
                        <a14:foregroundMark x1="54375" y1="63611" x2="54375" y2="63611"/>
                        <a14:foregroundMark x1="54167" y1="60833" x2="54167" y2="60833"/>
                        <a14:foregroundMark x1="54167" y1="61111" x2="54167" y2="61111"/>
                        <a14:foregroundMark x1="53958" y1="61667" x2="53958" y2="61667"/>
                        <a14:foregroundMark x1="40833" y1="94167" x2="40833" y2="94167"/>
                        <a14:foregroundMark x1="47917" y1="21389" x2="47917" y2="21389"/>
                        <a14:foregroundMark x1="48542" y1="21944" x2="48542" y2="21944"/>
                        <a14:foregroundMark x1="48958" y1="23333" x2="48958" y2="23333"/>
                        <a14:backgroundMark x1="32083" y1="65278" x2="32083" y2="65278"/>
                        <a14:backgroundMark x1="30833" y1="52778" x2="30833" y2="52778"/>
                        <a14:backgroundMark x1="31042" y1="68333" x2="31042" y2="68333"/>
                        <a14:backgroundMark x1="31667" y1="74167" x2="31667" y2="74167"/>
                        <a14:backgroundMark x1="47083" y1="85278" x2="47083" y2="85278"/>
                        <a14:backgroundMark x1="70417" y1="68056" x2="70417" y2="68056"/>
                        <a14:backgroundMark x1="68958" y1="52778" x2="68958" y2="52778"/>
                        <a14:backgroundMark x1="62292" y1="49722" x2="62292" y2="49722"/>
                        <a14:backgroundMark x1="60625" y1="63056" x2="60625" y2="63056"/>
                        <a14:backgroundMark x1="60625" y1="71389" x2="60625" y2="71389"/>
                        <a14:backgroundMark x1="57917" y1="76944" x2="57917" y2="76944"/>
                        <a14:backgroundMark x1="57292" y1="82500" x2="57292" y2="82500"/>
                        <a14:backgroundMark x1="73542" y1="83333" x2="73542" y2="83333"/>
                        <a14:backgroundMark x1="78958" y1="66389" x2="78958" y2="66389"/>
                        <a14:backgroundMark x1="80208" y1="50833" x2="80208" y2="50833"/>
                        <a14:backgroundMark x1="79375" y1="44167" x2="79375" y2="44167"/>
                        <a14:backgroundMark x1="73958" y1="52778" x2="73958" y2="52778"/>
                        <a14:backgroundMark x1="71667" y1="53611" x2="71667" y2="53611"/>
                        <a14:backgroundMark x1="63958" y1="49722" x2="63958" y2="49722"/>
                        <a14:backgroundMark x1="28125" y1="54722" x2="28125" y2="54722"/>
                        <a14:backgroundMark x1="34375" y1="45278" x2="34375" y2="45278"/>
                        <a14:backgroundMark x1="36458" y1="54167" x2="36458" y2="54167"/>
                        <a14:backgroundMark x1="36458" y1="59722" x2="36458" y2="61111"/>
                        <a14:backgroundMark x1="35000" y1="68333" x2="35000" y2="68333"/>
                        <a14:backgroundMark x1="30417" y1="73889" x2="30417" y2="73889"/>
                        <a14:backgroundMark x1="23958" y1="77500" x2="23958" y2="77500"/>
                        <a14:backgroundMark x1="55208" y1="25833" x2="55208" y2="25833"/>
                        <a14:backgroundMark x1="54375" y1="23333" x2="54375" y2="23333"/>
                        <a14:backgroundMark x1="53542" y1="52778" x2="53542" y2="52778"/>
                        <a14:backgroundMark x1="53125" y1="48056" x2="53125" y2="48056"/>
                        <a14:backgroundMark x1="53333" y1="46667" x2="53333" y2="46667"/>
                        <a14:backgroundMark x1="53125" y1="45556" x2="53125" y2="45556"/>
                        <a14:backgroundMark x1="53542" y1="60833" x2="53542" y2="60833"/>
                        <a14:backgroundMark x1="54583" y1="61944" x2="54583" y2="61944"/>
                        <a14:backgroundMark x1="53750" y1="63056" x2="53750" y2="63056"/>
                        <a14:backgroundMark x1="53333" y1="61389" x2="53333" y2="61389"/>
                      </a14:backgroundRemoval>
                    </a14:imgEffect>
                  </a14:imgLayer>
                </a14:imgProps>
              </a:ext>
              <a:ext uri="{28A0092B-C50C-407E-A947-70E740481C1C}">
                <a14:useLocalDpi xmlns:a14="http://schemas.microsoft.com/office/drawing/2010/main"/>
              </a:ext>
            </a:extLst>
          </a:blip>
          <a:srcRect/>
          <a:stretch>
            <a:fillRect/>
          </a:stretch>
        </p:blipFill>
        <p:spPr bwMode="auto">
          <a:xfrm>
            <a:off x="2483768" y="2012156"/>
            <a:ext cx="3778250" cy="2833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10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7"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1+#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7"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7"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ppt_x"/>
                                          </p:val>
                                        </p:tav>
                                        <p:tav tm="100000">
                                          <p:val>
                                            <p:strVal val="#ppt_x"/>
                                          </p:val>
                                        </p:tav>
                                      </p:tavLst>
                                    </p:anim>
                                    <p:anim calcmode="lin" valueType="num">
                                      <p:cBhvr additive="base">
                                        <p:cTn id="23"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Warning</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53368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348880"/>
            <a:ext cx="8229600" cy="3777283"/>
          </a:xfrm>
        </p:spPr>
        <p:txBody>
          <a:bodyPr>
            <a:normAutofit fontScale="77500" lnSpcReduction="20000"/>
          </a:bodyPr>
          <a:lstStyle/>
          <a:p>
            <a:pPr marL="0" indent="0">
              <a:buNone/>
            </a:pPr>
            <a:r>
              <a:rPr lang="en-AU" b="1" dirty="0"/>
              <a:t>When</a:t>
            </a:r>
            <a:r>
              <a:rPr lang="en-AU" dirty="0"/>
              <a:t>:</a:t>
            </a:r>
          </a:p>
          <a:p>
            <a:pPr marL="0" indent="0">
              <a:buNone/>
            </a:pPr>
            <a:r>
              <a:rPr lang="en-AU" dirty="0"/>
              <a:t>If an action does not warrant a penalty, but you would not like to see it repeated.</a:t>
            </a:r>
          </a:p>
          <a:p>
            <a:pPr marL="0" indent="0">
              <a:buNone/>
            </a:pPr>
            <a:r>
              <a:rPr lang="en-AU" b="1" dirty="0"/>
              <a:t>Actions</a:t>
            </a:r>
            <a:r>
              <a:rPr lang="en-AU" dirty="0"/>
              <a:t>:</a:t>
            </a:r>
          </a:p>
          <a:p>
            <a:r>
              <a:rPr lang="en-AU" dirty="0"/>
              <a:t>Get close enough to have a personal interaction.</a:t>
            </a:r>
          </a:p>
          <a:p>
            <a:r>
              <a:rPr lang="en-AU" dirty="0"/>
              <a:t>Indicate what you want to have happen next time, or want to not see again.</a:t>
            </a:r>
          </a:p>
          <a:p>
            <a:r>
              <a:rPr lang="en-AU" dirty="0"/>
              <a:t>Stop play temporarily if it helps remove the behaviour from other participants.</a:t>
            </a:r>
          </a:p>
          <a:p>
            <a:r>
              <a:rPr lang="en-AU" dirty="0"/>
              <a:t>Take it slowly to help calm tempers.</a:t>
            </a:r>
          </a:p>
        </p:txBody>
      </p:sp>
    </p:spTree>
    <p:extLst>
      <p:ext uri="{BB962C8B-B14F-4D97-AF65-F5344CB8AC3E}">
        <p14:creationId xmlns:p14="http://schemas.microsoft.com/office/powerpoint/2010/main" val="268311850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Penalty</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3338386755"/>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3476742" y="2409123"/>
            <a:ext cx="5266928" cy="3849291"/>
          </a:xfrm>
        </p:spPr>
        <p:txBody>
          <a:bodyPr>
            <a:normAutofit fontScale="62500" lnSpcReduction="20000"/>
          </a:bodyPr>
          <a:lstStyle/>
          <a:p>
            <a:pPr marL="0" indent="0">
              <a:buNone/>
            </a:pPr>
            <a:r>
              <a:rPr lang="en-AU" b="1" dirty="0"/>
              <a:t>When</a:t>
            </a:r>
            <a:r>
              <a:rPr lang="en-AU" dirty="0"/>
              <a:t>:</a:t>
            </a:r>
          </a:p>
          <a:p>
            <a:pPr marL="0" indent="0">
              <a:buNone/>
            </a:pPr>
            <a:r>
              <a:rPr lang="en-AU" dirty="0"/>
              <a:t>An act requires more than a warning.</a:t>
            </a:r>
          </a:p>
          <a:p>
            <a:pPr marL="0" indent="0">
              <a:buNone/>
            </a:pPr>
            <a:r>
              <a:rPr lang="en-AU" b="1" dirty="0"/>
              <a:t>Actions</a:t>
            </a:r>
            <a:r>
              <a:rPr lang="en-AU" dirty="0"/>
              <a:t>:</a:t>
            </a:r>
          </a:p>
          <a:p>
            <a:r>
              <a:rPr lang="en-AU" dirty="0"/>
              <a:t>Use your normal penalty sequence, but more slowly.</a:t>
            </a:r>
          </a:p>
          <a:p>
            <a:r>
              <a:rPr lang="en-AU" dirty="0"/>
              <a:t>Include communications to avoid repeat behaviour.</a:t>
            </a:r>
          </a:p>
          <a:p>
            <a:r>
              <a:rPr lang="en-AU" dirty="0"/>
              <a:t>A little cooling-off time can be helpful to restoring order and settling emotions.</a:t>
            </a:r>
          </a:p>
          <a:p>
            <a:r>
              <a:rPr lang="en-AU" dirty="0"/>
              <a:t>Do NOT allow a fast action to take advantage – it will remove any disciplinary effect you are trying to achieve.</a:t>
            </a:r>
          </a:p>
        </p:txBody>
      </p:sp>
      <p:pic>
        <p:nvPicPr>
          <p:cNvPr id="4" name="Image 3">
            <a:extLst>
              <a:ext uri="{FF2B5EF4-FFF2-40B4-BE49-F238E27FC236}">
                <a16:creationId xmlns:a16="http://schemas.microsoft.com/office/drawing/2014/main" id="{CCE0B414-FDD1-4124-9BBB-36948E4F767C}"/>
              </a:ext>
            </a:extLst>
          </p:cNvPr>
          <p:cNvPicPr>
            <a:picLocks noChangeAspect="1"/>
          </p:cNvPicPr>
          <p:nvPr/>
        </p:nvPicPr>
        <p:blipFill>
          <a:blip r:embed="rId8"/>
          <a:stretch>
            <a:fillRect/>
          </a:stretch>
        </p:blipFill>
        <p:spPr>
          <a:xfrm>
            <a:off x="251520" y="2411760"/>
            <a:ext cx="3077069" cy="3849291"/>
          </a:xfrm>
          <a:prstGeom prst="rect">
            <a:avLst/>
          </a:prstGeom>
        </p:spPr>
      </p:pic>
    </p:spTree>
    <p:extLst>
      <p:ext uri="{BB962C8B-B14F-4D97-AF65-F5344CB8AC3E}">
        <p14:creationId xmlns:p14="http://schemas.microsoft.com/office/powerpoint/2010/main" val="38436221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Forced Sub</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19108574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411760"/>
            <a:ext cx="8229600" cy="3714403"/>
          </a:xfrm>
        </p:spPr>
        <p:txBody>
          <a:bodyPr>
            <a:normAutofit fontScale="62500" lnSpcReduction="20000"/>
          </a:bodyPr>
          <a:lstStyle/>
          <a:p>
            <a:pPr marL="0" indent="0">
              <a:buNone/>
            </a:pPr>
            <a:r>
              <a:rPr lang="en-AU" b="1" dirty="0"/>
              <a:t>When</a:t>
            </a:r>
            <a:r>
              <a:rPr lang="en-AU" dirty="0"/>
              <a:t>:</a:t>
            </a:r>
          </a:p>
          <a:p>
            <a:pPr marL="0" indent="0">
              <a:buNone/>
            </a:pPr>
            <a:r>
              <a:rPr lang="en-AU" dirty="0"/>
              <a:t>After a penalty for the same offence, or a sequence of penalties of different types, or a severe first act greater than a penalty.</a:t>
            </a:r>
          </a:p>
          <a:p>
            <a:pPr marL="0" indent="0">
              <a:buNone/>
            </a:pPr>
            <a:r>
              <a:rPr lang="en-AU" b="1" dirty="0"/>
              <a:t>Actions</a:t>
            </a:r>
            <a:r>
              <a:rPr lang="en-AU" dirty="0"/>
              <a:t>:</a:t>
            </a:r>
          </a:p>
          <a:p>
            <a:r>
              <a:rPr lang="en-AU" dirty="0"/>
              <a:t>Stop play.  </a:t>
            </a:r>
          </a:p>
          <a:p>
            <a:r>
              <a:rPr lang="en-AU" dirty="0"/>
              <a:t>Explain the way you want things to happen in future. Get play ready and get into position.</a:t>
            </a:r>
          </a:p>
          <a:p>
            <a:r>
              <a:rPr lang="en-AU" dirty="0"/>
              <a:t>Now substitute the player.  </a:t>
            </a:r>
          </a:p>
          <a:p>
            <a:r>
              <a:rPr lang="en-AU" dirty="0"/>
              <a:t>Start the game immediately.</a:t>
            </a:r>
          </a:p>
          <a:p>
            <a:r>
              <a:rPr lang="en-AU" dirty="0"/>
              <a:t>Make sure the substitution happens correctly, and that the entering player does so from an onside position (Sideline Referee).</a:t>
            </a:r>
          </a:p>
        </p:txBody>
      </p:sp>
    </p:spTree>
    <p:extLst>
      <p:ext uri="{BB962C8B-B14F-4D97-AF65-F5344CB8AC3E}">
        <p14:creationId xmlns:p14="http://schemas.microsoft.com/office/powerpoint/2010/main" val="340743683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Sin bin</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925851398"/>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3960440"/>
          </a:xfrm>
        </p:spPr>
        <p:txBody>
          <a:bodyPr>
            <a:normAutofit fontScale="62500" lnSpcReduction="20000"/>
          </a:bodyPr>
          <a:lstStyle/>
          <a:p>
            <a:pPr marL="0" indent="0">
              <a:buNone/>
            </a:pPr>
            <a:r>
              <a:rPr lang="en-AU" b="1" dirty="0"/>
              <a:t>When</a:t>
            </a:r>
            <a:r>
              <a:rPr lang="en-AU" dirty="0"/>
              <a:t>:</a:t>
            </a:r>
          </a:p>
          <a:p>
            <a:pPr marL="0" indent="0">
              <a:buNone/>
            </a:pPr>
            <a:r>
              <a:rPr lang="en-AU" dirty="0"/>
              <a:t>Escalating from a Forced Substitution. </a:t>
            </a:r>
            <a:r>
              <a:rPr lang="en-AU" dirty="0" err="1"/>
              <a:t>Willful</a:t>
            </a:r>
            <a:r>
              <a:rPr lang="en-AU" dirty="0"/>
              <a:t> misconduct or threatening acts.</a:t>
            </a:r>
          </a:p>
          <a:p>
            <a:pPr marL="0" indent="0">
              <a:buNone/>
            </a:pPr>
            <a:r>
              <a:rPr lang="en-AU" b="1" dirty="0"/>
              <a:t>Actions</a:t>
            </a:r>
            <a:r>
              <a:rPr lang="en-AU" dirty="0"/>
              <a:t>:</a:t>
            </a:r>
          </a:p>
          <a:p>
            <a:r>
              <a:rPr lang="en-AU" dirty="0"/>
              <a:t>Stop play.</a:t>
            </a:r>
          </a:p>
          <a:p>
            <a:r>
              <a:rPr lang="en-AU" dirty="0"/>
              <a:t>Explain what happened that warrants a Sin bin.</a:t>
            </a:r>
          </a:p>
          <a:p>
            <a:r>
              <a:rPr lang="en-AU" dirty="0"/>
              <a:t>Include an adjacent player from the same team so that they understand what actions were undesirable.</a:t>
            </a:r>
          </a:p>
          <a:p>
            <a:r>
              <a:rPr lang="en-AU" dirty="0"/>
              <a:t>Signal and send the player to the appropriate position.</a:t>
            </a:r>
          </a:p>
          <a:p>
            <a:r>
              <a:rPr lang="en-AU" dirty="0"/>
              <a:t>Recommence the game as per a penalty.</a:t>
            </a:r>
          </a:p>
          <a:p>
            <a:r>
              <a:rPr lang="en-AU" dirty="0"/>
              <a:t>Mark the scorecard </a:t>
            </a:r>
            <a:r>
              <a:rPr lang="en-AU" dirty="0" err="1"/>
              <a:t>PoT</a:t>
            </a:r>
            <a:r>
              <a:rPr lang="en-AU" dirty="0"/>
              <a:t> section.</a:t>
            </a:r>
          </a:p>
          <a:p>
            <a:r>
              <a:rPr lang="en-AU" dirty="0"/>
              <a:t>Duration : 4 complete possessions</a:t>
            </a:r>
          </a:p>
          <a:p>
            <a:r>
              <a:rPr lang="en-AU" dirty="0"/>
              <a:t>Remember to bring the player back before end of game.</a:t>
            </a:r>
          </a:p>
        </p:txBody>
      </p:sp>
    </p:spTree>
    <p:extLst>
      <p:ext uri="{BB962C8B-B14F-4D97-AF65-F5344CB8AC3E}">
        <p14:creationId xmlns:p14="http://schemas.microsoft.com/office/powerpoint/2010/main" val="39387608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Rest of Game</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298279161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4032448"/>
          </a:xfrm>
        </p:spPr>
        <p:txBody>
          <a:bodyPr>
            <a:normAutofit fontScale="62500" lnSpcReduction="20000"/>
          </a:bodyPr>
          <a:lstStyle/>
          <a:p>
            <a:pPr marL="0" indent="0">
              <a:buNone/>
            </a:pPr>
            <a:r>
              <a:rPr lang="en-AU" b="1" dirty="0"/>
              <a:t>When</a:t>
            </a:r>
            <a:r>
              <a:rPr lang="en-AU" dirty="0"/>
              <a:t>:</a:t>
            </a:r>
          </a:p>
          <a:p>
            <a:pPr marL="0" indent="0">
              <a:buNone/>
            </a:pPr>
            <a:r>
              <a:rPr lang="en-AU" dirty="0"/>
              <a:t>Cheating, violence, repeated abuse, repeat </a:t>
            </a:r>
            <a:r>
              <a:rPr lang="en-AU" dirty="0" err="1"/>
              <a:t>PoT</a:t>
            </a:r>
            <a:r>
              <a:rPr lang="en-AU" dirty="0"/>
              <a:t>, escalation from </a:t>
            </a:r>
            <a:r>
              <a:rPr lang="en-AU" dirty="0" err="1"/>
              <a:t>PoT</a:t>
            </a:r>
            <a:endParaRPr lang="en-AU" dirty="0"/>
          </a:p>
          <a:p>
            <a:pPr marL="0" indent="0">
              <a:buNone/>
            </a:pPr>
            <a:r>
              <a:rPr lang="en-AU" b="1" dirty="0"/>
              <a:t>Actions</a:t>
            </a:r>
            <a:r>
              <a:rPr lang="en-AU" dirty="0"/>
              <a:t>:</a:t>
            </a:r>
          </a:p>
          <a:p>
            <a:r>
              <a:rPr lang="en-AU" dirty="0"/>
              <a:t>Stop play. Get the offending captain(vice-captain) to attend.</a:t>
            </a:r>
          </a:p>
          <a:p>
            <a:r>
              <a:rPr lang="en-AU" dirty="0"/>
              <a:t>Explain to the Captain what happened that warrants a dismissal.</a:t>
            </a:r>
          </a:p>
          <a:p>
            <a:r>
              <a:rPr lang="en-AU" dirty="0"/>
              <a:t>Address the offending player.  Indicate you are dismissing them for the Rest of the Game.  Signal and send the player.</a:t>
            </a:r>
          </a:p>
          <a:p>
            <a:r>
              <a:rPr lang="en-AU" dirty="0"/>
              <a:t>If a corrective comment is made, make it to both teams.</a:t>
            </a:r>
          </a:p>
          <a:p>
            <a:r>
              <a:rPr lang="en-AU" dirty="0"/>
              <a:t>Recommence the game as per a penalty.</a:t>
            </a:r>
          </a:p>
          <a:p>
            <a:r>
              <a:rPr lang="en-AU" dirty="0"/>
              <a:t>Mark the scorecard </a:t>
            </a:r>
            <a:r>
              <a:rPr lang="en-AU" dirty="0" err="1"/>
              <a:t>RoG</a:t>
            </a:r>
            <a:r>
              <a:rPr lang="en-AU" dirty="0"/>
              <a:t> section.</a:t>
            </a:r>
          </a:p>
          <a:p>
            <a:r>
              <a:rPr lang="en-AU" dirty="0"/>
              <a:t>Ensure the player leaves the playing vicinity (ten metres).</a:t>
            </a:r>
          </a:p>
          <a:p>
            <a:r>
              <a:rPr lang="en-AU" dirty="0"/>
              <a:t>You may need to write an incident report.</a:t>
            </a:r>
          </a:p>
          <a:p>
            <a:r>
              <a:rPr lang="en-AU" dirty="0"/>
              <a:t>Remember to count fewer players on their team during play.</a:t>
            </a:r>
          </a:p>
        </p:txBody>
      </p:sp>
    </p:spTree>
    <p:extLst>
      <p:ext uri="{BB962C8B-B14F-4D97-AF65-F5344CB8AC3E}">
        <p14:creationId xmlns:p14="http://schemas.microsoft.com/office/powerpoint/2010/main" val="333934536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Context is Critical</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2843808" y="1600200"/>
            <a:ext cx="5842992" cy="4525963"/>
          </a:xfrm>
        </p:spPr>
        <p:txBody>
          <a:bodyPr>
            <a:normAutofit/>
          </a:bodyPr>
          <a:lstStyle/>
          <a:p>
            <a:r>
              <a:rPr lang="en-AU" sz="2400" dirty="0"/>
              <a:t>Some severe actions have immediate consequences without warning.</a:t>
            </a:r>
          </a:p>
          <a:p>
            <a:r>
              <a:rPr lang="en-AU" sz="2400" dirty="0"/>
              <a:t>Games have a history.  A player’s action is viewed in the sequence of other player’s prior actions.</a:t>
            </a:r>
          </a:p>
          <a:p>
            <a:r>
              <a:rPr lang="en-AU" sz="2400" dirty="0"/>
              <a:t>Minor corrective action must be followed by major action if the correction fails.</a:t>
            </a:r>
          </a:p>
          <a:p>
            <a:r>
              <a:rPr lang="en-AU" sz="2400" dirty="0"/>
              <a:t>Referees are not assigning ‘blame’, they are trying to restore ‘order’.</a:t>
            </a:r>
          </a:p>
        </p:txBody>
      </p:sp>
      <p:sp>
        <p:nvSpPr>
          <p:cNvPr id="2" name="AutoShape 2">
            <a:extLst>
              <a:ext uri="{FF2B5EF4-FFF2-40B4-BE49-F238E27FC236}">
                <a16:creationId xmlns:a16="http://schemas.microsoft.com/office/drawing/2014/main" id="{6C324A89-15DA-40FB-8BDF-5CD2E4A00920}"/>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a:extLst>
              <a:ext uri="{FF2B5EF4-FFF2-40B4-BE49-F238E27FC236}">
                <a16:creationId xmlns:a16="http://schemas.microsoft.com/office/drawing/2014/main" id="{FF32D755-B52E-422F-AA43-FF2AC4CC3898}"/>
              </a:ext>
            </a:extLst>
          </p:cNvPr>
          <p:cNvPicPr>
            <a:picLocks noChangeAspect="1"/>
          </p:cNvPicPr>
          <p:nvPr/>
        </p:nvPicPr>
        <p:blipFill>
          <a:blip r:embed="rId3"/>
          <a:stretch>
            <a:fillRect/>
          </a:stretch>
        </p:blipFill>
        <p:spPr>
          <a:xfrm>
            <a:off x="249820" y="1600200"/>
            <a:ext cx="2096150" cy="5041776"/>
          </a:xfrm>
          <a:prstGeom prst="rect">
            <a:avLst/>
          </a:prstGeom>
        </p:spPr>
      </p:pic>
    </p:spTree>
    <p:extLst>
      <p:ext uri="{BB962C8B-B14F-4D97-AF65-F5344CB8AC3E}">
        <p14:creationId xmlns:p14="http://schemas.microsoft.com/office/powerpoint/2010/main" val="327368867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Other Game Conditions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400" b="1" dirty="0"/>
              <a:t>Injury</a:t>
            </a:r>
            <a:r>
              <a:rPr lang="en-AU" sz="2400" dirty="0"/>
              <a:t> – Stop play.  Take as long as is required to safely treat the player.</a:t>
            </a:r>
          </a:p>
          <a:p>
            <a:r>
              <a:rPr lang="en-AU" sz="2400" b="1" dirty="0"/>
              <a:t>Weather</a:t>
            </a:r>
            <a:r>
              <a:rPr lang="en-AU" sz="2400" dirty="0"/>
              <a:t> – Keep playing if possible.  If not possible, involve both coaches.</a:t>
            </a:r>
          </a:p>
          <a:p>
            <a:r>
              <a:rPr lang="en-AU" sz="2400" b="1" dirty="0"/>
              <a:t>Unsafe condition</a:t>
            </a:r>
            <a:r>
              <a:rPr lang="en-AU" sz="2400" dirty="0"/>
              <a:t> – Stop play.  Resolve the condition.  Send a runner to Tournament Control if necessary.</a:t>
            </a:r>
          </a:p>
          <a:p>
            <a:r>
              <a:rPr lang="en-AU" sz="2400" b="1" dirty="0"/>
              <a:t>Missed Hooter</a:t>
            </a:r>
            <a:r>
              <a:rPr lang="en-AU" sz="2400" dirty="0"/>
              <a:t> – Stop play as soon as possible.  You may need to unwind events.  Seek supporting evidence (</a:t>
            </a:r>
            <a:r>
              <a:rPr lang="en-AU" sz="2400" dirty="0" err="1"/>
              <a:t>eg</a:t>
            </a:r>
            <a:r>
              <a:rPr lang="en-AU" sz="2400" dirty="0"/>
              <a:t> video).  Interact with Tournament Control.</a:t>
            </a:r>
          </a:p>
        </p:txBody>
      </p:sp>
    </p:spTree>
    <p:extLst>
      <p:ext uri="{BB962C8B-B14F-4D97-AF65-F5344CB8AC3E}">
        <p14:creationId xmlns:p14="http://schemas.microsoft.com/office/powerpoint/2010/main" val="59168314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4" name="Table 3">
            <a:extLst>
              <a:ext uri="{FF2B5EF4-FFF2-40B4-BE49-F238E27FC236}">
                <a16:creationId xmlns:a16="http://schemas.microsoft.com/office/drawing/2014/main" id="{3D361450-4C15-4593-BA99-9A43421F385E}"/>
              </a:ext>
            </a:extLst>
          </p:cNvPr>
          <p:cNvGraphicFramePr>
            <a:graphicFrameLocks noGrp="1"/>
          </p:cNvGraphicFramePr>
          <p:nvPr>
            <p:extLst>
              <p:ext uri="{D42A27DB-BD31-4B8C-83A1-F6EECF244321}">
                <p14:modId xmlns:p14="http://schemas.microsoft.com/office/powerpoint/2010/main" val="4154455034"/>
              </p:ext>
            </p:extLst>
          </p:nvPr>
        </p:nvGraphicFramePr>
        <p:xfrm>
          <a:off x="424333" y="1267852"/>
          <a:ext cx="8229600" cy="1947101"/>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3181189438"/>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1 – Persistent Backchat</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This referee has not called the other team back 7 metres all day and it’s really unfair.  Time for you to give the ref a steer!  Maybe if you mentioned with every touch made that the ref has got it wrong, and what the correct call should be then he/she would start to listen.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Do not swear at the ref and if he warns you properly then back down.  Keep on backchatting till he does.</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035888497"/>
                  </a:ext>
                </a:extLst>
              </a:tr>
            </a:tbl>
          </a:graphicData>
        </a:graphic>
      </p:graphicFrame>
      <p:graphicFrame>
        <p:nvGraphicFramePr>
          <p:cNvPr id="5" name="Table 4">
            <a:extLst>
              <a:ext uri="{FF2B5EF4-FFF2-40B4-BE49-F238E27FC236}">
                <a16:creationId xmlns:a16="http://schemas.microsoft.com/office/drawing/2014/main" id="{4ABCC899-37C1-49FA-A922-F1986C6A48EB}"/>
              </a:ext>
            </a:extLst>
          </p:cNvPr>
          <p:cNvGraphicFramePr>
            <a:graphicFrameLocks noGrp="1"/>
          </p:cNvGraphicFramePr>
          <p:nvPr>
            <p:extLst>
              <p:ext uri="{D42A27DB-BD31-4B8C-83A1-F6EECF244321}">
                <p14:modId xmlns:p14="http://schemas.microsoft.com/office/powerpoint/2010/main" val="3420915951"/>
              </p:ext>
            </p:extLst>
          </p:nvPr>
        </p:nvGraphicFramePr>
        <p:xfrm>
          <a:off x="426822" y="3356992"/>
          <a:ext cx="8229600" cy="2683193"/>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1748970452"/>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2 – Over-physical Play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should perform an over-physical touch on a player.  Take care not to harm the player (this is only a simulation) but make it obvious you are shoving him back.  You can hold onto him if you prefer.</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 ref should penalise and warn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Now do the same manoeuvre again.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Keep doing this till the ref sends you off (ideally the first time you repeat the infringement).  You should co-operate with the referee when he sends you off.</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96639327"/>
                  </a:ext>
                </a:extLst>
              </a:tr>
            </a:tbl>
          </a:graphicData>
        </a:graphic>
      </p:graphicFrame>
    </p:spTree>
    <p:extLst>
      <p:ext uri="{BB962C8B-B14F-4D97-AF65-F5344CB8AC3E}">
        <p14:creationId xmlns:p14="http://schemas.microsoft.com/office/powerpoint/2010/main" val="11829196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3" name="Table 2">
            <a:extLst>
              <a:ext uri="{FF2B5EF4-FFF2-40B4-BE49-F238E27FC236}">
                <a16:creationId xmlns:a16="http://schemas.microsoft.com/office/drawing/2014/main" id="{4926C1C7-690C-4EFD-8468-BFBB37C8D3D5}"/>
              </a:ext>
            </a:extLst>
          </p:cNvPr>
          <p:cNvGraphicFramePr>
            <a:graphicFrameLocks noGrp="1"/>
          </p:cNvGraphicFramePr>
          <p:nvPr>
            <p:extLst>
              <p:ext uri="{D42A27DB-BD31-4B8C-83A1-F6EECF244321}">
                <p14:modId xmlns:p14="http://schemas.microsoft.com/office/powerpoint/2010/main" val="3300421209"/>
              </p:ext>
            </p:extLst>
          </p:nvPr>
        </p:nvGraphicFramePr>
        <p:xfrm>
          <a:off x="457200" y="1236535"/>
          <a:ext cx="8229600" cy="2192465"/>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3646039039"/>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3 – Swearing at Officials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This ref is really beginning to annoy you with his/ her stupid pedantic attitude. You should start to question his decisions loudly (so he should warn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But what the heck does this ref know anyway so escalate the verbal abuse and swear at the referee.</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He should send you off and ask for your name – decline to give it and refuse to go off.  Be as vocal as you like until the captain intervenes.  Only then will you leave the field but you won’t be happy about it.</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132420606"/>
                  </a:ext>
                </a:extLst>
              </a:tr>
            </a:tbl>
          </a:graphicData>
        </a:graphic>
      </p:graphicFrame>
      <p:graphicFrame>
        <p:nvGraphicFramePr>
          <p:cNvPr id="6" name="Table 5">
            <a:extLst>
              <a:ext uri="{FF2B5EF4-FFF2-40B4-BE49-F238E27FC236}">
                <a16:creationId xmlns:a16="http://schemas.microsoft.com/office/drawing/2014/main" id="{3CE0F14D-3EFE-4644-AA8E-6235C6B3BB34}"/>
              </a:ext>
            </a:extLst>
          </p:cNvPr>
          <p:cNvGraphicFramePr>
            <a:graphicFrameLocks noGrp="1"/>
          </p:cNvGraphicFramePr>
          <p:nvPr>
            <p:extLst>
              <p:ext uri="{D42A27DB-BD31-4B8C-83A1-F6EECF244321}">
                <p14:modId xmlns:p14="http://schemas.microsoft.com/office/powerpoint/2010/main" val="1612859663"/>
              </p:ext>
            </p:extLst>
          </p:nvPr>
        </p:nvGraphicFramePr>
        <p:xfrm>
          <a:off x="457200" y="3645024"/>
          <a:ext cx="8229600" cy="1948498"/>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1660968474"/>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4 – Serious Injury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rPr>
                        <a:t>You have been seriously injured.  You want to stand up and be tough, but you are really badly hurt.  You do not want to leave the field since you are a key player for your team.</a:t>
                      </a:r>
                    </a:p>
                    <a:p>
                      <a:pPr algn="just">
                        <a:lnSpc>
                          <a:spcPct val="115000"/>
                        </a:lnSpc>
                        <a:spcAft>
                          <a:spcPts val="0"/>
                        </a:spcAft>
                        <a:tabLst>
                          <a:tab pos="457200" algn="l"/>
                          <a:tab pos="914400" algn="l"/>
                          <a:tab pos="1371600" algn="l"/>
                          <a:tab pos="1828800" algn="l"/>
                          <a:tab pos="2971800" algn="l"/>
                          <a:tab pos="3429000" algn="l"/>
                          <a:tab pos="5715000" algn="r"/>
                        </a:tabLst>
                      </a:pPr>
                      <a:endParaRPr lang="en-AU"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latin typeface="Calibri" panose="020F0502020204030204" pitchFamily="34" charset="0"/>
                          <a:ea typeface="Calibri" panose="020F0502020204030204" pitchFamily="34" charset="0"/>
                          <a:cs typeface="Times New Roman" panose="02020603050405020304" pitchFamily="18" charset="0"/>
                        </a:rPr>
                        <a:t>Hop around on one leg (but please make sure you are safe and won’t fall over or hurt yourself in real life!).  Lean on people for help.  Do not lie down, and refuse offers of help.</a:t>
                      </a:r>
                    </a:p>
                    <a:p>
                      <a:pPr algn="just">
                        <a:lnSpc>
                          <a:spcPct val="115000"/>
                        </a:lnSpc>
                        <a:spcAft>
                          <a:spcPts val="0"/>
                        </a:spcAft>
                        <a:tabLst>
                          <a:tab pos="457200" algn="l"/>
                          <a:tab pos="914400" algn="l"/>
                          <a:tab pos="1371600" algn="l"/>
                          <a:tab pos="1828800" algn="l"/>
                          <a:tab pos="2971800" algn="l"/>
                          <a:tab pos="3429000" algn="l"/>
                          <a:tab pos="5715000" algn="r"/>
                        </a:tabLst>
                      </a:pPr>
                      <a:endParaRPr lang="en-A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292483188"/>
                  </a:ext>
                </a:extLst>
              </a:tr>
            </a:tbl>
          </a:graphicData>
        </a:graphic>
      </p:graphicFrame>
    </p:spTree>
    <p:extLst>
      <p:ext uri="{BB962C8B-B14F-4D97-AF65-F5344CB8AC3E}">
        <p14:creationId xmlns:p14="http://schemas.microsoft.com/office/powerpoint/2010/main" val="74267281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4" name="Table 3">
            <a:extLst>
              <a:ext uri="{FF2B5EF4-FFF2-40B4-BE49-F238E27FC236}">
                <a16:creationId xmlns:a16="http://schemas.microsoft.com/office/drawing/2014/main" id="{102AB775-3B39-4A7D-B0C1-1A945D72E796}"/>
              </a:ext>
            </a:extLst>
          </p:cNvPr>
          <p:cNvGraphicFramePr>
            <a:graphicFrameLocks noGrp="1"/>
          </p:cNvGraphicFramePr>
          <p:nvPr>
            <p:extLst>
              <p:ext uri="{D42A27DB-BD31-4B8C-83A1-F6EECF244321}">
                <p14:modId xmlns:p14="http://schemas.microsoft.com/office/powerpoint/2010/main" val="3344288817"/>
              </p:ext>
            </p:extLst>
          </p:nvPr>
        </p:nvGraphicFramePr>
        <p:xfrm>
          <a:off x="539552" y="1417638"/>
          <a:ext cx="8147248" cy="2437829"/>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2635840309"/>
                    </a:ext>
                  </a:extLst>
                </a:gridCol>
              </a:tblGrid>
              <a:tr h="217170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5 – Sledging other players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think you’re a great player and the opposition are a bunch of losers.  The problem is that they don’t know it.  You should point out every little mistake they make.  Be really condescending to them, laugh at them.  Even when they do something right you might like to mention something – e.g. “didn’t think you could catch” or “that’s the first decent pass you’ve made all day”.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Don’t swear at any time.</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If the ref warns you then stop for a set of 6 or so and then start up again – old habits die hard!</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706595889"/>
                  </a:ext>
                </a:extLst>
              </a:tr>
            </a:tbl>
          </a:graphicData>
        </a:graphic>
      </p:graphicFrame>
      <p:graphicFrame>
        <p:nvGraphicFramePr>
          <p:cNvPr id="5" name="Table 4">
            <a:extLst>
              <a:ext uri="{FF2B5EF4-FFF2-40B4-BE49-F238E27FC236}">
                <a16:creationId xmlns:a16="http://schemas.microsoft.com/office/drawing/2014/main" id="{A428EDEE-694C-4ECA-A3CC-F883BAFCB640}"/>
              </a:ext>
            </a:extLst>
          </p:cNvPr>
          <p:cNvGraphicFramePr>
            <a:graphicFrameLocks noGrp="1"/>
          </p:cNvGraphicFramePr>
          <p:nvPr>
            <p:extLst>
              <p:ext uri="{D42A27DB-BD31-4B8C-83A1-F6EECF244321}">
                <p14:modId xmlns:p14="http://schemas.microsoft.com/office/powerpoint/2010/main" val="1446527090"/>
              </p:ext>
            </p:extLst>
          </p:nvPr>
        </p:nvGraphicFramePr>
        <p:xfrm>
          <a:off x="539552" y="4077072"/>
          <a:ext cx="8147248" cy="2439226"/>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4115502698"/>
                    </a:ext>
                  </a:extLst>
                </a:gridCol>
              </a:tblGrid>
              <a:tr h="102870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6 – Unsafe Field</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endParaRPr lang="en-GB" sz="14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have the ball.  Hold it in your hands.</a:t>
                      </a: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There’s a great big hole in the field you almost stepped in.  You could have been seriously hurt!  You want it fixed, and you want it fixed now!</a:t>
                      </a:r>
                    </a:p>
                    <a:p>
                      <a:pPr algn="just">
                        <a:lnSpc>
                          <a:spcPct val="115000"/>
                        </a:lnSpc>
                        <a:spcAft>
                          <a:spcPts val="0"/>
                        </a:spcAft>
                        <a:tabLst>
                          <a:tab pos="457200" algn="l"/>
                          <a:tab pos="914400" algn="l"/>
                          <a:tab pos="1371600" algn="l"/>
                          <a:tab pos="1828800" algn="l"/>
                          <a:tab pos="2971800" algn="l"/>
                          <a:tab pos="3429000" algn="l"/>
                          <a:tab pos="5715000" algn="r"/>
                        </a:tabLs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latin typeface="Calibri" panose="020F0502020204030204" pitchFamily="34" charset="0"/>
                          <a:ea typeface="Calibri" panose="020F0502020204030204" pitchFamily="34" charset="0"/>
                          <a:cs typeface="Times New Roman" panose="02020603050405020304" pitchFamily="18" charset="0"/>
                        </a:rPr>
                        <a:t>Jump around.  Point at the hole.  Stick the ball in it.  Make sure nobody can do anything until this is fixed.  Interrupt people if they talk about anything other than the hole.  Sit on the ground if they aren’t paying attention and refuse to get up.  Don’t give up the ball for anything.  It’s yours.</a:t>
                      </a:r>
                    </a:p>
                  </a:txBody>
                  <a:tcPr marL="114300" marR="114300" marT="0" marB="0"/>
                </a:tc>
                <a:extLst>
                  <a:ext uri="{0D108BD9-81ED-4DB2-BD59-A6C34878D82A}">
                    <a16:rowId xmlns:a16="http://schemas.microsoft.com/office/drawing/2014/main" val="2565552830"/>
                  </a:ext>
                </a:extLst>
              </a:tr>
            </a:tbl>
          </a:graphicData>
        </a:graphic>
      </p:graphicFrame>
    </p:spTree>
    <p:extLst>
      <p:ext uri="{BB962C8B-B14F-4D97-AF65-F5344CB8AC3E}">
        <p14:creationId xmlns:p14="http://schemas.microsoft.com/office/powerpoint/2010/main" val="3520788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22B0F55-3215-4721-A5F8-FECF9A8A3645}"/>
              </a:ext>
            </a:extLst>
          </p:cNvPr>
          <p:cNvSpPr>
            <a:spLocks noGrp="1"/>
          </p:cNvSpPr>
          <p:nvPr>
            <p:ph type="title"/>
          </p:nvPr>
        </p:nvSpPr>
        <p:spPr>
          <a:xfrm>
            <a:off x="457200" y="274638"/>
            <a:ext cx="8229600" cy="1143000"/>
          </a:xfrm>
        </p:spPr>
        <p:txBody>
          <a:bodyPr anchor="ctr">
            <a:normAutofit/>
          </a:bodyPr>
          <a:lstStyle/>
          <a:p>
            <a:r>
              <a:rPr lang="fr-FR" dirty="0"/>
              <a:t>Brainstorming !</a:t>
            </a:r>
          </a:p>
        </p:txBody>
      </p:sp>
      <p:pic>
        <p:nvPicPr>
          <p:cNvPr id="2050" name="Picture 2" descr="Notes repositionnables couleurs Energie Post-it 76 x 76 mm - bloc ...">
            <a:extLst>
              <a:ext uri="{FF2B5EF4-FFF2-40B4-BE49-F238E27FC236}">
                <a16:creationId xmlns:a16="http://schemas.microsoft.com/office/drawing/2014/main" id="{26D11482-D0FD-4E1C-8580-333641D8658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7200" y="1843881"/>
            <a:ext cx="4038600" cy="4038600"/>
          </a:xfrm>
          <a:prstGeom prst="rect">
            <a:avLst/>
          </a:prstGeom>
          <a:solidFill>
            <a:srgbClr val="FFFFFF"/>
          </a:solidFill>
        </p:spPr>
      </p:pic>
      <p:sp>
        <p:nvSpPr>
          <p:cNvPr id="3" name="Espace réservé du contenu 2">
            <a:extLst>
              <a:ext uri="{FF2B5EF4-FFF2-40B4-BE49-F238E27FC236}">
                <a16:creationId xmlns:a16="http://schemas.microsoft.com/office/drawing/2014/main" id="{F550F1FE-6CB2-4512-B0F9-AACC81BAE18A}"/>
              </a:ext>
            </a:extLst>
          </p:cNvPr>
          <p:cNvSpPr>
            <a:spLocks noGrp="1"/>
          </p:cNvSpPr>
          <p:nvPr>
            <p:ph sz="half" idx="2"/>
          </p:nvPr>
        </p:nvSpPr>
        <p:spPr>
          <a:xfrm>
            <a:off x="4648200" y="1412776"/>
            <a:ext cx="3884240" cy="4525963"/>
          </a:xfrm>
        </p:spPr>
        <p:txBody>
          <a:bodyPr>
            <a:normAutofit/>
          </a:bodyPr>
          <a:lstStyle/>
          <a:p>
            <a:pPr>
              <a:lnSpc>
                <a:spcPct val="90000"/>
              </a:lnSpc>
            </a:pPr>
            <a:r>
              <a:rPr lang="fr-FR" sz="2600" dirty="0"/>
              <a:t>Objective : </a:t>
            </a:r>
            <a:r>
              <a:rPr lang="fr-FR" sz="2600" dirty="0" err="1"/>
              <a:t>identify</a:t>
            </a:r>
            <a:r>
              <a:rPr lang="fr-FR" sz="2600" dirty="0"/>
              <a:t> </a:t>
            </a:r>
            <a:r>
              <a:rPr lang="fr-FR" sz="2600" dirty="0" err="1"/>
              <a:t>contributing</a:t>
            </a:r>
            <a:r>
              <a:rPr lang="fr-FR" sz="2600" dirty="0"/>
              <a:t> </a:t>
            </a:r>
            <a:r>
              <a:rPr lang="fr-FR" sz="2600" dirty="0" err="1"/>
              <a:t>factors</a:t>
            </a:r>
            <a:endParaRPr lang="fr-FR" sz="2600" dirty="0"/>
          </a:p>
          <a:p>
            <a:pPr>
              <a:lnSpc>
                <a:spcPct val="90000"/>
              </a:lnSpc>
            </a:pPr>
            <a:r>
              <a:rPr lang="fr-FR" sz="2600" dirty="0"/>
              <a:t>1 post It = 1 </a:t>
            </a:r>
            <a:r>
              <a:rPr lang="fr-FR" sz="2600" dirty="0" err="1"/>
              <a:t>Idea</a:t>
            </a:r>
            <a:endParaRPr lang="fr-FR" sz="2600" dirty="0"/>
          </a:p>
          <a:p>
            <a:pPr>
              <a:lnSpc>
                <a:spcPct val="90000"/>
              </a:lnSpc>
            </a:pPr>
            <a:r>
              <a:rPr lang="fr-FR" sz="2600" dirty="0"/>
              <a:t>4 </a:t>
            </a:r>
            <a:r>
              <a:rPr lang="fr-FR" sz="2600" dirty="0" err="1"/>
              <a:t>categories</a:t>
            </a:r>
            <a:r>
              <a:rPr lang="fr-FR" sz="2600" dirty="0"/>
              <a:t> :</a:t>
            </a:r>
          </a:p>
          <a:p>
            <a:pPr lvl="1">
              <a:lnSpc>
                <a:spcPct val="90000"/>
              </a:lnSpc>
            </a:pPr>
            <a:r>
              <a:rPr lang="fr-FR" sz="2600" dirty="0"/>
              <a:t>Mental factor</a:t>
            </a:r>
          </a:p>
          <a:p>
            <a:pPr lvl="1">
              <a:lnSpc>
                <a:spcPct val="90000"/>
              </a:lnSpc>
            </a:pPr>
            <a:r>
              <a:rPr lang="fr-FR" sz="2600" dirty="0"/>
              <a:t>Physical factor</a:t>
            </a:r>
          </a:p>
          <a:p>
            <a:pPr lvl="1">
              <a:lnSpc>
                <a:spcPct val="90000"/>
              </a:lnSpc>
            </a:pPr>
            <a:r>
              <a:rPr lang="fr-FR" sz="2600" dirty="0"/>
              <a:t>On-</a:t>
            </a:r>
            <a:r>
              <a:rPr lang="fr-FR" sz="2600" dirty="0" err="1"/>
              <a:t>field</a:t>
            </a:r>
            <a:r>
              <a:rPr lang="fr-FR" sz="2600" dirty="0"/>
              <a:t> factor</a:t>
            </a:r>
          </a:p>
          <a:p>
            <a:pPr lvl="1">
              <a:lnSpc>
                <a:spcPct val="90000"/>
              </a:lnSpc>
            </a:pPr>
            <a:r>
              <a:rPr lang="fr-FR" sz="2600" dirty="0"/>
              <a:t>Off-</a:t>
            </a:r>
            <a:r>
              <a:rPr lang="fr-FR" sz="2600" dirty="0" err="1"/>
              <a:t>field</a:t>
            </a:r>
            <a:r>
              <a:rPr lang="fr-FR" sz="2600" dirty="0"/>
              <a:t> factor</a:t>
            </a:r>
          </a:p>
          <a:p>
            <a:pPr>
              <a:lnSpc>
                <a:spcPct val="90000"/>
              </a:lnSpc>
            </a:pPr>
            <a:r>
              <a:rPr lang="fr-FR" sz="2600" dirty="0"/>
              <a:t>5 min to </a:t>
            </a:r>
            <a:r>
              <a:rPr lang="fr-FR" sz="2600" dirty="0" err="1"/>
              <a:t>think</a:t>
            </a:r>
            <a:r>
              <a:rPr lang="fr-FR" sz="2600" dirty="0"/>
              <a:t> </a:t>
            </a:r>
            <a:r>
              <a:rPr lang="fr-FR" sz="2600" dirty="0" err="1"/>
              <a:t>alone</a:t>
            </a:r>
            <a:endParaRPr lang="fr-FR" sz="2600" dirty="0"/>
          </a:p>
          <a:p>
            <a:pPr>
              <a:lnSpc>
                <a:spcPct val="90000"/>
              </a:lnSpc>
            </a:pPr>
            <a:r>
              <a:rPr lang="fr-FR" sz="2600" dirty="0"/>
              <a:t>Debriefing </a:t>
            </a:r>
            <a:r>
              <a:rPr lang="fr-FR" sz="2600" dirty="0" err="1"/>
              <a:t>together</a:t>
            </a:r>
            <a:endParaRPr lang="fr-FR" sz="2600" dirty="0"/>
          </a:p>
        </p:txBody>
      </p:sp>
    </p:spTree>
    <p:extLst>
      <p:ext uri="{BB962C8B-B14F-4D97-AF65-F5344CB8AC3E}">
        <p14:creationId xmlns:p14="http://schemas.microsoft.com/office/powerpoint/2010/main" val="417761255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3" name="Table 2">
            <a:extLst>
              <a:ext uri="{FF2B5EF4-FFF2-40B4-BE49-F238E27FC236}">
                <a16:creationId xmlns:a16="http://schemas.microsoft.com/office/drawing/2014/main" id="{1F3BBE18-D4C2-4C68-B085-67514C6EA15E}"/>
              </a:ext>
            </a:extLst>
          </p:cNvPr>
          <p:cNvGraphicFramePr>
            <a:graphicFrameLocks noGrp="1"/>
          </p:cNvGraphicFramePr>
          <p:nvPr>
            <p:extLst>
              <p:ext uri="{D42A27DB-BD31-4B8C-83A1-F6EECF244321}">
                <p14:modId xmlns:p14="http://schemas.microsoft.com/office/powerpoint/2010/main" val="490359973"/>
              </p:ext>
            </p:extLst>
          </p:nvPr>
        </p:nvGraphicFramePr>
        <p:xfrm>
          <a:off x="539552" y="1268761"/>
          <a:ext cx="8147248" cy="3419285"/>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3904229480"/>
                    </a:ext>
                  </a:extLst>
                </a:gridCol>
              </a:tblGrid>
              <a:tr h="252028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7 – Out of Control Players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are really keen to win this game.  You should adopt an energetic, aggressive nature to team-mates, the opposition and the ref.  You know not to swear or break the laws of the game but you will put pressure on everyone to make sure you get what you want.  You’ll tell your team-mates to hurry up, ask the ref for the mark etc.</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If a decision goes against you, you should explode! Do not direct this to the ref or the opposition – just a general outburst.  For example, you can shout “No Way!” or “He never touched me” – whatever is appropriate to the situation.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 ref should warn you.  Persist until he either stops play and asks you to calm down or asks the captain to substitute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2084979457"/>
                  </a:ext>
                </a:extLst>
              </a:tr>
            </a:tbl>
          </a:graphicData>
        </a:graphic>
      </p:graphicFrame>
      <p:graphicFrame>
        <p:nvGraphicFramePr>
          <p:cNvPr id="6" name="Table 5">
            <a:extLst>
              <a:ext uri="{FF2B5EF4-FFF2-40B4-BE49-F238E27FC236}">
                <a16:creationId xmlns:a16="http://schemas.microsoft.com/office/drawing/2014/main" id="{3B275A0B-51C3-4F9D-B293-3372C2E036DC}"/>
              </a:ext>
            </a:extLst>
          </p:cNvPr>
          <p:cNvGraphicFramePr>
            <a:graphicFrameLocks noGrp="1"/>
          </p:cNvGraphicFramePr>
          <p:nvPr>
            <p:extLst>
              <p:ext uri="{D42A27DB-BD31-4B8C-83A1-F6EECF244321}">
                <p14:modId xmlns:p14="http://schemas.microsoft.com/office/powerpoint/2010/main" val="2407053162"/>
              </p:ext>
            </p:extLst>
          </p:nvPr>
        </p:nvGraphicFramePr>
        <p:xfrm>
          <a:off x="539552" y="4907797"/>
          <a:ext cx="8147248" cy="1456373"/>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708006286"/>
                    </a:ext>
                  </a:extLst>
                </a:gridCol>
              </a:tblGrid>
              <a:tr h="1401523">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8 Concussion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rPr>
                        <a:t>You have the ball.  And you cannot remember your name.  Wander around.  Seem confused.  Don’t answer people’s questions, or answer a different question.  Look hot.  Ask for the time.  Ask for water.  Ask for the time again.  If the referee gives you very simple instructions, follow them for a while.  But maybe forget what it was later and do the opposite.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07486479"/>
                  </a:ext>
                </a:extLst>
              </a:tr>
            </a:tbl>
          </a:graphicData>
        </a:graphic>
      </p:graphicFrame>
    </p:spTree>
    <p:extLst>
      <p:ext uri="{BB962C8B-B14F-4D97-AF65-F5344CB8AC3E}">
        <p14:creationId xmlns:p14="http://schemas.microsoft.com/office/powerpoint/2010/main" val="335053513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714396-E9F0-4D88-81E1-E56061D015ED}"/>
              </a:ext>
            </a:extLst>
          </p:cNvPr>
          <p:cNvSpPr>
            <a:spLocks noGrp="1"/>
          </p:cNvSpPr>
          <p:nvPr>
            <p:ph type="title"/>
          </p:nvPr>
        </p:nvSpPr>
        <p:spPr>
          <a:xfrm>
            <a:off x="924732" y="2069913"/>
            <a:ext cx="7128792" cy="2007159"/>
          </a:xfrm>
        </p:spPr>
        <p:txBody>
          <a:bodyPr>
            <a:normAutofit/>
          </a:bodyPr>
          <a:lstStyle/>
          <a:p>
            <a:r>
              <a:rPr lang="fr-FR" dirty="0"/>
              <a:t>Referee </a:t>
            </a:r>
            <a:r>
              <a:rPr lang="fr-FR" dirty="0" err="1"/>
              <a:t>Level</a:t>
            </a:r>
            <a:r>
              <a:rPr lang="fr-FR" dirty="0"/>
              <a:t> 2</a:t>
            </a:r>
            <a:br>
              <a:rPr lang="fr-FR" dirty="0"/>
            </a:br>
            <a:br>
              <a:rPr lang="fr-FR" dirty="0"/>
            </a:br>
            <a:r>
              <a:rPr lang="fr-FR" dirty="0" err="1"/>
              <a:t>Written</a:t>
            </a:r>
            <a:r>
              <a:rPr lang="fr-FR" dirty="0"/>
              <a:t> Exam</a:t>
            </a:r>
          </a:p>
        </p:txBody>
      </p:sp>
    </p:spTree>
    <p:extLst>
      <p:ext uri="{BB962C8B-B14F-4D97-AF65-F5344CB8AC3E}">
        <p14:creationId xmlns:p14="http://schemas.microsoft.com/office/powerpoint/2010/main" val="116694807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66D432-0C2A-4101-A221-697AF2819A6E}"/>
              </a:ext>
            </a:extLst>
          </p:cNvPr>
          <p:cNvSpPr>
            <a:spLocks noGrp="1"/>
          </p:cNvSpPr>
          <p:nvPr>
            <p:ph type="title"/>
          </p:nvPr>
        </p:nvSpPr>
        <p:spPr/>
        <p:txBody>
          <a:bodyPr/>
          <a:lstStyle/>
          <a:p>
            <a:r>
              <a:rPr lang="fr-FR" dirty="0"/>
              <a:t>Conditions</a:t>
            </a:r>
          </a:p>
        </p:txBody>
      </p:sp>
      <p:sp>
        <p:nvSpPr>
          <p:cNvPr id="3" name="Espace réservé du contenu 2">
            <a:extLst>
              <a:ext uri="{FF2B5EF4-FFF2-40B4-BE49-F238E27FC236}">
                <a16:creationId xmlns:a16="http://schemas.microsoft.com/office/drawing/2014/main" id="{73156A16-2E30-4BB1-84C3-0665B1CAAE69}"/>
              </a:ext>
            </a:extLst>
          </p:cNvPr>
          <p:cNvSpPr>
            <a:spLocks noGrp="1"/>
          </p:cNvSpPr>
          <p:nvPr>
            <p:ph idx="1"/>
          </p:nvPr>
        </p:nvSpPr>
        <p:spPr/>
        <p:txBody>
          <a:bodyPr>
            <a:normAutofit/>
          </a:bodyPr>
          <a:lstStyle/>
          <a:p>
            <a:r>
              <a:rPr lang="en-GB"/>
              <a:t>45mn written exam</a:t>
            </a:r>
          </a:p>
          <a:p>
            <a:r>
              <a:rPr lang="en-GB"/>
              <a:t>No notes, paper</a:t>
            </a:r>
          </a:p>
          <a:p>
            <a:r>
              <a:rPr lang="en-GB"/>
              <a:t>Silence, individual exercice </a:t>
            </a:r>
            <a:r>
              <a:rPr lang="en-GB">
                <a:sym typeface="Wingdings" panose="05000000000000000000" pitchFamily="2" charset="2"/>
              </a:rPr>
              <a:t></a:t>
            </a:r>
            <a:endParaRPr lang="en-GB"/>
          </a:p>
          <a:p>
            <a:r>
              <a:rPr lang="en-GB"/>
              <a:t>Online exam:</a:t>
            </a:r>
          </a:p>
          <a:p>
            <a:pPr lvl="1"/>
            <a:r>
              <a:rPr lang="en-GB"/>
              <a:t>Go on </a:t>
            </a:r>
            <a:r>
              <a:rPr lang="en-GB">
                <a:hlinkClick r:id="rId2"/>
              </a:rPr>
              <a:t>https://exam.coachreferee.com</a:t>
            </a:r>
            <a:endParaRPr lang="en-GB" sz="2400"/>
          </a:p>
          <a:p>
            <a:pPr lvl="1"/>
            <a:r>
              <a:rPr lang="en-GB"/>
              <a:t>Register</a:t>
            </a:r>
          </a:p>
          <a:p>
            <a:pPr lvl="1"/>
            <a:r>
              <a:rPr lang="en-GB"/>
              <a:t>And join the group session by the code</a:t>
            </a:r>
          </a:p>
          <a:p>
            <a:endParaRPr lang="en-GB"/>
          </a:p>
        </p:txBody>
      </p:sp>
    </p:spTree>
    <p:extLst>
      <p:ext uri="{BB962C8B-B14F-4D97-AF65-F5344CB8AC3E}">
        <p14:creationId xmlns:p14="http://schemas.microsoft.com/office/powerpoint/2010/main" val="343904956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714396-E9F0-4D88-81E1-E56061D015ED}"/>
              </a:ext>
            </a:extLst>
          </p:cNvPr>
          <p:cNvSpPr>
            <a:spLocks noGrp="1"/>
          </p:cNvSpPr>
          <p:nvPr>
            <p:ph type="title"/>
          </p:nvPr>
        </p:nvSpPr>
        <p:spPr>
          <a:xfrm>
            <a:off x="924732" y="2069913"/>
            <a:ext cx="7128792" cy="2007159"/>
          </a:xfrm>
        </p:spPr>
        <p:txBody>
          <a:bodyPr>
            <a:normAutofit/>
          </a:bodyPr>
          <a:lstStyle/>
          <a:p>
            <a:r>
              <a:rPr lang="fr-FR" dirty="0"/>
              <a:t>Referee </a:t>
            </a:r>
            <a:r>
              <a:rPr lang="fr-FR" dirty="0" err="1"/>
              <a:t>Level</a:t>
            </a:r>
            <a:r>
              <a:rPr lang="fr-FR" dirty="0"/>
              <a:t> 2</a:t>
            </a:r>
            <a:br>
              <a:rPr lang="fr-FR" dirty="0"/>
            </a:br>
            <a:br>
              <a:rPr lang="fr-FR" dirty="0"/>
            </a:br>
            <a:r>
              <a:rPr lang="fr-FR" dirty="0"/>
              <a:t>Conclusion</a:t>
            </a:r>
          </a:p>
        </p:txBody>
      </p:sp>
    </p:spTree>
    <p:extLst>
      <p:ext uri="{BB962C8B-B14F-4D97-AF65-F5344CB8AC3E}">
        <p14:creationId xmlns:p14="http://schemas.microsoft.com/office/powerpoint/2010/main" val="256891592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FF5B832-339D-490D-B92C-4BC1942A16B0}"/>
              </a:ext>
            </a:extLst>
          </p:cNvPr>
          <p:cNvSpPr>
            <a:spLocks noGrp="1"/>
          </p:cNvSpPr>
          <p:nvPr>
            <p:ph idx="1"/>
          </p:nvPr>
        </p:nvSpPr>
        <p:spPr>
          <a:xfrm>
            <a:off x="457200" y="548680"/>
            <a:ext cx="8229600" cy="5073427"/>
          </a:xfrm>
        </p:spPr>
        <p:txBody>
          <a:bodyPr>
            <a:normAutofit/>
          </a:bodyPr>
          <a:lstStyle/>
          <a:p>
            <a:pPr marL="0" indent="0" algn="ctr">
              <a:buNone/>
            </a:pPr>
            <a:r>
              <a:rPr lang="en-GB" sz="7200" b="1">
                <a:latin typeface="Rage Italic" panose="020B0604020202020204" pitchFamily="66" charset="0"/>
              </a:rPr>
              <a:t>Thank you!!</a:t>
            </a:r>
          </a:p>
          <a:p>
            <a:pPr marL="0" indent="0" algn="ctr">
              <a:buNone/>
            </a:pPr>
            <a:br>
              <a:rPr lang="en-GB"/>
            </a:br>
            <a:r>
              <a:rPr lang="en-GB"/>
              <a:t>See you on the field for the coaching </a:t>
            </a:r>
            <a:br>
              <a:rPr lang="en-GB"/>
            </a:br>
            <a:r>
              <a:rPr lang="en-GB"/>
              <a:t>and the assessment</a:t>
            </a:r>
          </a:p>
          <a:p>
            <a:pPr marL="0" indent="0" algn="ctr">
              <a:buNone/>
            </a:pPr>
            <a:endParaRPr lang="en-GB"/>
          </a:p>
          <a:p>
            <a:pPr marL="0" indent="0" algn="ctr">
              <a:buNone/>
            </a:pPr>
            <a:r>
              <a:rPr lang="en-GB"/>
              <a:t>Keep the smile and have fun as referee !</a:t>
            </a:r>
            <a:br>
              <a:rPr lang="en-GB"/>
            </a:br>
            <a:r>
              <a:rPr lang="en-GB"/>
              <a:t>	</a:t>
            </a:r>
          </a:p>
        </p:txBody>
      </p:sp>
      <p:pic>
        <p:nvPicPr>
          <p:cNvPr id="4098" name="Picture 2">
            <a:extLst>
              <a:ext uri="{FF2B5EF4-FFF2-40B4-BE49-F238E27FC236}">
                <a16:creationId xmlns:a16="http://schemas.microsoft.com/office/drawing/2014/main" id="{4D97ADFD-E908-4B70-A9DE-74A86F984B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3908" y="4365104"/>
            <a:ext cx="1656184" cy="1656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705891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Questionnaire et Newsletter » Romantik Hotel Schweizerhof">
            <a:extLst>
              <a:ext uri="{FF2B5EF4-FFF2-40B4-BE49-F238E27FC236}">
                <a16:creationId xmlns:a16="http://schemas.microsoft.com/office/drawing/2014/main" id="{9CA3ECF9-E246-40B8-8822-637200481A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976911">
            <a:off x="3436713" y="2284488"/>
            <a:ext cx="5258573" cy="2289026"/>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a:extLst>
              <a:ext uri="{FF2B5EF4-FFF2-40B4-BE49-F238E27FC236}">
                <a16:creationId xmlns:a16="http://schemas.microsoft.com/office/drawing/2014/main" id="{DF336FAF-C29A-4490-8ABE-55663017AB6C}"/>
              </a:ext>
            </a:extLst>
          </p:cNvPr>
          <p:cNvSpPr>
            <a:spLocks noGrp="1"/>
          </p:cNvSpPr>
          <p:nvPr>
            <p:ph type="title"/>
          </p:nvPr>
        </p:nvSpPr>
        <p:spPr/>
        <p:txBody>
          <a:bodyPr/>
          <a:lstStyle/>
          <a:p>
            <a:r>
              <a:rPr lang="fr-FR" dirty="0"/>
              <a:t>Feedback about the course</a:t>
            </a:r>
          </a:p>
        </p:txBody>
      </p:sp>
      <p:sp>
        <p:nvSpPr>
          <p:cNvPr id="3" name="Espace réservé du contenu 2">
            <a:extLst>
              <a:ext uri="{FF2B5EF4-FFF2-40B4-BE49-F238E27FC236}">
                <a16:creationId xmlns:a16="http://schemas.microsoft.com/office/drawing/2014/main" id="{DDCAC644-1FFA-45DF-801E-EA4FDADC0009}"/>
              </a:ext>
            </a:extLst>
          </p:cNvPr>
          <p:cNvSpPr>
            <a:spLocks noGrp="1"/>
          </p:cNvSpPr>
          <p:nvPr>
            <p:ph idx="1"/>
          </p:nvPr>
        </p:nvSpPr>
        <p:spPr>
          <a:xfrm>
            <a:off x="457200" y="1628800"/>
            <a:ext cx="4186808" cy="4608511"/>
          </a:xfrm>
        </p:spPr>
        <p:txBody>
          <a:bodyPr>
            <a:normAutofit fontScale="92500" lnSpcReduction="10000"/>
          </a:bodyPr>
          <a:lstStyle/>
          <a:p>
            <a:r>
              <a:rPr lang="en-GB"/>
              <a:t>Give me </a:t>
            </a:r>
          </a:p>
          <a:p>
            <a:pPr lvl="1"/>
            <a:r>
              <a:rPr lang="en-GB"/>
              <a:t>1 thing good</a:t>
            </a:r>
          </a:p>
          <a:p>
            <a:pPr lvl="1"/>
            <a:r>
              <a:rPr lang="en-GB"/>
              <a:t>1 thing to improve</a:t>
            </a:r>
          </a:p>
          <a:p>
            <a:endParaRPr lang="en-GB"/>
          </a:p>
          <a:p>
            <a:r>
              <a:rPr lang="en-GB"/>
              <a:t>Topic : </a:t>
            </a:r>
          </a:p>
          <a:p>
            <a:pPr lvl="1"/>
            <a:r>
              <a:rPr lang="en-GB"/>
              <a:t>Content, </a:t>
            </a:r>
          </a:p>
          <a:p>
            <a:pPr lvl="1"/>
            <a:r>
              <a:rPr lang="en-GB"/>
              <a:t>material, </a:t>
            </a:r>
          </a:p>
          <a:p>
            <a:pPr lvl="1"/>
            <a:r>
              <a:rPr lang="en-GB"/>
              <a:t>presenter, </a:t>
            </a:r>
          </a:p>
          <a:p>
            <a:pPr lvl="1"/>
            <a:r>
              <a:rPr lang="en-GB"/>
              <a:t>venue, </a:t>
            </a:r>
          </a:p>
          <a:p>
            <a:pPr lvl="1"/>
            <a:r>
              <a:rPr lang="en-GB"/>
              <a:t>…</a:t>
            </a:r>
          </a:p>
          <a:p>
            <a:pPr marL="0" indent="0" algn="ctr">
              <a:buNone/>
            </a:pPr>
            <a:endParaRPr lang="en-GB"/>
          </a:p>
          <a:p>
            <a:pPr marL="0" indent="0" algn="ctr">
              <a:buNone/>
            </a:pPr>
            <a:endParaRPr lang="en-GB"/>
          </a:p>
        </p:txBody>
      </p:sp>
    </p:spTree>
    <p:extLst>
      <p:ext uri="{BB962C8B-B14F-4D97-AF65-F5344CB8AC3E}">
        <p14:creationId xmlns:p14="http://schemas.microsoft.com/office/powerpoint/2010/main" val="57306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24C2E-FE9D-4E13-9A2E-03437B3F5681}"/>
              </a:ext>
            </a:extLst>
          </p:cNvPr>
          <p:cNvSpPr>
            <a:spLocks noGrp="1"/>
          </p:cNvSpPr>
          <p:nvPr>
            <p:ph type="title"/>
          </p:nvPr>
        </p:nvSpPr>
        <p:spPr/>
        <p:txBody>
          <a:bodyPr/>
          <a:lstStyle/>
          <a:p>
            <a:r>
              <a:rPr lang="en-AU" dirty="0"/>
              <a:t>Mental Characteristics</a:t>
            </a:r>
          </a:p>
        </p:txBody>
      </p:sp>
      <p:pic>
        <p:nvPicPr>
          <p:cNvPr id="4" name="Picture 10">
            <a:extLst>
              <a:ext uri="{FF2B5EF4-FFF2-40B4-BE49-F238E27FC236}">
                <a16:creationId xmlns:a16="http://schemas.microsoft.com/office/drawing/2014/main" id="{D7A5CCBF-4458-4510-A215-5BDAC83EAAA3}"/>
              </a:ext>
            </a:extLst>
          </p:cNvPr>
          <p:cNvPicPr>
            <a:picLocks noChangeAspect="1" noChangeArrowheads="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563888" y="2780928"/>
            <a:ext cx="1695450"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3">
            <a:extLst>
              <a:ext uri="{FF2B5EF4-FFF2-40B4-BE49-F238E27FC236}">
                <a16:creationId xmlns:a16="http://schemas.microsoft.com/office/drawing/2014/main" id="{1188CA05-D42C-4B1C-AA2A-138E62DE2B73}"/>
              </a:ext>
            </a:extLst>
          </p:cNvPr>
          <p:cNvSpPr>
            <a:spLocks noChangeArrowheads="1"/>
          </p:cNvSpPr>
          <p:nvPr/>
        </p:nvSpPr>
        <p:spPr bwMode="auto">
          <a:xfrm>
            <a:off x="1476325" y="17728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Positive</a:t>
            </a:r>
          </a:p>
          <a:p>
            <a:pPr algn="ctr" eaLnBrk="1" hangingPunct="1"/>
            <a:r>
              <a:rPr lang="en-GB" altLang="en-US" dirty="0"/>
              <a:t>Attitude</a:t>
            </a:r>
          </a:p>
        </p:txBody>
      </p:sp>
      <p:sp>
        <p:nvSpPr>
          <p:cNvPr id="6" name="Rectangle 14">
            <a:extLst>
              <a:ext uri="{FF2B5EF4-FFF2-40B4-BE49-F238E27FC236}">
                <a16:creationId xmlns:a16="http://schemas.microsoft.com/office/drawing/2014/main" id="{B6DE5D60-4D18-43E9-B85B-9E2D3390146E}"/>
              </a:ext>
            </a:extLst>
          </p:cNvPr>
          <p:cNvSpPr>
            <a:spLocks noChangeArrowheads="1"/>
          </p:cNvSpPr>
          <p:nvPr/>
        </p:nvSpPr>
        <p:spPr bwMode="auto">
          <a:xfrm>
            <a:off x="5724475" y="17728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Team Player</a:t>
            </a:r>
          </a:p>
        </p:txBody>
      </p:sp>
      <p:sp>
        <p:nvSpPr>
          <p:cNvPr id="7" name="Rectangle 15">
            <a:extLst>
              <a:ext uri="{FF2B5EF4-FFF2-40B4-BE49-F238E27FC236}">
                <a16:creationId xmlns:a16="http://schemas.microsoft.com/office/drawing/2014/main" id="{DEFDF4E9-A456-4C1D-8BD9-14A4AF3B0E10}"/>
              </a:ext>
            </a:extLst>
          </p:cNvPr>
          <p:cNvSpPr>
            <a:spLocks noChangeArrowheads="1"/>
          </p:cNvSpPr>
          <p:nvPr/>
        </p:nvSpPr>
        <p:spPr bwMode="auto">
          <a:xfrm>
            <a:off x="5724475" y="465417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Confidence</a:t>
            </a:r>
          </a:p>
        </p:txBody>
      </p:sp>
      <p:sp>
        <p:nvSpPr>
          <p:cNvPr id="8" name="Rectangle 16">
            <a:extLst>
              <a:ext uri="{FF2B5EF4-FFF2-40B4-BE49-F238E27FC236}">
                <a16:creationId xmlns:a16="http://schemas.microsoft.com/office/drawing/2014/main" id="{E4E18DCB-7FF0-4DD2-A867-B09BC959039A}"/>
              </a:ext>
            </a:extLst>
          </p:cNvPr>
          <p:cNvSpPr>
            <a:spLocks noChangeArrowheads="1"/>
          </p:cNvSpPr>
          <p:nvPr/>
        </p:nvSpPr>
        <p:spPr bwMode="auto">
          <a:xfrm>
            <a:off x="6084838" y="321272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Knowledge</a:t>
            </a:r>
          </a:p>
        </p:txBody>
      </p:sp>
      <p:sp>
        <p:nvSpPr>
          <p:cNvPr id="9" name="Rectangle 17">
            <a:extLst>
              <a:ext uri="{FF2B5EF4-FFF2-40B4-BE49-F238E27FC236}">
                <a16:creationId xmlns:a16="http://schemas.microsoft.com/office/drawing/2014/main" id="{FB4BB019-F33B-4616-B86D-3314CA9F1B6B}"/>
              </a:ext>
            </a:extLst>
          </p:cNvPr>
          <p:cNvSpPr>
            <a:spLocks noChangeArrowheads="1"/>
          </p:cNvSpPr>
          <p:nvPr/>
        </p:nvSpPr>
        <p:spPr bwMode="auto">
          <a:xfrm>
            <a:off x="3635325" y="515741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Even</a:t>
            </a:r>
          </a:p>
          <a:p>
            <a:pPr algn="ctr" eaLnBrk="1" hangingPunct="1"/>
            <a:r>
              <a:rPr lang="en-GB" altLang="en-US"/>
              <a:t>Temperament</a:t>
            </a:r>
          </a:p>
        </p:txBody>
      </p:sp>
      <p:sp>
        <p:nvSpPr>
          <p:cNvPr id="10" name="Rectangle 18">
            <a:extLst>
              <a:ext uri="{FF2B5EF4-FFF2-40B4-BE49-F238E27FC236}">
                <a16:creationId xmlns:a16="http://schemas.microsoft.com/office/drawing/2014/main" id="{82416853-6433-47F2-9E06-C4D0BE27CD25}"/>
              </a:ext>
            </a:extLst>
          </p:cNvPr>
          <p:cNvSpPr>
            <a:spLocks noChangeArrowheads="1"/>
          </p:cNvSpPr>
          <p:nvPr/>
        </p:nvSpPr>
        <p:spPr bwMode="auto">
          <a:xfrm>
            <a:off x="1476325" y="465417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Approachable</a:t>
            </a:r>
          </a:p>
        </p:txBody>
      </p:sp>
      <p:sp>
        <p:nvSpPr>
          <p:cNvPr id="11" name="Rectangle 19">
            <a:extLst>
              <a:ext uri="{FF2B5EF4-FFF2-40B4-BE49-F238E27FC236}">
                <a16:creationId xmlns:a16="http://schemas.microsoft.com/office/drawing/2014/main" id="{94DD06E3-B3CF-46F8-999E-8B7897DD1487}"/>
              </a:ext>
            </a:extLst>
          </p:cNvPr>
          <p:cNvSpPr>
            <a:spLocks noChangeArrowheads="1"/>
          </p:cNvSpPr>
          <p:nvPr/>
        </p:nvSpPr>
        <p:spPr bwMode="auto">
          <a:xfrm>
            <a:off x="1042938" y="321272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Goal-setter</a:t>
            </a:r>
          </a:p>
        </p:txBody>
      </p:sp>
      <p:sp>
        <p:nvSpPr>
          <p:cNvPr id="12" name="Rectangle 17">
            <a:extLst>
              <a:ext uri="{FF2B5EF4-FFF2-40B4-BE49-F238E27FC236}">
                <a16:creationId xmlns:a16="http://schemas.microsoft.com/office/drawing/2014/main" id="{A24470C5-9DF7-4CF3-820A-87285BB975CB}"/>
              </a:ext>
            </a:extLst>
          </p:cNvPr>
          <p:cNvSpPr>
            <a:spLocks noChangeArrowheads="1"/>
          </p:cNvSpPr>
          <p:nvPr/>
        </p:nvSpPr>
        <p:spPr bwMode="auto">
          <a:xfrm>
            <a:off x="3635325" y="15569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Decisive</a:t>
            </a:r>
          </a:p>
        </p:txBody>
      </p:sp>
    </p:spTree>
    <p:extLst>
      <p:ext uri="{BB962C8B-B14F-4D97-AF65-F5344CB8AC3E}">
        <p14:creationId xmlns:p14="http://schemas.microsoft.com/office/powerpoint/2010/main" val="325601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10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1000"/>
                                        <p:tgtEl>
                                          <p:spTgt spid="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1000"/>
                                        <p:tgtEl>
                                          <p:spTgt spid="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1000"/>
                                        <p:tgtEl>
                                          <p:spTgt spid="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1000"/>
                                        <p:tgtEl>
                                          <p:spTgt spid="10"/>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1000"/>
                                        <p:tgtEl>
                                          <p:spTgt spid="11"/>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Goal Setting</a:t>
            </a:r>
          </a:p>
        </p:txBody>
      </p:sp>
      <p:graphicFrame>
        <p:nvGraphicFramePr>
          <p:cNvPr id="13" name="Diagram 12">
            <a:extLst>
              <a:ext uri="{FF2B5EF4-FFF2-40B4-BE49-F238E27FC236}">
                <a16:creationId xmlns:a16="http://schemas.microsoft.com/office/drawing/2014/main" id="{106C0FA3-4AC3-404E-AA12-2C0EA7A6A75B}"/>
              </a:ext>
            </a:extLst>
          </p:cNvPr>
          <p:cNvGraphicFramePr/>
          <p:nvPr>
            <p:extLst>
              <p:ext uri="{D42A27DB-BD31-4B8C-83A1-F6EECF244321}">
                <p14:modId xmlns:p14="http://schemas.microsoft.com/office/powerpoint/2010/main" val="422342242"/>
              </p:ext>
            </p:extLst>
          </p:nvPr>
        </p:nvGraphicFramePr>
        <p:xfrm>
          <a:off x="899592" y="1196752"/>
          <a:ext cx="7416824"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1340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CE7CC-287A-4EB1-BC5C-CBA7F0FD8009}"/>
              </a:ext>
            </a:extLst>
          </p:cNvPr>
          <p:cNvSpPr>
            <a:spLocks noGrp="1"/>
          </p:cNvSpPr>
          <p:nvPr>
            <p:ph type="title"/>
          </p:nvPr>
        </p:nvSpPr>
        <p:spPr/>
        <p:txBody>
          <a:bodyPr/>
          <a:lstStyle/>
          <a:p>
            <a:r>
              <a:rPr lang="en-AU" dirty="0"/>
              <a:t>Physical Characteristics</a:t>
            </a:r>
          </a:p>
        </p:txBody>
      </p:sp>
      <p:sp>
        <p:nvSpPr>
          <p:cNvPr id="4" name="Rectangle 6">
            <a:extLst>
              <a:ext uri="{FF2B5EF4-FFF2-40B4-BE49-F238E27FC236}">
                <a16:creationId xmlns:a16="http://schemas.microsoft.com/office/drawing/2014/main" id="{9641D026-2F69-4518-B82C-4E314BEED43A}"/>
              </a:ext>
            </a:extLst>
          </p:cNvPr>
          <p:cNvSpPr>
            <a:spLocks noChangeArrowheads="1"/>
          </p:cNvSpPr>
          <p:nvPr/>
        </p:nvSpPr>
        <p:spPr bwMode="auto">
          <a:xfrm>
            <a:off x="1115517" y="328615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Fitness</a:t>
            </a:r>
          </a:p>
        </p:txBody>
      </p:sp>
      <p:sp>
        <p:nvSpPr>
          <p:cNvPr id="5" name="Rectangle 7">
            <a:extLst>
              <a:ext uri="{FF2B5EF4-FFF2-40B4-BE49-F238E27FC236}">
                <a16:creationId xmlns:a16="http://schemas.microsoft.com/office/drawing/2014/main" id="{F79C0FAE-CB58-493A-8FC1-B326AC54C7B4}"/>
              </a:ext>
            </a:extLst>
          </p:cNvPr>
          <p:cNvSpPr>
            <a:spLocks noChangeArrowheads="1"/>
          </p:cNvSpPr>
          <p:nvPr/>
        </p:nvSpPr>
        <p:spPr bwMode="auto">
          <a:xfrm>
            <a:off x="3707904" y="162880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Lifestyle</a:t>
            </a:r>
          </a:p>
        </p:txBody>
      </p:sp>
      <p:sp>
        <p:nvSpPr>
          <p:cNvPr id="6" name="Rectangle 9">
            <a:extLst>
              <a:ext uri="{FF2B5EF4-FFF2-40B4-BE49-F238E27FC236}">
                <a16:creationId xmlns:a16="http://schemas.microsoft.com/office/drawing/2014/main" id="{37D8D846-C8E5-45D3-A33E-B395BE3C0639}"/>
              </a:ext>
            </a:extLst>
          </p:cNvPr>
          <p:cNvSpPr>
            <a:spLocks noChangeArrowheads="1"/>
          </p:cNvSpPr>
          <p:nvPr/>
        </p:nvSpPr>
        <p:spPr bwMode="auto">
          <a:xfrm>
            <a:off x="6227267" y="328615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Personal</a:t>
            </a:r>
          </a:p>
          <a:p>
            <a:pPr algn="ctr" eaLnBrk="1" hangingPunct="1"/>
            <a:r>
              <a:rPr lang="en-GB" altLang="en-US" dirty="0"/>
              <a:t>Appearance</a:t>
            </a:r>
          </a:p>
        </p:txBody>
      </p:sp>
      <p:pic>
        <p:nvPicPr>
          <p:cNvPr id="7" name="Picture 13">
            <a:extLst>
              <a:ext uri="{FF2B5EF4-FFF2-40B4-BE49-F238E27FC236}">
                <a16:creationId xmlns:a16="http://schemas.microsoft.com/office/drawing/2014/main" id="{BC8FEB68-1051-49C6-B161-0CBF39CD56E6}"/>
              </a:ext>
            </a:extLst>
          </p:cNvPr>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2004" y="2781325"/>
            <a:ext cx="1978025"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9">
            <a:extLst>
              <a:ext uri="{FF2B5EF4-FFF2-40B4-BE49-F238E27FC236}">
                <a16:creationId xmlns:a16="http://schemas.microsoft.com/office/drawing/2014/main" id="{9A8E48E4-595F-452F-BE7D-AB3F41AC80BB}"/>
              </a:ext>
            </a:extLst>
          </p:cNvPr>
          <p:cNvSpPr>
            <a:spLocks noChangeArrowheads="1"/>
          </p:cNvSpPr>
          <p:nvPr/>
        </p:nvSpPr>
        <p:spPr bwMode="auto">
          <a:xfrm>
            <a:off x="3707904" y="4941913"/>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Speed &amp;</a:t>
            </a:r>
          </a:p>
          <a:p>
            <a:pPr algn="ctr" eaLnBrk="1" hangingPunct="1"/>
            <a:r>
              <a:rPr lang="en-GB" altLang="en-US"/>
              <a:t>Agility</a:t>
            </a:r>
          </a:p>
        </p:txBody>
      </p:sp>
    </p:spTree>
    <p:extLst>
      <p:ext uri="{BB962C8B-B14F-4D97-AF65-F5344CB8AC3E}">
        <p14:creationId xmlns:p14="http://schemas.microsoft.com/office/powerpoint/2010/main" val="271945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10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10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A3A0B-CBF7-4EC8-A875-6871FBE3B37A}"/>
              </a:ext>
            </a:extLst>
          </p:cNvPr>
          <p:cNvSpPr>
            <a:spLocks noGrp="1"/>
          </p:cNvSpPr>
          <p:nvPr>
            <p:ph type="title"/>
          </p:nvPr>
        </p:nvSpPr>
        <p:spPr>
          <a:xfrm>
            <a:off x="457200" y="274638"/>
            <a:ext cx="8229600" cy="1143000"/>
          </a:xfrm>
        </p:spPr>
        <p:txBody>
          <a:bodyPr/>
          <a:lstStyle/>
          <a:p>
            <a:r>
              <a:rPr lang="en-AU" dirty="0"/>
              <a:t>On-Field Characteristics</a:t>
            </a:r>
          </a:p>
        </p:txBody>
      </p:sp>
      <p:grpSp>
        <p:nvGrpSpPr>
          <p:cNvPr id="20" name="Group 19">
            <a:extLst>
              <a:ext uri="{FF2B5EF4-FFF2-40B4-BE49-F238E27FC236}">
                <a16:creationId xmlns:a16="http://schemas.microsoft.com/office/drawing/2014/main" id="{AAAF3072-8905-48CB-BF5D-7A4449A771DF}"/>
              </a:ext>
            </a:extLst>
          </p:cNvPr>
          <p:cNvGrpSpPr/>
          <p:nvPr/>
        </p:nvGrpSpPr>
        <p:grpSpPr>
          <a:xfrm>
            <a:off x="1114698" y="1384780"/>
            <a:ext cx="6553200" cy="4537075"/>
            <a:chOff x="1114698" y="1384780"/>
            <a:chExt cx="6553200" cy="4537075"/>
          </a:xfrm>
          <a:solidFill>
            <a:srgbClr val="92D050"/>
          </a:solidFill>
        </p:grpSpPr>
        <p:sp>
          <p:nvSpPr>
            <p:cNvPr id="4" name="Rectangle 6">
              <a:extLst>
                <a:ext uri="{FF2B5EF4-FFF2-40B4-BE49-F238E27FC236}">
                  <a16:creationId xmlns:a16="http://schemas.microsoft.com/office/drawing/2014/main" id="{B1888679-C402-4514-B090-8AEB2A5AB5F6}"/>
                </a:ext>
              </a:extLst>
            </p:cNvPr>
            <p:cNvSpPr>
              <a:spLocks noChangeArrowheads="1"/>
            </p:cNvSpPr>
            <p:nvPr/>
          </p:nvSpPr>
          <p:spPr bwMode="auto">
            <a:xfrm>
              <a:off x="1619523" y="1745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Positioning</a:t>
              </a:r>
            </a:p>
          </p:txBody>
        </p:sp>
        <p:sp>
          <p:nvSpPr>
            <p:cNvPr id="5" name="Rectangle 7">
              <a:extLst>
                <a:ext uri="{FF2B5EF4-FFF2-40B4-BE49-F238E27FC236}">
                  <a16:creationId xmlns:a16="http://schemas.microsoft.com/office/drawing/2014/main" id="{13B1B235-D09A-4A98-85DB-43D22EA42D00}"/>
                </a:ext>
              </a:extLst>
            </p:cNvPr>
            <p:cNvSpPr>
              <a:spLocks noChangeArrowheads="1"/>
            </p:cNvSpPr>
            <p:nvPr/>
          </p:nvSpPr>
          <p:spPr bwMode="auto">
            <a:xfrm>
              <a:off x="5796235" y="1745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Player Control</a:t>
              </a:r>
            </a:p>
          </p:txBody>
        </p:sp>
        <p:sp>
          <p:nvSpPr>
            <p:cNvPr id="6" name="Rectangle 8">
              <a:extLst>
                <a:ext uri="{FF2B5EF4-FFF2-40B4-BE49-F238E27FC236}">
                  <a16:creationId xmlns:a16="http://schemas.microsoft.com/office/drawing/2014/main" id="{0B38701B-8F22-4055-9814-7F7C6FD17F55}"/>
                </a:ext>
              </a:extLst>
            </p:cNvPr>
            <p:cNvSpPr>
              <a:spLocks noChangeArrowheads="1"/>
            </p:cNvSpPr>
            <p:nvPr/>
          </p:nvSpPr>
          <p:spPr bwMode="auto">
            <a:xfrm>
              <a:off x="5866085" y="4676751"/>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Advantage</a:t>
              </a:r>
            </a:p>
          </p:txBody>
        </p:sp>
        <p:sp>
          <p:nvSpPr>
            <p:cNvPr id="7" name="Rectangle 9">
              <a:extLst>
                <a:ext uri="{FF2B5EF4-FFF2-40B4-BE49-F238E27FC236}">
                  <a16:creationId xmlns:a16="http://schemas.microsoft.com/office/drawing/2014/main" id="{3F917AC6-9C5E-4519-A5BA-A6AB32C81029}"/>
                </a:ext>
              </a:extLst>
            </p:cNvPr>
            <p:cNvSpPr>
              <a:spLocks noChangeArrowheads="1"/>
            </p:cNvSpPr>
            <p:nvPr/>
          </p:nvSpPr>
          <p:spPr bwMode="auto">
            <a:xfrm>
              <a:off x="6156598" y="3185005"/>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Rule</a:t>
              </a:r>
            </a:p>
            <a:p>
              <a:pPr algn="ctr" eaLnBrk="1" hangingPunct="1"/>
              <a:r>
                <a:rPr lang="en-GB" altLang="en-US"/>
                <a:t>Application</a:t>
              </a:r>
            </a:p>
          </p:txBody>
        </p:sp>
        <p:sp>
          <p:nvSpPr>
            <p:cNvPr id="8" name="Rectangle 10">
              <a:extLst>
                <a:ext uri="{FF2B5EF4-FFF2-40B4-BE49-F238E27FC236}">
                  <a16:creationId xmlns:a16="http://schemas.microsoft.com/office/drawing/2014/main" id="{B548D424-D715-4AD0-A631-0F8AF2DA1081}"/>
                </a:ext>
              </a:extLst>
            </p:cNvPr>
            <p:cNvSpPr>
              <a:spLocks noChangeArrowheads="1"/>
            </p:cNvSpPr>
            <p:nvPr/>
          </p:nvSpPr>
          <p:spPr bwMode="auto">
            <a:xfrm>
              <a:off x="3707085" y="512969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Credibility</a:t>
              </a:r>
            </a:p>
          </p:txBody>
        </p:sp>
        <p:sp>
          <p:nvSpPr>
            <p:cNvPr id="9" name="Rectangle 11">
              <a:extLst>
                <a:ext uri="{FF2B5EF4-FFF2-40B4-BE49-F238E27FC236}">
                  <a16:creationId xmlns:a16="http://schemas.microsoft.com/office/drawing/2014/main" id="{F513AD2B-A57C-4327-97B4-4D4340EBE1A9}"/>
                </a:ext>
              </a:extLst>
            </p:cNvPr>
            <p:cNvSpPr>
              <a:spLocks noChangeArrowheads="1"/>
            </p:cNvSpPr>
            <p:nvPr/>
          </p:nvSpPr>
          <p:spPr bwMode="auto">
            <a:xfrm>
              <a:off x="1487018" y="4676751"/>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Player</a:t>
              </a:r>
            </a:p>
            <a:p>
              <a:pPr algn="ctr" eaLnBrk="1" hangingPunct="1"/>
              <a:r>
                <a:rPr lang="en-GB" altLang="en-US"/>
                <a:t>Rapport</a:t>
              </a:r>
            </a:p>
          </p:txBody>
        </p:sp>
        <p:sp>
          <p:nvSpPr>
            <p:cNvPr id="10" name="Rectangle 12">
              <a:extLst>
                <a:ext uri="{FF2B5EF4-FFF2-40B4-BE49-F238E27FC236}">
                  <a16:creationId xmlns:a16="http://schemas.microsoft.com/office/drawing/2014/main" id="{612A7226-818E-41DB-BA16-DC4020854F1C}"/>
                </a:ext>
              </a:extLst>
            </p:cNvPr>
            <p:cNvSpPr>
              <a:spLocks noChangeArrowheads="1"/>
            </p:cNvSpPr>
            <p:nvPr/>
          </p:nvSpPr>
          <p:spPr bwMode="auto">
            <a:xfrm>
              <a:off x="1114698" y="3185005"/>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Mechanics</a:t>
              </a:r>
            </a:p>
          </p:txBody>
        </p:sp>
        <p:sp>
          <p:nvSpPr>
            <p:cNvPr id="11" name="Rectangle 7">
              <a:extLst>
                <a:ext uri="{FF2B5EF4-FFF2-40B4-BE49-F238E27FC236}">
                  <a16:creationId xmlns:a16="http://schemas.microsoft.com/office/drawing/2014/main" id="{87EA9F0C-ACE0-4ADC-A83D-3539234A74F4}"/>
                </a:ext>
              </a:extLst>
            </p:cNvPr>
            <p:cNvSpPr>
              <a:spLocks noChangeArrowheads="1"/>
            </p:cNvSpPr>
            <p:nvPr/>
          </p:nvSpPr>
          <p:spPr bwMode="auto">
            <a:xfrm>
              <a:off x="3707085" y="1384780"/>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Consistency</a:t>
              </a:r>
            </a:p>
          </p:txBody>
        </p:sp>
      </p:grpSp>
      <p:pic>
        <p:nvPicPr>
          <p:cNvPr id="21" name="Picture 11" descr="Image result for touch referees">
            <a:extLst>
              <a:ext uri="{FF2B5EF4-FFF2-40B4-BE49-F238E27FC236}">
                <a16:creationId xmlns:a16="http://schemas.microsoft.com/office/drawing/2014/main" id="{5A9B73E9-6DDE-47ED-83E6-78A880B50748}"/>
              </a:ext>
            </a:extLst>
          </p:cNvPr>
          <p:cNvPicPr>
            <a:picLocks noChangeAspect="1" noChangeArrowheads="1"/>
          </p:cNvPicPr>
          <p:nvPr/>
        </p:nvPicPr>
        <p:blipFill>
          <a:blip r:embed="rId2" cstate="print"/>
          <a:srcRect/>
          <a:stretch>
            <a:fillRect/>
          </a:stretch>
        </p:blipFill>
        <p:spPr bwMode="auto">
          <a:xfrm>
            <a:off x="3576168" y="2485711"/>
            <a:ext cx="1809750" cy="2190750"/>
          </a:xfrm>
          <a:prstGeom prst="rect">
            <a:avLst/>
          </a:prstGeom>
          <a:noFill/>
        </p:spPr>
      </p:pic>
    </p:spTree>
    <p:extLst>
      <p:ext uri="{BB962C8B-B14F-4D97-AF65-F5344CB8AC3E}">
        <p14:creationId xmlns:p14="http://schemas.microsoft.com/office/powerpoint/2010/main" val="438578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52C04-CA73-485E-BE9C-A1E1455FA071}"/>
              </a:ext>
            </a:extLst>
          </p:cNvPr>
          <p:cNvSpPr>
            <a:spLocks noGrp="1"/>
          </p:cNvSpPr>
          <p:nvPr>
            <p:ph type="title"/>
          </p:nvPr>
        </p:nvSpPr>
        <p:spPr>
          <a:xfrm>
            <a:off x="457200" y="274638"/>
            <a:ext cx="8229600" cy="1143000"/>
          </a:xfrm>
        </p:spPr>
        <p:txBody>
          <a:bodyPr/>
          <a:lstStyle/>
          <a:p>
            <a:r>
              <a:rPr lang="en-AU" dirty="0"/>
              <a:t>Off-Field Characteristics</a:t>
            </a:r>
          </a:p>
        </p:txBody>
      </p:sp>
      <p:grpSp>
        <p:nvGrpSpPr>
          <p:cNvPr id="9" name="Group 8">
            <a:extLst>
              <a:ext uri="{FF2B5EF4-FFF2-40B4-BE49-F238E27FC236}">
                <a16:creationId xmlns:a16="http://schemas.microsoft.com/office/drawing/2014/main" id="{4C8949DA-5047-402F-BA64-2782CA87C4FD}"/>
              </a:ext>
            </a:extLst>
          </p:cNvPr>
          <p:cNvGrpSpPr/>
          <p:nvPr/>
        </p:nvGrpSpPr>
        <p:grpSpPr>
          <a:xfrm>
            <a:off x="1679737" y="1890142"/>
            <a:ext cx="5184104" cy="3636063"/>
            <a:chOff x="1679737" y="1890142"/>
            <a:chExt cx="5184104" cy="3636063"/>
          </a:xfrm>
          <a:solidFill>
            <a:srgbClr val="92D050"/>
          </a:solidFill>
        </p:grpSpPr>
        <p:sp>
          <p:nvSpPr>
            <p:cNvPr id="4" name="Rectangle 5">
              <a:extLst>
                <a:ext uri="{FF2B5EF4-FFF2-40B4-BE49-F238E27FC236}">
                  <a16:creationId xmlns:a16="http://schemas.microsoft.com/office/drawing/2014/main" id="{24CCD1D8-986D-4A3A-9C89-5C47283E19E5}"/>
                </a:ext>
              </a:extLst>
            </p:cNvPr>
            <p:cNvSpPr>
              <a:spLocks noChangeArrowheads="1"/>
            </p:cNvSpPr>
            <p:nvPr/>
          </p:nvSpPr>
          <p:spPr bwMode="auto">
            <a:xfrm>
              <a:off x="1679737" y="1890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Presentation</a:t>
              </a:r>
            </a:p>
          </p:txBody>
        </p:sp>
        <p:sp>
          <p:nvSpPr>
            <p:cNvPr id="5" name="Rectangle 6">
              <a:extLst>
                <a:ext uri="{FF2B5EF4-FFF2-40B4-BE49-F238E27FC236}">
                  <a16:creationId xmlns:a16="http://schemas.microsoft.com/office/drawing/2014/main" id="{70D6DA63-03C1-4B16-9F08-69482C48B34A}"/>
                </a:ext>
              </a:extLst>
            </p:cNvPr>
            <p:cNvSpPr>
              <a:spLocks noChangeArrowheads="1"/>
            </p:cNvSpPr>
            <p:nvPr/>
          </p:nvSpPr>
          <p:spPr bwMode="auto">
            <a:xfrm>
              <a:off x="5352541" y="1890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Rapport &amp; </a:t>
              </a:r>
            </a:p>
            <a:p>
              <a:pPr algn="ctr" eaLnBrk="1" hangingPunct="1"/>
              <a:r>
                <a:rPr lang="en-GB" altLang="en-US" dirty="0"/>
                <a:t>Interaction</a:t>
              </a:r>
            </a:p>
          </p:txBody>
        </p:sp>
        <p:sp>
          <p:nvSpPr>
            <p:cNvPr id="6" name="Rectangle 7">
              <a:extLst>
                <a:ext uri="{FF2B5EF4-FFF2-40B4-BE49-F238E27FC236}">
                  <a16:creationId xmlns:a16="http://schemas.microsoft.com/office/drawing/2014/main" id="{3C388101-DACB-4864-A2A2-947313A0DF9C}"/>
                </a:ext>
              </a:extLst>
            </p:cNvPr>
            <p:cNvSpPr>
              <a:spLocks noChangeArrowheads="1"/>
            </p:cNvSpPr>
            <p:nvPr/>
          </p:nvSpPr>
          <p:spPr bwMode="auto">
            <a:xfrm>
              <a:off x="1679737" y="4734043"/>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Pre-Match</a:t>
              </a:r>
            </a:p>
            <a:p>
              <a:pPr algn="ctr" eaLnBrk="1" hangingPunct="1"/>
              <a:r>
                <a:rPr lang="en-GB" altLang="en-US" dirty="0"/>
                <a:t>Duties</a:t>
              </a:r>
            </a:p>
          </p:txBody>
        </p:sp>
        <p:sp>
          <p:nvSpPr>
            <p:cNvPr id="7" name="Rectangle 8">
              <a:extLst>
                <a:ext uri="{FF2B5EF4-FFF2-40B4-BE49-F238E27FC236}">
                  <a16:creationId xmlns:a16="http://schemas.microsoft.com/office/drawing/2014/main" id="{B5646CDC-269B-4D72-B1CA-9BB816F1A948}"/>
                </a:ext>
              </a:extLst>
            </p:cNvPr>
            <p:cNvSpPr>
              <a:spLocks noChangeArrowheads="1"/>
            </p:cNvSpPr>
            <p:nvPr/>
          </p:nvSpPr>
          <p:spPr bwMode="auto">
            <a:xfrm>
              <a:off x="5352541" y="4734043"/>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Correct</a:t>
              </a:r>
            </a:p>
            <a:p>
              <a:pPr algn="ctr" eaLnBrk="1" hangingPunct="1"/>
              <a:r>
                <a:rPr lang="en-GB" altLang="en-US"/>
                <a:t>Preparation</a:t>
              </a:r>
            </a:p>
          </p:txBody>
        </p:sp>
      </p:grpSp>
      <p:pic>
        <p:nvPicPr>
          <p:cNvPr id="8" name="Picture 7">
            <a:extLst>
              <a:ext uri="{FF2B5EF4-FFF2-40B4-BE49-F238E27FC236}">
                <a16:creationId xmlns:a16="http://schemas.microsoft.com/office/drawing/2014/main" id="{A72DEE5F-CCD5-48B7-8813-EC4639257C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864" y="2492896"/>
            <a:ext cx="1847850" cy="2466975"/>
          </a:xfrm>
          <a:prstGeom prst="rect">
            <a:avLst/>
          </a:prstGeom>
        </p:spPr>
      </p:pic>
    </p:spTree>
    <p:extLst>
      <p:ext uri="{BB962C8B-B14F-4D97-AF65-F5344CB8AC3E}">
        <p14:creationId xmlns:p14="http://schemas.microsoft.com/office/powerpoint/2010/main" val="49688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A799B-5289-4FF5-825E-05CD90FD4532}"/>
              </a:ext>
            </a:extLst>
          </p:cNvPr>
          <p:cNvSpPr>
            <a:spLocks noGrp="1"/>
          </p:cNvSpPr>
          <p:nvPr>
            <p:ph type="title"/>
          </p:nvPr>
        </p:nvSpPr>
        <p:spPr/>
        <p:txBody>
          <a:bodyPr>
            <a:normAutofit/>
          </a:bodyPr>
          <a:lstStyle/>
          <a:p>
            <a:r>
              <a:rPr lang="en-AU" dirty="0"/>
              <a:t>Referee’s Common Bonds</a:t>
            </a:r>
          </a:p>
        </p:txBody>
      </p:sp>
      <p:grpSp>
        <p:nvGrpSpPr>
          <p:cNvPr id="9" name="Group 8">
            <a:extLst>
              <a:ext uri="{FF2B5EF4-FFF2-40B4-BE49-F238E27FC236}">
                <a16:creationId xmlns:a16="http://schemas.microsoft.com/office/drawing/2014/main" id="{0A05255B-49E2-4A52-9CE1-22C381A13AAA}"/>
              </a:ext>
            </a:extLst>
          </p:cNvPr>
          <p:cNvGrpSpPr/>
          <p:nvPr/>
        </p:nvGrpSpPr>
        <p:grpSpPr>
          <a:xfrm>
            <a:off x="457200" y="1916832"/>
            <a:ext cx="7836065" cy="3050961"/>
            <a:chOff x="457200" y="1916832"/>
            <a:chExt cx="7836065" cy="3050961"/>
          </a:xfrm>
          <a:solidFill>
            <a:srgbClr val="92D050"/>
          </a:solidFill>
        </p:grpSpPr>
        <p:sp>
          <p:nvSpPr>
            <p:cNvPr id="4" name="Rectangle 5">
              <a:extLst>
                <a:ext uri="{FF2B5EF4-FFF2-40B4-BE49-F238E27FC236}">
                  <a16:creationId xmlns:a16="http://schemas.microsoft.com/office/drawing/2014/main" id="{69CCCAA6-BB3D-4FA1-AE56-F057C3E265A0}"/>
                </a:ext>
              </a:extLst>
            </p:cNvPr>
            <p:cNvSpPr>
              <a:spLocks noChangeArrowheads="1"/>
            </p:cNvSpPr>
            <p:nvPr/>
          </p:nvSpPr>
          <p:spPr bwMode="auto">
            <a:xfrm>
              <a:off x="468313" y="1916832"/>
              <a:ext cx="1720126" cy="1065931"/>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Professional</a:t>
              </a:r>
            </a:p>
            <a:p>
              <a:pPr algn="ctr" eaLnBrk="1" hangingPunct="1"/>
              <a:r>
                <a:rPr lang="en-GB" altLang="en-US" dirty="0"/>
                <a:t>Approach</a:t>
              </a:r>
            </a:p>
          </p:txBody>
        </p:sp>
        <p:sp>
          <p:nvSpPr>
            <p:cNvPr id="5" name="Rectangle 6">
              <a:extLst>
                <a:ext uri="{FF2B5EF4-FFF2-40B4-BE49-F238E27FC236}">
                  <a16:creationId xmlns:a16="http://schemas.microsoft.com/office/drawing/2014/main" id="{C8B28B13-7B6F-4C6E-9F6D-5EF0C15EBE34}"/>
                </a:ext>
              </a:extLst>
            </p:cNvPr>
            <p:cNvSpPr>
              <a:spLocks noChangeArrowheads="1"/>
            </p:cNvSpPr>
            <p:nvPr/>
          </p:nvSpPr>
          <p:spPr bwMode="auto">
            <a:xfrm>
              <a:off x="6566065" y="1922849"/>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Lead by</a:t>
              </a:r>
            </a:p>
            <a:p>
              <a:pPr algn="ctr" eaLnBrk="1" hangingPunct="1"/>
              <a:r>
                <a:rPr lang="en-GB" altLang="en-US" dirty="0"/>
                <a:t>Example</a:t>
              </a:r>
            </a:p>
          </p:txBody>
        </p:sp>
        <p:sp>
          <p:nvSpPr>
            <p:cNvPr id="6" name="Rectangle 7">
              <a:extLst>
                <a:ext uri="{FF2B5EF4-FFF2-40B4-BE49-F238E27FC236}">
                  <a16:creationId xmlns:a16="http://schemas.microsoft.com/office/drawing/2014/main" id="{AF7B93A9-6522-4EC0-AAC6-AC49499B9773}"/>
                </a:ext>
              </a:extLst>
            </p:cNvPr>
            <p:cNvSpPr>
              <a:spLocks noChangeArrowheads="1"/>
            </p:cNvSpPr>
            <p:nvPr/>
          </p:nvSpPr>
          <p:spPr bwMode="auto">
            <a:xfrm>
              <a:off x="457200" y="3888293"/>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No Open </a:t>
              </a:r>
            </a:p>
            <a:p>
              <a:pPr algn="ctr" eaLnBrk="1" hangingPunct="1"/>
              <a:r>
                <a:rPr lang="en-GB" altLang="en-US" dirty="0"/>
                <a:t>Criticism of </a:t>
              </a:r>
            </a:p>
            <a:p>
              <a:pPr algn="ctr" eaLnBrk="1" hangingPunct="1"/>
              <a:r>
                <a:rPr lang="en-GB" altLang="en-US" dirty="0"/>
                <a:t>Fellow Referees</a:t>
              </a:r>
            </a:p>
          </p:txBody>
        </p:sp>
        <p:sp>
          <p:nvSpPr>
            <p:cNvPr id="7" name="Rectangle 8">
              <a:extLst>
                <a:ext uri="{FF2B5EF4-FFF2-40B4-BE49-F238E27FC236}">
                  <a16:creationId xmlns:a16="http://schemas.microsoft.com/office/drawing/2014/main" id="{D81BD00E-1FBB-4C58-9B86-CA1CC72304B9}"/>
                </a:ext>
              </a:extLst>
            </p:cNvPr>
            <p:cNvSpPr>
              <a:spLocks noChangeArrowheads="1"/>
            </p:cNvSpPr>
            <p:nvPr/>
          </p:nvSpPr>
          <p:spPr bwMode="auto">
            <a:xfrm>
              <a:off x="6566065" y="3888293"/>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Be Objective</a:t>
              </a:r>
            </a:p>
          </p:txBody>
        </p:sp>
      </p:grpSp>
      <p:pic>
        <p:nvPicPr>
          <p:cNvPr id="10" name="Picture 2">
            <a:extLst>
              <a:ext uri="{FF2B5EF4-FFF2-40B4-BE49-F238E27FC236}">
                <a16:creationId xmlns:a16="http://schemas.microsoft.com/office/drawing/2014/main" id="{F91E31F4-83E1-4CD7-9FD2-2BF97916DCF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4" y="1430214"/>
            <a:ext cx="2927188" cy="4392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056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2</a:t>
            </a:r>
            <a:br>
              <a:rPr lang="en-GB" sz="4900" dirty="0"/>
            </a:br>
            <a:br>
              <a:rPr lang="en-GB" dirty="0"/>
            </a:br>
            <a:r>
              <a:rPr lang="en-GB" dirty="0"/>
              <a:t>Pre- and post-game duties</a:t>
            </a:r>
          </a:p>
        </p:txBody>
      </p:sp>
    </p:spTree>
    <p:extLst>
      <p:ext uri="{BB962C8B-B14F-4D97-AF65-F5344CB8AC3E}">
        <p14:creationId xmlns:p14="http://schemas.microsoft.com/office/powerpoint/2010/main" val="2970162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Arriving early allows…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3491880" y="1600200"/>
            <a:ext cx="5580112" cy="4525963"/>
          </a:xfrm>
        </p:spPr>
        <p:txBody>
          <a:bodyPr/>
          <a:lstStyle/>
          <a:p>
            <a:r>
              <a:rPr lang="en-AU" dirty="0"/>
              <a:t>Warm Up</a:t>
            </a:r>
          </a:p>
          <a:p>
            <a:r>
              <a:rPr lang="en-AU" dirty="0"/>
              <a:t>Pitch inspection </a:t>
            </a:r>
          </a:p>
          <a:p>
            <a:r>
              <a:rPr lang="en-AU" dirty="0"/>
              <a:t>Player inspection</a:t>
            </a:r>
          </a:p>
          <a:p>
            <a:r>
              <a:rPr lang="en-AU" dirty="0"/>
              <a:t>Introduction to the captains</a:t>
            </a:r>
          </a:p>
          <a:p>
            <a:r>
              <a:rPr lang="en-AU" dirty="0"/>
              <a:t>The Toss</a:t>
            </a:r>
          </a:p>
          <a:p>
            <a:r>
              <a:rPr lang="en-AU" dirty="0"/>
              <a:t>Buddy discussion</a:t>
            </a:r>
          </a:p>
        </p:txBody>
      </p:sp>
      <p:pic>
        <p:nvPicPr>
          <p:cNvPr id="5" name="Image 4">
            <a:extLst>
              <a:ext uri="{FF2B5EF4-FFF2-40B4-BE49-F238E27FC236}">
                <a16:creationId xmlns:a16="http://schemas.microsoft.com/office/drawing/2014/main" id="{7198E4B3-A282-4361-88B0-B2CA35B493D1}"/>
              </a:ext>
            </a:extLst>
          </p:cNvPr>
          <p:cNvPicPr>
            <a:picLocks noChangeAspect="1"/>
          </p:cNvPicPr>
          <p:nvPr/>
        </p:nvPicPr>
        <p:blipFill>
          <a:blip r:embed="rId3"/>
          <a:stretch>
            <a:fillRect/>
          </a:stretch>
        </p:blipFill>
        <p:spPr>
          <a:xfrm>
            <a:off x="251520" y="1464777"/>
            <a:ext cx="3148849" cy="5085184"/>
          </a:xfrm>
          <a:prstGeom prst="rect">
            <a:avLst/>
          </a:prstGeom>
        </p:spPr>
      </p:pic>
    </p:spTree>
    <p:extLst>
      <p:ext uri="{BB962C8B-B14F-4D97-AF65-F5344CB8AC3E}">
        <p14:creationId xmlns:p14="http://schemas.microsoft.com/office/powerpoint/2010/main" val="125929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Agenda</a:t>
            </a:r>
          </a:p>
        </p:txBody>
      </p:sp>
      <p:sp>
        <p:nvSpPr>
          <p:cNvPr id="3" name="Content Placeholder 2"/>
          <p:cNvSpPr>
            <a:spLocks noGrp="1"/>
          </p:cNvSpPr>
          <p:nvPr>
            <p:ph idx="1"/>
          </p:nvPr>
        </p:nvSpPr>
        <p:spPr>
          <a:xfrm>
            <a:off x="457200" y="1600200"/>
            <a:ext cx="6995120" cy="4525963"/>
          </a:xfrm>
        </p:spPr>
        <p:txBody>
          <a:bodyPr>
            <a:normAutofit/>
          </a:bodyPr>
          <a:lstStyle/>
          <a:p>
            <a:r>
              <a:rPr lang="en-GB" sz="2000" dirty="0"/>
              <a:t>Course introduction</a:t>
            </a:r>
          </a:p>
          <a:p>
            <a:r>
              <a:rPr lang="en-GB" sz="2000" dirty="0"/>
              <a:t>Module 1 : Characteristics of a Good Referee</a:t>
            </a:r>
          </a:p>
          <a:p>
            <a:r>
              <a:rPr lang="en-AU" sz="2000" dirty="0"/>
              <a:t>Module 2 : </a:t>
            </a:r>
            <a:r>
              <a:rPr lang="en-GB" sz="2000" dirty="0"/>
              <a:t>Pre &amp; Post Game Duties</a:t>
            </a:r>
          </a:p>
          <a:p>
            <a:r>
              <a:rPr lang="en-AU" sz="2000" dirty="0"/>
              <a:t>Module 3 : Communications</a:t>
            </a:r>
          </a:p>
          <a:p>
            <a:r>
              <a:rPr lang="en-AU" sz="2000" dirty="0"/>
              <a:t>Module 4 : Technical Aspects of the Game Part 1</a:t>
            </a:r>
          </a:p>
          <a:p>
            <a:r>
              <a:rPr lang="en-AU" sz="2000" dirty="0"/>
              <a:t>Module 4 : Technical Aspects of the Game Part 2</a:t>
            </a:r>
          </a:p>
          <a:p>
            <a:r>
              <a:rPr lang="en-AU" sz="2000" dirty="0"/>
              <a:t>Module 5 : Systems, Positioning and Interchange </a:t>
            </a:r>
            <a:br>
              <a:rPr lang="en-AU" sz="2000" dirty="0"/>
            </a:br>
            <a:r>
              <a:rPr lang="en-AU" sz="2000" dirty="0"/>
              <a:t>(practical session included)</a:t>
            </a:r>
          </a:p>
          <a:p>
            <a:r>
              <a:rPr lang="en-AU" sz="2000" dirty="0"/>
              <a:t>Module 6 : Situation Management</a:t>
            </a:r>
          </a:p>
          <a:p>
            <a:r>
              <a:rPr lang="en-AU" sz="2000" dirty="0"/>
              <a:t>Written Exam</a:t>
            </a:r>
          </a:p>
          <a:p>
            <a:endParaRPr lang="en-GB" sz="2000" dirty="0"/>
          </a:p>
          <a:p>
            <a:endParaRPr lang="en-GB" sz="2000" dirty="0"/>
          </a:p>
        </p:txBody>
      </p:sp>
    </p:spTree>
    <p:extLst>
      <p:ext uri="{BB962C8B-B14F-4D97-AF65-F5344CB8AC3E}">
        <p14:creationId xmlns:p14="http://schemas.microsoft.com/office/powerpoint/2010/main" val="2305853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Never forget to bring…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3563888" y="1600200"/>
            <a:ext cx="5122912" cy="4525963"/>
          </a:xfrm>
        </p:spPr>
        <p:txBody>
          <a:bodyPr>
            <a:normAutofit lnSpcReduction="10000"/>
          </a:bodyPr>
          <a:lstStyle/>
          <a:p>
            <a:r>
              <a:rPr lang="en-AU" dirty="0"/>
              <a:t>Buddies </a:t>
            </a:r>
            <a:r>
              <a:rPr lang="en-AU" dirty="0">
                <a:sym typeface="Wingdings" panose="05000000000000000000" pitchFamily="2" charset="2"/>
              </a:rPr>
              <a:t> All together !</a:t>
            </a:r>
            <a:endParaRPr lang="en-AU" dirty="0"/>
          </a:p>
          <a:p>
            <a:r>
              <a:rPr lang="en-AU" dirty="0"/>
              <a:t>Score Card</a:t>
            </a:r>
          </a:p>
          <a:p>
            <a:r>
              <a:rPr lang="en-AU" dirty="0"/>
              <a:t>Pen</a:t>
            </a:r>
          </a:p>
          <a:p>
            <a:r>
              <a:rPr lang="en-AU" dirty="0"/>
              <a:t>Whistle + spare</a:t>
            </a:r>
          </a:p>
          <a:p>
            <a:r>
              <a:rPr lang="en-AU" dirty="0"/>
              <a:t>Drink/bottles x 2</a:t>
            </a:r>
          </a:p>
          <a:p>
            <a:r>
              <a:rPr lang="en-AU" dirty="0"/>
              <a:t>Clean and Tidy Uniform</a:t>
            </a:r>
          </a:p>
          <a:p>
            <a:r>
              <a:rPr lang="en-AU" dirty="0"/>
              <a:t>Sun protection</a:t>
            </a:r>
          </a:p>
          <a:p>
            <a:r>
              <a:rPr lang="en-AU" dirty="0"/>
              <a:t>Badge</a:t>
            </a:r>
          </a:p>
        </p:txBody>
      </p:sp>
      <p:pic>
        <p:nvPicPr>
          <p:cNvPr id="2" name="Image 1">
            <a:extLst>
              <a:ext uri="{FF2B5EF4-FFF2-40B4-BE49-F238E27FC236}">
                <a16:creationId xmlns:a16="http://schemas.microsoft.com/office/drawing/2014/main" id="{2B8F3B52-5B2D-427B-A68D-EA640D41EDF3}"/>
              </a:ext>
            </a:extLst>
          </p:cNvPr>
          <p:cNvPicPr>
            <a:picLocks noChangeAspect="1"/>
          </p:cNvPicPr>
          <p:nvPr/>
        </p:nvPicPr>
        <p:blipFill>
          <a:blip r:embed="rId3"/>
          <a:stretch>
            <a:fillRect/>
          </a:stretch>
        </p:blipFill>
        <p:spPr>
          <a:xfrm>
            <a:off x="179512" y="2420888"/>
            <a:ext cx="3142762" cy="2206054"/>
          </a:xfrm>
          <a:prstGeom prst="rect">
            <a:avLst/>
          </a:prstGeom>
        </p:spPr>
      </p:pic>
    </p:spTree>
    <p:extLst>
      <p:ext uri="{BB962C8B-B14F-4D97-AF65-F5344CB8AC3E}">
        <p14:creationId xmlns:p14="http://schemas.microsoft.com/office/powerpoint/2010/main" val="3023545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Talk about …</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57200" y="1600200"/>
            <a:ext cx="4834880" cy="4525963"/>
          </a:xfrm>
        </p:spPr>
        <p:txBody>
          <a:bodyPr>
            <a:normAutofit/>
          </a:bodyPr>
          <a:lstStyle/>
          <a:p>
            <a:r>
              <a:rPr lang="en-AU" sz="2800" dirty="0"/>
              <a:t>Instructions to captains</a:t>
            </a:r>
          </a:p>
          <a:p>
            <a:r>
              <a:rPr lang="en-AU" sz="2800" dirty="0"/>
              <a:t>Field conditions</a:t>
            </a:r>
          </a:p>
          <a:p>
            <a:r>
              <a:rPr lang="en-AU" sz="2800" dirty="0"/>
              <a:t>Where to keep the scorecard</a:t>
            </a:r>
          </a:p>
          <a:p>
            <a:r>
              <a:rPr lang="en-AU" sz="2800" dirty="0"/>
              <a:t>How to interchange</a:t>
            </a:r>
          </a:p>
          <a:p>
            <a:r>
              <a:rPr lang="en-AU" sz="2800" dirty="0"/>
              <a:t>Who will start</a:t>
            </a:r>
          </a:p>
          <a:p>
            <a:endParaRPr lang="en-AU" sz="2800" dirty="0"/>
          </a:p>
        </p:txBody>
      </p:sp>
      <p:pic>
        <p:nvPicPr>
          <p:cNvPr id="2" name="Image 1">
            <a:extLst>
              <a:ext uri="{FF2B5EF4-FFF2-40B4-BE49-F238E27FC236}">
                <a16:creationId xmlns:a16="http://schemas.microsoft.com/office/drawing/2014/main" id="{068AA722-6DC3-48C8-BAE6-42F3FADFF200}"/>
              </a:ext>
            </a:extLst>
          </p:cNvPr>
          <p:cNvPicPr>
            <a:picLocks noChangeAspect="1"/>
          </p:cNvPicPr>
          <p:nvPr/>
        </p:nvPicPr>
        <p:blipFill>
          <a:blip r:embed="rId2"/>
          <a:stretch>
            <a:fillRect/>
          </a:stretch>
        </p:blipFill>
        <p:spPr>
          <a:xfrm>
            <a:off x="4998848" y="1610207"/>
            <a:ext cx="3687952" cy="3168352"/>
          </a:xfrm>
          <a:prstGeom prst="rect">
            <a:avLst/>
          </a:prstGeom>
        </p:spPr>
      </p:pic>
    </p:spTree>
    <p:extLst>
      <p:ext uri="{BB962C8B-B14F-4D97-AF65-F5344CB8AC3E}">
        <p14:creationId xmlns:p14="http://schemas.microsoft.com/office/powerpoint/2010/main" val="3421976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Post-Game Duties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3779912" y="1844824"/>
            <a:ext cx="4906888" cy="4281339"/>
          </a:xfrm>
        </p:spPr>
        <p:txBody>
          <a:bodyPr>
            <a:normAutofit/>
          </a:bodyPr>
          <a:lstStyle/>
          <a:p>
            <a:r>
              <a:rPr lang="en-AU" dirty="0"/>
              <a:t>Scorecard</a:t>
            </a:r>
          </a:p>
          <a:p>
            <a:pPr lvl="1"/>
            <a:r>
              <a:rPr lang="en-AU" dirty="0"/>
              <a:t>Score Agreed</a:t>
            </a:r>
          </a:p>
          <a:p>
            <a:pPr lvl="1"/>
            <a:r>
              <a:rPr lang="en-AU" dirty="0"/>
              <a:t>Signed by both Captains</a:t>
            </a:r>
          </a:p>
          <a:p>
            <a:pPr lvl="1"/>
            <a:r>
              <a:rPr lang="en-AU" dirty="0"/>
              <a:t>Signed by Referees</a:t>
            </a:r>
          </a:p>
          <a:p>
            <a:r>
              <a:rPr lang="en-AU" dirty="0"/>
              <a:t>Ball</a:t>
            </a:r>
          </a:p>
          <a:p>
            <a:r>
              <a:rPr lang="en-AU" dirty="0"/>
              <a:t>Coaching</a:t>
            </a:r>
          </a:p>
          <a:p>
            <a:pPr marL="0" indent="0">
              <a:buNone/>
            </a:pPr>
            <a:endParaRPr lang="en-AU" dirty="0"/>
          </a:p>
          <a:p>
            <a:endParaRPr lang="en-AU" dirty="0"/>
          </a:p>
        </p:txBody>
      </p:sp>
      <p:pic>
        <p:nvPicPr>
          <p:cNvPr id="5" name="Image 4">
            <a:extLst>
              <a:ext uri="{FF2B5EF4-FFF2-40B4-BE49-F238E27FC236}">
                <a16:creationId xmlns:a16="http://schemas.microsoft.com/office/drawing/2014/main" id="{22B89834-278A-4205-BA4C-ECFECCE10252}"/>
              </a:ext>
            </a:extLst>
          </p:cNvPr>
          <p:cNvPicPr>
            <a:picLocks noChangeAspect="1"/>
          </p:cNvPicPr>
          <p:nvPr/>
        </p:nvPicPr>
        <p:blipFill>
          <a:blip r:embed="rId3"/>
          <a:stretch>
            <a:fillRect/>
          </a:stretch>
        </p:blipFill>
        <p:spPr>
          <a:xfrm>
            <a:off x="208056" y="1772816"/>
            <a:ext cx="3427840" cy="4690046"/>
          </a:xfrm>
          <a:prstGeom prst="rect">
            <a:avLst/>
          </a:prstGeom>
        </p:spPr>
      </p:pic>
    </p:spTree>
    <p:extLst>
      <p:ext uri="{BB962C8B-B14F-4D97-AF65-F5344CB8AC3E}">
        <p14:creationId xmlns:p14="http://schemas.microsoft.com/office/powerpoint/2010/main" val="4685490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3</a:t>
            </a:r>
            <a:br>
              <a:rPr lang="en-GB" sz="4900" dirty="0"/>
            </a:br>
            <a:br>
              <a:rPr lang="en-GB" dirty="0"/>
            </a:br>
            <a:r>
              <a:rPr lang="en-GB" dirty="0"/>
              <a:t>Communications</a:t>
            </a:r>
          </a:p>
        </p:txBody>
      </p:sp>
    </p:spTree>
    <p:extLst>
      <p:ext uri="{BB962C8B-B14F-4D97-AF65-F5344CB8AC3E}">
        <p14:creationId xmlns:p14="http://schemas.microsoft.com/office/powerpoint/2010/main" val="315122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E2F621A-16D3-46AC-994F-15D91D32C111}"/>
              </a:ext>
            </a:extLst>
          </p:cNvPr>
          <p:cNvGrpSpPr/>
          <p:nvPr/>
        </p:nvGrpSpPr>
        <p:grpSpPr>
          <a:xfrm>
            <a:off x="539552" y="728700"/>
            <a:ext cx="8280920" cy="5400600"/>
            <a:chOff x="0" y="304800"/>
            <a:chExt cx="9144000" cy="6324600"/>
          </a:xfrm>
        </p:grpSpPr>
        <p:sp>
          <p:nvSpPr>
            <p:cNvPr id="4" name="AutoShape 11">
              <a:extLst>
                <a:ext uri="{FF2B5EF4-FFF2-40B4-BE49-F238E27FC236}">
                  <a16:creationId xmlns:a16="http://schemas.microsoft.com/office/drawing/2014/main" id="{C3EA511C-52BE-4531-ADFA-34369017DEC9}"/>
                </a:ext>
              </a:extLst>
            </p:cNvPr>
            <p:cNvSpPr>
              <a:spLocks noChangeArrowheads="1"/>
            </p:cNvSpPr>
            <p:nvPr/>
          </p:nvSpPr>
          <p:spPr bwMode="auto">
            <a:xfrm>
              <a:off x="0" y="2209800"/>
              <a:ext cx="2133600" cy="1371600"/>
            </a:xfrm>
            <a:prstGeom prst="irregularSeal1">
              <a:avLst/>
            </a:prstGeom>
            <a:solidFill>
              <a:schemeClr val="tx1"/>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social environ</a:t>
              </a:r>
            </a:p>
          </p:txBody>
        </p:sp>
        <p:sp>
          <p:nvSpPr>
            <p:cNvPr id="5" name="AutoShape 9">
              <a:extLst>
                <a:ext uri="{FF2B5EF4-FFF2-40B4-BE49-F238E27FC236}">
                  <a16:creationId xmlns:a16="http://schemas.microsoft.com/office/drawing/2014/main" id="{F56D3596-5949-410E-8B3A-ECD23859553B}"/>
                </a:ext>
              </a:extLst>
            </p:cNvPr>
            <p:cNvSpPr>
              <a:spLocks noChangeArrowheads="1"/>
            </p:cNvSpPr>
            <p:nvPr/>
          </p:nvSpPr>
          <p:spPr bwMode="auto">
            <a:xfrm>
              <a:off x="304800" y="1295400"/>
              <a:ext cx="2057400" cy="1447800"/>
            </a:xfrm>
            <a:prstGeom prst="irregularSeal1">
              <a:avLst/>
            </a:prstGeom>
            <a:solidFill>
              <a:srgbClr val="99FF99"/>
            </a:solidFill>
            <a:ln w="9525">
              <a:solidFill>
                <a:schemeClr val="tx1"/>
              </a:solidFill>
              <a:miter lim="800000"/>
              <a:headEnd/>
              <a:tailEnd/>
            </a:ln>
            <a:effectLst/>
          </p:spPr>
          <p:txBody>
            <a:bodyPr wrap="none" anchor="ctr"/>
            <a:lstStyle/>
            <a:p>
              <a:pPr algn="ctr" eaLnBrk="0" hangingPunct="0"/>
              <a:r>
                <a:rPr lang="en-US">
                  <a:latin typeface="Arial Rounded MT Bold" pitchFamily="34" charset="0"/>
                </a:rPr>
                <a:t>back ground</a:t>
              </a:r>
            </a:p>
          </p:txBody>
        </p:sp>
        <p:sp>
          <p:nvSpPr>
            <p:cNvPr id="6" name="AutoShape 10">
              <a:extLst>
                <a:ext uri="{FF2B5EF4-FFF2-40B4-BE49-F238E27FC236}">
                  <a16:creationId xmlns:a16="http://schemas.microsoft.com/office/drawing/2014/main" id="{308E8FEF-9168-4884-8717-16B0D575BD5A}"/>
                </a:ext>
              </a:extLst>
            </p:cNvPr>
            <p:cNvSpPr>
              <a:spLocks noChangeArrowheads="1"/>
            </p:cNvSpPr>
            <p:nvPr/>
          </p:nvSpPr>
          <p:spPr bwMode="auto">
            <a:xfrm>
              <a:off x="2133600" y="3048000"/>
              <a:ext cx="2209800" cy="1828800"/>
            </a:xfrm>
            <a:prstGeom prst="irregularSeal1">
              <a:avLst/>
            </a:prstGeom>
            <a:gradFill rotWithShape="0">
              <a:gsLst>
                <a:gs pos="0">
                  <a:srgbClr val="F09E70">
                    <a:gamma/>
                    <a:shade val="46275"/>
                    <a:invGamma/>
                  </a:srgbClr>
                </a:gs>
                <a:gs pos="100000">
                  <a:srgbClr val="F09E70"/>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assumptions</a:t>
              </a:r>
              <a:endParaRPr lang="en-US" sz="2400">
                <a:solidFill>
                  <a:schemeClr val="bg1"/>
                </a:solidFill>
                <a:latin typeface="Arial Rounded MT Bold" pitchFamily="34" charset="0"/>
              </a:endParaRPr>
            </a:p>
          </p:txBody>
        </p:sp>
        <p:sp>
          <p:nvSpPr>
            <p:cNvPr id="7" name="AutoShape 12">
              <a:extLst>
                <a:ext uri="{FF2B5EF4-FFF2-40B4-BE49-F238E27FC236}">
                  <a16:creationId xmlns:a16="http://schemas.microsoft.com/office/drawing/2014/main" id="{308CBD18-6344-4DAF-A740-245E7E4A51DC}"/>
                </a:ext>
              </a:extLst>
            </p:cNvPr>
            <p:cNvSpPr>
              <a:spLocks noChangeArrowheads="1"/>
            </p:cNvSpPr>
            <p:nvPr/>
          </p:nvSpPr>
          <p:spPr bwMode="auto">
            <a:xfrm>
              <a:off x="3429000" y="914400"/>
              <a:ext cx="2895600" cy="2209800"/>
            </a:xfrm>
            <a:prstGeom prst="irregularSeal1">
              <a:avLst/>
            </a:prstGeom>
            <a:solidFill>
              <a:srgbClr val="00FFFF"/>
            </a:solidFill>
            <a:ln w="9525">
              <a:solidFill>
                <a:schemeClr val="tx1"/>
              </a:solidFill>
              <a:miter lim="800000"/>
              <a:headEnd/>
              <a:tailEnd/>
            </a:ln>
            <a:effectLst/>
          </p:spPr>
          <p:txBody>
            <a:bodyPr wrap="none" anchor="ctr"/>
            <a:lstStyle/>
            <a:p>
              <a:pPr algn="ctr" eaLnBrk="0" hangingPunct="0"/>
              <a:r>
                <a:rPr lang="en-US">
                  <a:latin typeface="Arial Rounded MT Bold" pitchFamily="34" charset="0"/>
                </a:rPr>
                <a:t>past experiences</a:t>
              </a:r>
            </a:p>
          </p:txBody>
        </p:sp>
        <p:sp>
          <p:nvSpPr>
            <p:cNvPr id="8" name="AutoShape 13">
              <a:extLst>
                <a:ext uri="{FF2B5EF4-FFF2-40B4-BE49-F238E27FC236}">
                  <a16:creationId xmlns:a16="http://schemas.microsoft.com/office/drawing/2014/main" id="{FE56F80A-1847-4B1B-9D89-E2D1618CC703}"/>
                </a:ext>
              </a:extLst>
            </p:cNvPr>
            <p:cNvSpPr>
              <a:spLocks noChangeArrowheads="1"/>
            </p:cNvSpPr>
            <p:nvPr/>
          </p:nvSpPr>
          <p:spPr bwMode="auto">
            <a:xfrm>
              <a:off x="1752600" y="1981200"/>
              <a:ext cx="2514600" cy="1447800"/>
            </a:xfrm>
            <a:prstGeom prst="irregularSeal1">
              <a:avLst/>
            </a:prstGeom>
            <a:solidFill>
              <a:srgbClr val="FF3300"/>
            </a:solidFill>
            <a:ln w="9525">
              <a:solidFill>
                <a:schemeClr val="tx1"/>
              </a:solidFill>
              <a:miter lim="800000"/>
              <a:headEnd/>
              <a:tailEnd/>
            </a:ln>
            <a:effectLst/>
          </p:spPr>
          <p:txBody>
            <a:bodyPr wrap="none" anchor="ctr"/>
            <a:lstStyle/>
            <a:p>
              <a:pPr algn="ctr" eaLnBrk="0" hangingPunct="0"/>
              <a:r>
                <a:rPr lang="en-US">
                  <a:solidFill>
                    <a:srgbClr val="FFFF00"/>
                  </a:solidFill>
                  <a:latin typeface="Arial Rounded MT Bold" pitchFamily="34" charset="0"/>
                </a:rPr>
                <a:t>emotional state</a:t>
              </a:r>
            </a:p>
          </p:txBody>
        </p:sp>
        <p:sp>
          <p:nvSpPr>
            <p:cNvPr id="9" name="AutoShape 14">
              <a:extLst>
                <a:ext uri="{FF2B5EF4-FFF2-40B4-BE49-F238E27FC236}">
                  <a16:creationId xmlns:a16="http://schemas.microsoft.com/office/drawing/2014/main" id="{4C3B57A9-7B02-4373-AE25-C43B17B61532}"/>
                </a:ext>
              </a:extLst>
            </p:cNvPr>
            <p:cNvSpPr>
              <a:spLocks noChangeArrowheads="1"/>
            </p:cNvSpPr>
            <p:nvPr/>
          </p:nvSpPr>
          <p:spPr bwMode="auto">
            <a:xfrm>
              <a:off x="0" y="304800"/>
              <a:ext cx="1981200" cy="1295400"/>
            </a:xfrm>
            <a:prstGeom prst="irregularSeal1">
              <a:avLst/>
            </a:prstGeom>
            <a:solidFill>
              <a:schemeClr val="hlink"/>
            </a:solidFill>
            <a:ln w="9525">
              <a:solidFill>
                <a:schemeClr val="tx1"/>
              </a:solidFill>
              <a:miter lim="800000"/>
              <a:headEnd/>
              <a:tailEnd/>
            </a:ln>
            <a:effectLst/>
          </p:spPr>
          <p:txBody>
            <a:bodyPr wrap="none" anchor="ctr"/>
            <a:lstStyle/>
            <a:p>
              <a:pPr algn="ctr" eaLnBrk="0" hangingPunct="0"/>
              <a:r>
                <a:rPr lang="en-US" sz="2000" dirty="0">
                  <a:solidFill>
                    <a:schemeClr val="accent2"/>
                  </a:solidFill>
                  <a:latin typeface="Arial Rounded MT Bold" pitchFamily="34" charset="0"/>
                </a:rPr>
                <a:t>mental state</a:t>
              </a:r>
            </a:p>
          </p:txBody>
        </p:sp>
        <p:sp>
          <p:nvSpPr>
            <p:cNvPr id="10" name="AutoShape 15">
              <a:extLst>
                <a:ext uri="{FF2B5EF4-FFF2-40B4-BE49-F238E27FC236}">
                  <a16:creationId xmlns:a16="http://schemas.microsoft.com/office/drawing/2014/main" id="{BDE54B49-55A9-4752-9565-F69F035C1CDB}"/>
                </a:ext>
              </a:extLst>
            </p:cNvPr>
            <p:cNvSpPr>
              <a:spLocks noChangeArrowheads="1"/>
            </p:cNvSpPr>
            <p:nvPr/>
          </p:nvSpPr>
          <p:spPr bwMode="auto">
            <a:xfrm>
              <a:off x="3429000" y="2590800"/>
              <a:ext cx="2286000" cy="1600200"/>
            </a:xfrm>
            <a:prstGeom prst="irregularSeal1">
              <a:avLst/>
            </a:prstGeom>
            <a:solidFill>
              <a:srgbClr val="FFFF00"/>
            </a:soli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nationality,</a:t>
              </a:r>
              <a:br>
                <a:rPr lang="en-US">
                  <a:solidFill>
                    <a:schemeClr val="accent2"/>
                  </a:solidFill>
                  <a:latin typeface="Arial Rounded MT Bold" pitchFamily="34" charset="0"/>
                </a:rPr>
              </a:br>
              <a:r>
                <a:rPr lang="en-US">
                  <a:solidFill>
                    <a:schemeClr val="accent2"/>
                  </a:solidFill>
                  <a:latin typeface="Arial Rounded MT Bold" pitchFamily="34" charset="0"/>
                </a:rPr>
                <a:t>accent</a:t>
              </a:r>
            </a:p>
          </p:txBody>
        </p:sp>
        <p:sp>
          <p:nvSpPr>
            <p:cNvPr id="11" name="AutoShape 16">
              <a:extLst>
                <a:ext uri="{FF2B5EF4-FFF2-40B4-BE49-F238E27FC236}">
                  <a16:creationId xmlns:a16="http://schemas.microsoft.com/office/drawing/2014/main" id="{9424CF3D-4471-4057-93AD-1D5E3FB7262F}"/>
                </a:ext>
              </a:extLst>
            </p:cNvPr>
            <p:cNvSpPr>
              <a:spLocks noChangeArrowheads="1"/>
            </p:cNvSpPr>
            <p:nvPr/>
          </p:nvSpPr>
          <p:spPr bwMode="auto">
            <a:xfrm>
              <a:off x="4267200" y="3733800"/>
              <a:ext cx="2209800" cy="1600200"/>
            </a:xfrm>
            <a:prstGeom prst="irregularSeal1">
              <a:avLst/>
            </a:prstGeom>
            <a:gradFill rotWithShape="0">
              <a:gsLst>
                <a:gs pos="0">
                  <a:srgbClr val="FFFF00"/>
                </a:gs>
                <a:gs pos="100000">
                  <a:schemeClr val="accent2"/>
                </a:gs>
              </a:gsLst>
              <a:path path="rect">
                <a:fillToRect r="100000" b="100000"/>
              </a:path>
            </a:gradFill>
            <a:ln w="9525">
              <a:solidFill>
                <a:schemeClr val="tx1"/>
              </a:solidFill>
              <a:miter lim="800000"/>
              <a:headEnd/>
              <a:tailEnd/>
            </a:ln>
            <a:effectLst/>
          </p:spPr>
          <p:txBody>
            <a:bodyPr wrap="none" anchor="ctr"/>
            <a:lstStyle/>
            <a:p>
              <a:pPr algn="ctr" eaLnBrk="0" hangingPunct="0"/>
              <a:r>
                <a:rPr lang="en-US">
                  <a:solidFill>
                    <a:srgbClr val="003300"/>
                  </a:solidFill>
                  <a:latin typeface="Arial Rounded MT Bold" pitchFamily="34" charset="0"/>
                </a:rPr>
                <a:t>self-esteem</a:t>
              </a:r>
            </a:p>
          </p:txBody>
        </p:sp>
        <p:sp>
          <p:nvSpPr>
            <p:cNvPr id="12" name="AutoShape 17">
              <a:extLst>
                <a:ext uri="{FF2B5EF4-FFF2-40B4-BE49-F238E27FC236}">
                  <a16:creationId xmlns:a16="http://schemas.microsoft.com/office/drawing/2014/main" id="{645CD086-DF02-436D-BB9A-85D2BD0A7545}"/>
                </a:ext>
              </a:extLst>
            </p:cNvPr>
            <p:cNvSpPr>
              <a:spLocks noChangeArrowheads="1"/>
            </p:cNvSpPr>
            <p:nvPr/>
          </p:nvSpPr>
          <p:spPr bwMode="auto">
            <a:xfrm>
              <a:off x="5105400" y="4953000"/>
              <a:ext cx="2667000" cy="1600200"/>
            </a:xfrm>
            <a:prstGeom prst="irregularSeal1">
              <a:avLst/>
            </a:prstGeom>
            <a:gradFill rotWithShape="0">
              <a:gsLst>
                <a:gs pos="0">
                  <a:srgbClr val="FF0000"/>
                </a:gs>
                <a:gs pos="50000">
                  <a:srgbClr val="FF99FF"/>
                </a:gs>
                <a:gs pos="100000">
                  <a:srgbClr val="FF0000"/>
                </a:gs>
              </a:gsLst>
              <a:lin ang="5400000" scaled="1"/>
            </a:gra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player skill level</a:t>
              </a:r>
            </a:p>
          </p:txBody>
        </p:sp>
        <p:sp>
          <p:nvSpPr>
            <p:cNvPr id="13" name="AutoShape 18">
              <a:extLst>
                <a:ext uri="{FF2B5EF4-FFF2-40B4-BE49-F238E27FC236}">
                  <a16:creationId xmlns:a16="http://schemas.microsoft.com/office/drawing/2014/main" id="{DFCA81D9-25CB-446B-B8C7-AA74A76B03D2}"/>
                </a:ext>
              </a:extLst>
            </p:cNvPr>
            <p:cNvSpPr>
              <a:spLocks noChangeArrowheads="1"/>
            </p:cNvSpPr>
            <p:nvPr/>
          </p:nvSpPr>
          <p:spPr bwMode="auto">
            <a:xfrm>
              <a:off x="5029200" y="1981200"/>
              <a:ext cx="2362200" cy="1676400"/>
            </a:xfrm>
            <a:prstGeom prst="irregularSeal1">
              <a:avLst/>
            </a:prstGeom>
            <a:gradFill rotWithShape="0">
              <a:gsLst>
                <a:gs pos="0">
                  <a:srgbClr val="F09E70"/>
                </a:gs>
                <a:gs pos="100000">
                  <a:srgbClr val="F09E70">
                    <a:gamma/>
                    <a:shade val="46275"/>
                    <a:invGamma/>
                  </a:srgbClr>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sz="2000">
                  <a:solidFill>
                    <a:srgbClr val="FFFF00"/>
                  </a:solidFill>
                  <a:latin typeface="Arial Rounded MT Bold" pitchFamily="34" charset="0"/>
                </a:rPr>
                <a:t>biases, beliefs</a:t>
              </a:r>
            </a:p>
          </p:txBody>
        </p:sp>
        <p:sp>
          <p:nvSpPr>
            <p:cNvPr id="14" name="AutoShape 19">
              <a:extLst>
                <a:ext uri="{FF2B5EF4-FFF2-40B4-BE49-F238E27FC236}">
                  <a16:creationId xmlns:a16="http://schemas.microsoft.com/office/drawing/2014/main" id="{57C179D4-7836-4B65-A122-9D41B3D58BA2}"/>
                </a:ext>
              </a:extLst>
            </p:cNvPr>
            <p:cNvSpPr>
              <a:spLocks noChangeArrowheads="1"/>
            </p:cNvSpPr>
            <p:nvPr/>
          </p:nvSpPr>
          <p:spPr bwMode="auto">
            <a:xfrm>
              <a:off x="6781800" y="4191000"/>
              <a:ext cx="2133600" cy="1524000"/>
            </a:xfrm>
            <a:prstGeom prst="irregularSeal1">
              <a:avLst/>
            </a:prstGeom>
            <a:gradFill rotWithShape="0">
              <a:gsLst>
                <a:gs pos="0">
                  <a:srgbClr val="FFFFFF"/>
                </a:gs>
                <a:gs pos="50000">
                  <a:schemeClr val="tx2"/>
                </a:gs>
                <a:gs pos="100000">
                  <a:srgbClr val="FFFFFF"/>
                </a:gs>
              </a:gsLst>
              <a:lin ang="5400000" scaled="1"/>
            </a:gradFill>
            <a:ln w="9525">
              <a:solidFill>
                <a:schemeClr val="tx1"/>
              </a:solidFill>
              <a:miter lim="800000"/>
              <a:headEnd/>
              <a:tailEnd/>
            </a:ln>
            <a:effectLst/>
          </p:spPr>
          <p:txBody>
            <a:bodyPr wrap="none" anchor="ctr"/>
            <a:lstStyle/>
            <a:p>
              <a:pPr algn="ctr" eaLnBrk="0" hangingPunct="0"/>
              <a:r>
                <a:rPr lang="en-US">
                  <a:solidFill>
                    <a:srgbClr val="00FFFF"/>
                  </a:solidFill>
                  <a:latin typeface="Arial Rounded MT Bold" pitchFamily="34" charset="0"/>
                </a:rPr>
                <a:t>expectations</a:t>
              </a:r>
            </a:p>
          </p:txBody>
        </p:sp>
        <p:sp>
          <p:nvSpPr>
            <p:cNvPr id="15" name="AutoShape 20">
              <a:extLst>
                <a:ext uri="{FF2B5EF4-FFF2-40B4-BE49-F238E27FC236}">
                  <a16:creationId xmlns:a16="http://schemas.microsoft.com/office/drawing/2014/main" id="{2FA98A81-F770-4A06-A683-006F21411E7D}"/>
                </a:ext>
              </a:extLst>
            </p:cNvPr>
            <p:cNvSpPr>
              <a:spLocks noChangeArrowheads="1"/>
            </p:cNvSpPr>
            <p:nvPr/>
          </p:nvSpPr>
          <p:spPr bwMode="auto">
            <a:xfrm>
              <a:off x="457200" y="3048000"/>
              <a:ext cx="2133600" cy="1676400"/>
            </a:xfrm>
            <a:prstGeom prst="irregularSeal1">
              <a:avLst/>
            </a:prstGeom>
            <a:solidFill>
              <a:srgbClr val="F9A713"/>
            </a:solidFill>
            <a:ln w="9525">
              <a:solidFill>
                <a:schemeClr val="tx1"/>
              </a:solidFill>
              <a:miter lim="800000"/>
              <a:headEnd/>
              <a:tailEnd/>
            </a:ln>
            <a:effectLst/>
          </p:spPr>
          <p:txBody>
            <a:bodyPr wrap="none" anchor="ctr"/>
            <a:lstStyle/>
            <a:p>
              <a:pPr algn="ctr" eaLnBrk="0" hangingPunct="0"/>
              <a:r>
                <a:rPr lang="en-US">
                  <a:solidFill>
                    <a:srgbClr val="660066"/>
                  </a:solidFill>
                  <a:latin typeface="Arial Rounded MT Bold" pitchFamily="34" charset="0"/>
                </a:rPr>
                <a:t>self concept</a:t>
              </a:r>
            </a:p>
          </p:txBody>
        </p:sp>
        <p:sp>
          <p:nvSpPr>
            <p:cNvPr id="16" name="AutoShape 21">
              <a:extLst>
                <a:ext uri="{FF2B5EF4-FFF2-40B4-BE49-F238E27FC236}">
                  <a16:creationId xmlns:a16="http://schemas.microsoft.com/office/drawing/2014/main" id="{4B462560-F204-465D-B79F-BA1499D94E95}"/>
                </a:ext>
              </a:extLst>
            </p:cNvPr>
            <p:cNvSpPr>
              <a:spLocks noChangeArrowheads="1"/>
            </p:cNvSpPr>
            <p:nvPr/>
          </p:nvSpPr>
          <p:spPr bwMode="auto">
            <a:xfrm>
              <a:off x="1676400" y="914400"/>
              <a:ext cx="2057400" cy="1447800"/>
            </a:xfrm>
            <a:prstGeom prst="irregularSeal1">
              <a:avLst/>
            </a:prstGeom>
            <a:gradFill rotWithShape="0">
              <a:gsLst>
                <a:gs pos="0">
                  <a:srgbClr val="21FF3B"/>
                </a:gs>
                <a:gs pos="100000">
                  <a:srgbClr val="FFFF00"/>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sz="2000">
                  <a:solidFill>
                    <a:srgbClr val="FF0000"/>
                  </a:solidFill>
                  <a:latin typeface="Arial Rounded MT Bold" pitchFamily="34" charset="0"/>
                </a:rPr>
                <a:t>feelings</a:t>
              </a:r>
            </a:p>
          </p:txBody>
        </p:sp>
        <p:sp>
          <p:nvSpPr>
            <p:cNvPr id="17" name="AutoShape 22">
              <a:extLst>
                <a:ext uri="{FF2B5EF4-FFF2-40B4-BE49-F238E27FC236}">
                  <a16:creationId xmlns:a16="http://schemas.microsoft.com/office/drawing/2014/main" id="{51C44B99-2D2A-492D-B6EC-9A30C9167E0D}"/>
                </a:ext>
              </a:extLst>
            </p:cNvPr>
            <p:cNvSpPr>
              <a:spLocks noChangeArrowheads="1"/>
            </p:cNvSpPr>
            <p:nvPr/>
          </p:nvSpPr>
          <p:spPr bwMode="auto">
            <a:xfrm>
              <a:off x="2362200" y="5334000"/>
              <a:ext cx="3048000" cy="1295400"/>
            </a:xfrm>
            <a:prstGeom prst="irregularSeal1">
              <a:avLst/>
            </a:prstGeom>
            <a:solidFill>
              <a:srgbClr val="CC66FF"/>
            </a:solidFill>
            <a:ln w="9525">
              <a:solidFill>
                <a:schemeClr val="tx1"/>
              </a:solidFill>
              <a:miter lim="800000"/>
              <a:headEnd/>
              <a:tailEnd/>
            </a:ln>
            <a:effectLst/>
          </p:spPr>
          <p:txBody>
            <a:bodyPr wrap="none" anchor="ctr"/>
            <a:lstStyle/>
            <a:p>
              <a:pPr algn="ctr" eaLnBrk="0" hangingPunct="0"/>
              <a:r>
                <a:rPr lang="en-US">
                  <a:solidFill>
                    <a:srgbClr val="00FFFF"/>
                  </a:solidFill>
                  <a:latin typeface="Arial Rounded MT Bold" pitchFamily="34" charset="0"/>
                </a:rPr>
                <a:t>game intensity</a:t>
              </a:r>
            </a:p>
          </p:txBody>
        </p:sp>
        <p:sp>
          <p:nvSpPr>
            <p:cNvPr id="18" name="AutoShape 23">
              <a:extLst>
                <a:ext uri="{FF2B5EF4-FFF2-40B4-BE49-F238E27FC236}">
                  <a16:creationId xmlns:a16="http://schemas.microsoft.com/office/drawing/2014/main" id="{E1E4BA7F-6829-4053-BF9A-99ADC0D20C72}"/>
                </a:ext>
              </a:extLst>
            </p:cNvPr>
            <p:cNvSpPr>
              <a:spLocks noChangeArrowheads="1"/>
            </p:cNvSpPr>
            <p:nvPr/>
          </p:nvSpPr>
          <p:spPr bwMode="auto">
            <a:xfrm>
              <a:off x="1371600" y="4191000"/>
              <a:ext cx="2895600" cy="1524000"/>
            </a:xfrm>
            <a:prstGeom prst="irregularSeal1">
              <a:avLst/>
            </a:prstGeom>
            <a:solidFill>
              <a:schemeClr val="bg1"/>
            </a:solidFill>
            <a:ln w="9525">
              <a:solidFill>
                <a:schemeClr val="tx1"/>
              </a:solidFill>
              <a:miter lim="800000"/>
              <a:headEnd/>
              <a:tailEnd/>
            </a:ln>
            <a:effectLst/>
          </p:spPr>
          <p:txBody>
            <a:bodyPr wrap="none" anchor="ctr"/>
            <a:lstStyle/>
            <a:p>
              <a:pPr algn="ctr" eaLnBrk="0" hangingPunct="0"/>
              <a:r>
                <a:rPr lang="en-US">
                  <a:solidFill>
                    <a:srgbClr val="660066"/>
                  </a:solidFill>
                  <a:latin typeface="Arial Rounded MT Bold" pitchFamily="34" charset="0"/>
                </a:rPr>
                <a:t>buddy skill level</a:t>
              </a:r>
            </a:p>
          </p:txBody>
        </p:sp>
        <p:sp>
          <p:nvSpPr>
            <p:cNvPr id="19" name="AutoShape 24">
              <a:extLst>
                <a:ext uri="{FF2B5EF4-FFF2-40B4-BE49-F238E27FC236}">
                  <a16:creationId xmlns:a16="http://schemas.microsoft.com/office/drawing/2014/main" id="{8D07CD3E-72B9-44E7-A227-B8CE81ED9900}"/>
                </a:ext>
              </a:extLst>
            </p:cNvPr>
            <p:cNvSpPr>
              <a:spLocks noChangeArrowheads="1"/>
            </p:cNvSpPr>
            <p:nvPr/>
          </p:nvSpPr>
          <p:spPr bwMode="auto">
            <a:xfrm>
              <a:off x="0" y="4724400"/>
              <a:ext cx="1905000" cy="1600200"/>
            </a:xfrm>
            <a:prstGeom prst="irregularSeal1">
              <a:avLst/>
            </a:prstGeom>
            <a:solidFill>
              <a:srgbClr val="660066"/>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fitness level</a:t>
              </a:r>
            </a:p>
          </p:txBody>
        </p:sp>
        <p:sp>
          <p:nvSpPr>
            <p:cNvPr id="20" name="AutoShape 25">
              <a:extLst>
                <a:ext uri="{FF2B5EF4-FFF2-40B4-BE49-F238E27FC236}">
                  <a16:creationId xmlns:a16="http://schemas.microsoft.com/office/drawing/2014/main" id="{81F95D48-112C-4E41-8E77-68D4B832BE0D}"/>
                </a:ext>
              </a:extLst>
            </p:cNvPr>
            <p:cNvSpPr>
              <a:spLocks noChangeArrowheads="1"/>
            </p:cNvSpPr>
            <p:nvPr/>
          </p:nvSpPr>
          <p:spPr bwMode="auto">
            <a:xfrm>
              <a:off x="6477000" y="1066800"/>
              <a:ext cx="2667000" cy="1905000"/>
            </a:xfrm>
            <a:prstGeom prst="irregularSeal1">
              <a:avLst/>
            </a:prstGeom>
            <a:solidFill>
              <a:schemeClr val="hlink"/>
            </a:solidFill>
            <a:ln w="9525">
              <a:solidFill>
                <a:schemeClr val="tx1"/>
              </a:solidFill>
              <a:miter lim="800000"/>
              <a:headEnd/>
              <a:tailEnd/>
            </a:ln>
            <a:effectLst/>
          </p:spPr>
          <p:txBody>
            <a:bodyPr wrap="none" anchor="ctr"/>
            <a:lstStyle/>
            <a:p>
              <a:pPr algn="ctr" eaLnBrk="0" hangingPunct="0"/>
              <a:r>
                <a:rPr lang="en-US" dirty="0">
                  <a:solidFill>
                    <a:schemeClr val="accent2"/>
                  </a:solidFill>
                  <a:latin typeface="Arial Rounded MT Bold" pitchFamily="34" charset="0"/>
                </a:rPr>
                <a:t>attitudes &amp; values</a:t>
              </a:r>
            </a:p>
          </p:txBody>
        </p:sp>
        <p:sp>
          <p:nvSpPr>
            <p:cNvPr id="21" name="AutoShape 26">
              <a:extLst>
                <a:ext uri="{FF2B5EF4-FFF2-40B4-BE49-F238E27FC236}">
                  <a16:creationId xmlns:a16="http://schemas.microsoft.com/office/drawing/2014/main" id="{6FA64EA4-3D91-4B56-B7C6-53FD48AFB57F}"/>
                </a:ext>
              </a:extLst>
            </p:cNvPr>
            <p:cNvSpPr>
              <a:spLocks noChangeArrowheads="1"/>
            </p:cNvSpPr>
            <p:nvPr/>
          </p:nvSpPr>
          <p:spPr bwMode="auto">
            <a:xfrm>
              <a:off x="6096000" y="2971800"/>
              <a:ext cx="2743200" cy="1371600"/>
            </a:xfrm>
            <a:prstGeom prst="irregularSeal1">
              <a:avLst/>
            </a:prstGeom>
            <a:gradFill rotWithShape="0">
              <a:gsLst>
                <a:gs pos="0">
                  <a:srgbClr val="CC66FF"/>
                </a:gs>
                <a:gs pos="100000">
                  <a:srgbClr val="00FFFF"/>
                </a:gs>
              </a:gsLst>
              <a:lin ang="5400000" scaled="1"/>
            </a:gradFill>
            <a:ln w="9525">
              <a:solidFill>
                <a:schemeClr val="tx1"/>
              </a:solidFill>
              <a:miter lim="800000"/>
              <a:headEnd/>
              <a:tailEnd/>
            </a:ln>
            <a:effectLst/>
          </p:spPr>
          <p:txBody>
            <a:bodyPr wrap="none" anchor="ctr"/>
            <a:lstStyle/>
            <a:p>
              <a:pPr algn="ctr" eaLnBrk="0" hangingPunct="0"/>
              <a:r>
                <a:rPr lang="en-US" dirty="0">
                  <a:solidFill>
                    <a:srgbClr val="990000"/>
                  </a:solidFill>
                  <a:latin typeface="Arial Rounded MT Bold" pitchFamily="34" charset="0"/>
                </a:rPr>
                <a:t>physical environ</a:t>
              </a:r>
            </a:p>
          </p:txBody>
        </p:sp>
        <p:sp>
          <p:nvSpPr>
            <p:cNvPr id="22" name="AutoShape 27">
              <a:extLst>
                <a:ext uri="{FF2B5EF4-FFF2-40B4-BE49-F238E27FC236}">
                  <a16:creationId xmlns:a16="http://schemas.microsoft.com/office/drawing/2014/main" id="{996A2B8E-B040-4AF0-903F-1A27A62F5C59}"/>
                </a:ext>
              </a:extLst>
            </p:cNvPr>
            <p:cNvSpPr>
              <a:spLocks noChangeArrowheads="1"/>
            </p:cNvSpPr>
            <p:nvPr/>
          </p:nvSpPr>
          <p:spPr bwMode="auto">
            <a:xfrm>
              <a:off x="3962400" y="533400"/>
              <a:ext cx="1371600" cy="990600"/>
            </a:xfrm>
            <a:prstGeom prst="irregularSeal1">
              <a:avLst/>
            </a:prstGeom>
            <a:solidFill>
              <a:schemeClr val="accent2"/>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status</a:t>
              </a:r>
            </a:p>
          </p:txBody>
        </p:sp>
        <p:sp>
          <p:nvSpPr>
            <p:cNvPr id="23" name="AutoShape 28">
              <a:extLst>
                <a:ext uri="{FF2B5EF4-FFF2-40B4-BE49-F238E27FC236}">
                  <a16:creationId xmlns:a16="http://schemas.microsoft.com/office/drawing/2014/main" id="{7B356FBC-14F3-41DA-8F04-52EE8033DC63}"/>
                </a:ext>
              </a:extLst>
            </p:cNvPr>
            <p:cNvSpPr>
              <a:spLocks noChangeArrowheads="1"/>
            </p:cNvSpPr>
            <p:nvPr/>
          </p:nvSpPr>
          <p:spPr bwMode="auto">
            <a:xfrm>
              <a:off x="5334000" y="609600"/>
              <a:ext cx="1828800" cy="1371600"/>
            </a:xfrm>
            <a:prstGeom prst="irregularSeal1">
              <a:avLst/>
            </a:prstGeom>
            <a:solidFill>
              <a:schemeClr val="bg1"/>
            </a:soli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personality</a:t>
              </a:r>
            </a:p>
          </p:txBody>
        </p:sp>
      </p:grpSp>
    </p:spTree>
    <p:extLst>
      <p:ext uri="{BB962C8B-B14F-4D97-AF65-F5344CB8AC3E}">
        <p14:creationId xmlns:p14="http://schemas.microsoft.com/office/powerpoint/2010/main" val="4263940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Communication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20000"/>
          </a:bodyPr>
          <a:lstStyle/>
          <a:p>
            <a:endParaRPr lang="en-AU" dirty="0"/>
          </a:p>
          <a:p>
            <a:pPr marL="0" indent="0">
              <a:buNone/>
            </a:pPr>
            <a:endParaRPr lang="en-AU" dirty="0"/>
          </a:p>
          <a:p>
            <a:pPr marL="0" indent="0">
              <a:buNone/>
            </a:pPr>
            <a:r>
              <a:rPr lang="en-AU" dirty="0"/>
              <a:t>Good communications are:</a:t>
            </a:r>
          </a:p>
          <a:p>
            <a:r>
              <a:rPr lang="en-AU" dirty="0"/>
              <a:t>Clear and Concise</a:t>
            </a:r>
          </a:p>
          <a:p>
            <a:r>
              <a:rPr lang="en-AU" dirty="0"/>
              <a:t>Can be Understood</a:t>
            </a:r>
          </a:p>
          <a:p>
            <a:r>
              <a:rPr lang="en-AU" dirty="0"/>
              <a:t>Have Meaning</a:t>
            </a:r>
          </a:p>
          <a:p>
            <a:r>
              <a:rPr lang="en-AU" dirty="0"/>
              <a:t>Actionable</a:t>
            </a:r>
          </a:p>
          <a:p>
            <a:r>
              <a:rPr lang="en-AU" dirty="0"/>
              <a:t>Timely</a:t>
            </a:r>
          </a:p>
          <a:p>
            <a:r>
              <a:rPr lang="en-AU" dirty="0"/>
              <a:t>Prioritised</a:t>
            </a:r>
          </a:p>
        </p:txBody>
      </p:sp>
      <p:sp>
        <p:nvSpPr>
          <p:cNvPr id="5" name="Rectangle 4">
            <a:extLst>
              <a:ext uri="{FF2B5EF4-FFF2-40B4-BE49-F238E27FC236}">
                <a16:creationId xmlns:a16="http://schemas.microsoft.com/office/drawing/2014/main" id="{3E3E0072-9F1A-4E07-A5E3-83037EE9E35B}"/>
              </a:ext>
            </a:extLst>
          </p:cNvPr>
          <p:cNvSpPr/>
          <p:nvPr/>
        </p:nvSpPr>
        <p:spPr>
          <a:xfrm>
            <a:off x="1331640" y="1417638"/>
            <a:ext cx="6120680" cy="93610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“To impart or exchange information”</a:t>
            </a:r>
          </a:p>
          <a:p>
            <a:pPr marL="0" marR="0" lvl="0" indent="0" algn="r" defTabSz="914400" eaLnBrk="1" fontAlgn="auto" latinLnBrk="0" hangingPunct="1">
              <a:lnSpc>
                <a:spcPct val="100000"/>
              </a:lnSpc>
              <a:spcBef>
                <a:spcPts val="0"/>
              </a:spcBef>
              <a:spcAft>
                <a:spcPts val="0"/>
              </a:spcAft>
              <a:buClrTx/>
              <a:buSzTx/>
              <a:buFontTx/>
              <a:buNone/>
              <a:tabLst/>
              <a:defRPr/>
            </a:pPr>
            <a:r>
              <a:rPr lang="en-GB" sz="1400" i="1" kern="0" dirty="0">
                <a:solidFill>
                  <a:sysClr val="windowText" lastClr="000000"/>
                </a:solidFill>
              </a:rPr>
              <a:t>Oxford English Dictionary</a:t>
            </a:r>
            <a:endParaRPr kumimoji="0" lang="en-GB" sz="1400" b="0" i="1"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865973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CC7BC-83D7-45D5-8F2B-935F6F673E8F}"/>
              </a:ext>
            </a:extLst>
          </p:cNvPr>
          <p:cNvSpPr>
            <a:spLocks noGrp="1"/>
          </p:cNvSpPr>
          <p:nvPr>
            <p:ph type="title"/>
          </p:nvPr>
        </p:nvSpPr>
        <p:spPr>
          <a:xfrm>
            <a:off x="457200" y="274638"/>
            <a:ext cx="8229600" cy="1143000"/>
          </a:xfrm>
        </p:spPr>
        <p:txBody>
          <a:bodyPr/>
          <a:lstStyle/>
          <a:p>
            <a:r>
              <a:rPr lang="en-AU" dirty="0"/>
              <a:t>Elements of Communication</a:t>
            </a:r>
          </a:p>
        </p:txBody>
      </p:sp>
      <p:graphicFrame>
        <p:nvGraphicFramePr>
          <p:cNvPr id="4" name="Diagram 3">
            <a:extLst>
              <a:ext uri="{FF2B5EF4-FFF2-40B4-BE49-F238E27FC236}">
                <a16:creationId xmlns:a16="http://schemas.microsoft.com/office/drawing/2014/main" id="{EAAB868B-3E92-4D68-8CCA-B005D584E2A7}"/>
              </a:ext>
            </a:extLst>
          </p:cNvPr>
          <p:cNvGraphicFramePr/>
          <p:nvPr>
            <p:extLst>
              <p:ext uri="{D42A27DB-BD31-4B8C-83A1-F6EECF244321}">
                <p14:modId xmlns:p14="http://schemas.microsoft.com/office/powerpoint/2010/main" val="3376541871"/>
              </p:ext>
            </p:extLst>
          </p:nvPr>
        </p:nvGraphicFramePr>
        <p:xfrm>
          <a:off x="1079612" y="1556792"/>
          <a:ext cx="6984776" cy="4248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09512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Verbal - What to say?</a:t>
            </a:r>
          </a:p>
        </p:txBody>
      </p:sp>
      <p:graphicFrame>
        <p:nvGraphicFramePr>
          <p:cNvPr id="10" name="Diagram 9">
            <a:extLst>
              <a:ext uri="{FF2B5EF4-FFF2-40B4-BE49-F238E27FC236}">
                <a16:creationId xmlns:a16="http://schemas.microsoft.com/office/drawing/2014/main" id="{73E4694B-E868-4691-B170-3CC51C9D495E}"/>
              </a:ext>
            </a:extLst>
          </p:cNvPr>
          <p:cNvGraphicFramePr/>
          <p:nvPr>
            <p:extLst>
              <p:ext uri="{D42A27DB-BD31-4B8C-83A1-F6EECF244321}">
                <p14:modId xmlns:p14="http://schemas.microsoft.com/office/powerpoint/2010/main" val="1635531418"/>
              </p:ext>
            </p:extLst>
          </p:nvPr>
        </p:nvGraphicFramePr>
        <p:xfrm>
          <a:off x="1524000" y="15567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51908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What is most important?</a:t>
            </a:r>
          </a:p>
        </p:txBody>
      </p:sp>
      <p:graphicFrame>
        <p:nvGraphicFramePr>
          <p:cNvPr id="10" name="Diagram 9">
            <a:extLst>
              <a:ext uri="{FF2B5EF4-FFF2-40B4-BE49-F238E27FC236}">
                <a16:creationId xmlns:a16="http://schemas.microsoft.com/office/drawing/2014/main" id="{73E4694B-E868-4691-B170-3CC51C9D495E}"/>
              </a:ext>
            </a:extLst>
          </p:cNvPr>
          <p:cNvGraphicFramePr/>
          <p:nvPr>
            <p:extLst>
              <p:ext uri="{D42A27DB-BD31-4B8C-83A1-F6EECF244321}">
                <p14:modId xmlns:p14="http://schemas.microsoft.com/office/powerpoint/2010/main" val="4067608265"/>
              </p:ext>
            </p:extLst>
          </p:nvPr>
        </p:nvGraphicFramePr>
        <p:xfrm>
          <a:off x="1524000" y="15567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40250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CC7BC-83D7-45D5-8F2B-935F6F673E8F}"/>
              </a:ext>
            </a:extLst>
          </p:cNvPr>
          <p:cNvSpPr>
            <a:spLocks noGrp="1"/>
          </p:cNvSpPr>
          <p:nvPr>
            <p:ph type="title"/>
          </p:nvPr>
        </p:nvSpPr>
        <p:spPr>
          <a:xfrm>
            <a:off x="457200" y="274638"/>
            <a:ext cx="8229600" cy="1143000"/>
          </a:xfrm>
        </p:spPr>
        <p:txBody>
          <a:bodyPr/>
          <a:lstStyle/>
          <a:p>
            <a:r>
              <a:rPr lang="en-AU" dirty="0"/>
              <a:t>Better Communications</a:t>
            </a:r>
          </a:p>
        </p:txBody>
      </p:sp>
      <p:graphicFrame>
        <p:nvGraphicFramePr>
          <p:cNvPr id="4" name="Diagram 3">
            <a:extLst>
              <a:ext uri="{FF2B5EF4-FFF2-40B4-BE49-F238E27FC236}">
                <a16:creationId xmlns:a16="http://schemas.microsoft.com/office/drawing/2014/main" id="{EAAB868B-3E92-4D68-8CCA-B005D584E2A7}"/>
              </a:ext>
            </a:extLst>
          </p:cNvPr>
          <p:cNvGraphicFramePr/>
          <p:nvPr>
            <p:extLst>
              <p:ext uri="{D42A27DB-BD31-4B8C-83A1-F6EECF244321}">
                <p14:modId xmlns:p14="http://schemas.microsoft.com/office/powerpoint/2010/main" val="717342883"/>
              </p:ext>
            </p:extLst>
          </p:nvPr>
        </p:nvGraphicFramePr>
        <p:xfrm>
          <a:off x="1079612" y="1556792"/>
          <a:ext cx="6984776"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1086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Administration</a:t>
            </a:r>
          </a:p>
        </p:txBody>
      </p:sp>
      <p:sp>
        <p:nvSpPr>
          <p:cNvPr id="3" name="Content Placeholder 2"/>
          <p:cNvSpPr>
            <a:spLocks noGrp="1"/>
          </p:cNvSpPr>
          <p:nvPr>
            <p:ph idx="1"/>
          </p:nvPr>
        </p:nvSpPr>
        <p:spPr/>
        <p:txBody>
          <a:bodyPr>
            <a:normAutofit fontScale="85000" lnSpcReduction="20000"/>
          </a:bodyPr>
          <a:lstStyle/>
          <a:p>
            <a:pPr marL="0" indent="0">
              <a:buNone/>
            </a:pPr>
            <a:r>
              <a:rPr lang="en-GB" sz="2000" dirty="0"/>
              <a:t>Introductions</a:t>
            </a:r>
          </a:p>
          <a:p>
            <a:r>
              <a:rPr lang="en-GB" sz="2000" dirty="0"/>
              <a:t>Course Presenter</a:t>
            </a:r>
          </a:p>
          <a:p>
            <a:r>
              <a:rPr lang="en-GB" sz="2000" dirty="0"/>
              <a:t>Participants</a:t>
            </a:r>
          </a:p>
          <a:p>
            <a:pPr marL="0" indent="0">
              <a:buNone/>
            </a:pPr>
            <a:endParaRPr lang="en-GB" sz="2000" dirty="0"/>
          </a:p>
          <a:p>
            <a:pPr marL="0" indent="0">
              <a:buNone/>
            </a:pPr>
            <a:r>
              <a:rPr lang="en-GB" sz="2000" dirty="0"/>
              <a:t>Paperwork</a:t>
            </a:r>
          </a:p>
          <a:p>
            <a:r>
              <a:rPr lang="en-GB" sz="2000" dirty="0"/>
              <a:t>Fill out the Registration Form so we have your details</a:t>
            </a:r>
          </a:p>
          <a:p>
            <a:r>
              <a:rPr lang="en-GB" sz="2000" dirty="0"/>
              <a:t>Sign the Attendance sheet</a:t>
            </a:r>
          </a:p>
          <a:p>
            <a:r>
              <a:rPr lang="en-GB" sz="2000" dirty="0"/>
              <a:t>Write your name on your assessment sheet</a:t>
            </a:r>
          </a:p>
          <a:p>
            <a:pPr marL="0" indent="0">
              <a:buNone/>
            </a:pPr>
            <a:endParaRPr lang="en-GB" sz="2000" dirty="0"/>
          </a:p>
          <a:p>
            <a:pPr marL="0" indent="0">
              <a:buNone/>
            </a:pPr>
            <a:r>
              <a:rPr lang="en-GB" sz="2000" dirty="0"/>
              <a:t>House Rules</a:t>
            </a:r>
          </a:p>
          <a:p>
            <a:r>
              <a:rPr lang="en-GB" sz="2000" dirty="0"/>
              <a:t>Emergency Exit, Assembly Area, Facilities</a:t>
            </a:r>
          </a:p>
          <a:p>
            <a:r>
              <a:rPr lang="en-GB" sz="2000" dirty="0"/>
              <a:t>Electronic Devices off</a:t>
            </a:r>
          </a:p>
          <a:p>
            <a:endParaRPr lang="en-GB" sz="2000" dirty="0"/>
          </a:p>
          <a:p>
            <a:pPr marL="0" indent="0">
              <a:buNone/>
            </a:pPr>
            <a:r>
              <a:rPr lang="en-GB" sz="2000" dirty="0"/>
              <a:t>Active Participation</a:t>
            </a:r>
          </a:p>
          <a:p>
            <a:r>
              <a:rPr lang="en-GB" sz="2000" dirty="0"/>
              <a:t>If you have questions please ask</a:t>
            </a:r>
          </a:p>
          <a:p>
            <a:r>
              <a:rPr lang="en-GB" sz="2000" dirty="0"/>
              <a:t>Please get involved in the role plays and demonstrations</a:t>
            </a:r>
          </a:p>
          <a:p>
            <a:r>
              <a:rPr lang="en-GB" sz="2000" dirty="0"/>
              <a:t>Learn from each other and respect different opinions</a:t>
            </a:r>
          </a:p>
          <a:p>
            <a:endParaRPr lang="en-GB" sz="2000" dirty="0"/>
          </a:p>
          <a:p>
            <a:endParaRPr lang="en-GB" sz="2000" dirty="0"/>
          </a:p>
          <a:p>
            <a:endParaRPr lang="en-GB" sz="2000" dirty="0"/>
          </a:p>
        </p:txBody>
      </p:sp>
    </p:spTree>
    <p:extLst>
      <p:ext uri="{BB962C8B-B14F-4D97-AF65-F5344CB8AC3E}">
        <p14:creationId xmlns:p14="http://schemas.microsoft.com/office/powerpoint/2010/main" val="31687553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529989-9249-455C-93DD-DAB51704B58B}"/>
              </a:ext>
            </a:extLst>
          </p:cNvPr>
          <p:cNvSpPr>
            <a:spLocks noGrp="1"/>
          </p:cNvSpPr>
          <p:nvPr>
            <p:ph type="title"/>
          </p:nvPr>
        </p:nvSpPr>
        <p:spPr/>
        <p:txBody>
          <a:bodyPr/>
          <a:lstStyle/>
          <a:p>
            <a:r>
              <a:rPr lang="fr-FR" dirty="0" err="1"/>
              <a:t>Two</a:t>
            </a:r>
            <a:r>
              <a:rPr lang="fr-FR" dirty="0"/>
              <a:t> </a:t>
            </a:r>
            <a:r>
              <a:rPr lang="fr-FR" dirty="0" err="1"/>
              <a:t>words</a:t>
            </a:r>
            <a:r>
              <a:rPr lang="fr-FR" dirty="0"/>
              <a:t> communication</a:t>
            </a:r>
          </a:p>
        </p:txBody>
      </p:sp>
      <p:sp>
        <p:nvSpPr>
          <p:cNvPr id="3" name="Espace réservé du contenu 2">
            <a:extLst>
              <a:ext uri="{FF2B5EF4-FFF2-40B4-BE49-F238E27FC236}">
                <a16:creationId xmlns:a16="http://schemas.microsoft.com/office/drawing/2014/main" id="{F4F114D7-3D62-4127-AD4A-0AE5AE21F4D8}"/>
              </a:ext>
            </a:extLst>
          </p:cNvPr>
          <p:cNvSpPr>
            <a:spLocks noGrp="1"/>
          </p:cNvSpPr>
          <p:nvPr>
            <p:ph idx="1"/>
          </p:nvPr>
        </p:nvSpPr>
        <p:spPr>
          <a:xfrm>
            <a:off x="442664" y="1417638"/>
            <a:ext cx="8229600" cy="2974913"/>
          </a:xfrm>
        </p:spPr>
        <p:txBody>
          <a:bodyPr>
            <a:normAutofit/>
          </a:bodyPr>
          <a:lstStyle/>
          <a:p>
            <a:r>
              <a:rPr lang="fr-FR" sz="2400" dirty="0" err="1"/>
              <a:t>Less</a:t>
            </a:r>
            <a:r>
              <a:rPr lang="fr-FR" sz="2400" dirty="0"/>
              <a:t> </a:t>
            </a:r>
            <a:r>
              <a:rPr lang="fr-FR" sz="2400" dirty="0" err="1"/>
              <a:t>words</a:t>
            </a:r>
            <a:r>
              <a:rPr lang="fr-FR" sz="2400" dirty="0"/>
              <a:t> … more information</a:t>
            </a:r>
          </a:p>
          <a:p>
            <a:r>
              <a:rPr lang="fr-FR" sz="2400" dirty="0" err="1"/>
              <a:t>Give</a:t>
            </a:r>
            <a:r>
              <a:rPr lang="fr-FR" sz="2400" dirty="0"/>
              <a:t> the information to the </a:t>
            </a:r>
            <a:r>
              <a:rPr lang="fr-FR" sz="2400" dirty="0" err="1"/>
              <a:t>player</a:t>
            </a:r>
            <a:r>
              <a:rPr lang="fr-FR" sz="2400" dirty="0"/>
              <a:t> to fix the </a:t>
            </a:r>
            <a:r>
              <a:rPr lang="fr-FR" sz="2400" dirty="0" err="1"/>
              <a:t>problem</a:t>
            </a:r>
            <a:r>
              <a:rPr lang="fr-FR" sz="2400" dirty="0"/>
              <a:t> by </a:t>
            </a:r>
            <a:r>
              <a:rPr lang="fr-FR" sz="2400" dirty="0" err="1"/>
              <a:t>him</a:t>
            </a:r>
            <a:r>
              <a:rPr lang="fr-FR" sz="2400" dirty="0"/>
              <a:t>/</a:t>
            </a:r>
            <a:r>
              <a:rPr lang="fr-FR" sz="2400" dirty="0" err="1"/>
              <a:t>herself</a:t>
            </a:r>
            <a:r>
              <a:rPr lang="fr-FR" sz="2400" dirty="0"/>
              <a:t>: « 10, 2 </a:t>
            </a:r>
            <a:r>
              <a:rPr lang="fr-FR" sz="2400" dirty="0" err="1"/>
              <a:t>meters</a:t>
            </a:r>
            <a:r>
              <a:rPr lang="fr-FR" sz="2400" dirty="0"/>
              <a:t> »</a:t>
            </a:r>
          </a:p>
          <a:p>
            <a:r>
              <a:rPr lang="fr-FR" sz="2400" dirty="0" err="1"/>
              <a:t>Standardised</a:t>
            </a:r>
            <a:r>
              <a:rPr lang="fr-FR" sz="2400" dirty="0"/>
              <a:t> communication: </a:t>
            </a:r>
            <a:r>
              <a:rPr lang="fr-FR" sz="2400" dirty="0" err="1"/>
              <a:t>understood</a:t>
            </a:r>
            <a:r>
              <a:rPr lang="fr-FR" sz="2400" dirty="0"/>
              <a:t> by non </a:t>
            </a:r>
            <a:r>
              <a:rPr lang="fr-FR" sz="2400" dirty="0" err="1"/>
              <a:t>english</a:t>
            </a:r>
            <a:r>
              <a:rPr lang="fr-FR" sz="2400" dirty="0"/>
              <a:t> first </a:t>
            </a:r>
            <a:r>
              <a:rPr lang="fr-FR" sz="2400" dirty="0" err="1"/>
              <a:t>language</a:t>
            </a:r>
            <a:r>
              <a:rPr lang="fr-FR" sz="2400" dirty="0"/>
              <a:t> people</a:t>
            </a:r>
          </a:p>
          <a:p>
            <a:r>
              <a:rPr lang="fr-FR" sz="2400" dirty="0" err="1"/>
              <a:t>Translated</a:t>
            </a:r>
            <a:r>
              <a:rPr lang="fr-FR" sz="2400" dirty="0"/>
              <a:t> in </a:t>
            </a:r>
            <a:r>
              <a:rPr lang="fr-FR" sz="2400" dirty="0" err="1"/>
              <a:t>various</a:t>
            </a:r>
            <a:r>
              <a:rPr lang="fr-FR" sz="2400" dirty="0"/>
              <a:t> </a:t>
            </a:r>
            <a:r>
              <a:rPr lang="fr-FR" sz="2400" dirty="0" err="1"/>
              <a:t>languages</a:t>
            </a:r>
            <a:r>
              <a:rPr lang="fr-FR" sz="2400" dirty="0"/>
              <a:t>: </a:t>
            </a:r>
            <a:r>
              <a:rPr lang="fr-FR" sz="2400" dirty="0" err="1"/>
              <a:t>fr</a:t>
            </a:r>
            <a:r>
              <a:rPr lang="fr-FR" sz="2400" dirty="0"/>
              <a:t>, ..</a:t>
            </a:r>
          </a:p>
          <a:p>
            <a:endParaRPr lang="fr-FR" sz="2400" dirty="0"/>
          </a:p>
        </p:txBody>
      </p:sp>
      <p:graphicFrame>
        <p:nvGraphicFramePr>
          <p:cNvPr id="4" name="Objet 3">
            <a:extLst>
              <a:ext uri="{FF2B5EF4-FFF2-40B4-BE49-F238E27FC236}">
                <a16:creationId xmlns:a16="http://schemas.microsoft.com/office/drawing/2014/main" id="{C3B156B7-D400-4107-8639-862641018EB4}"/>
              </a:ext>
            </a:extLst>
          </p:cNvPr>
          <p:cNvGraphicFramePr>
            <a:graphicFrameLocks noChangeAspect="1"/>
          </p:cNvGraphicFramePr>
          <p:nvPr>
            <p:extLst>
              <p:ext uri="{D42A27DB-BD31-4B8C-83A1-F6EECF244321}">
                <p14:modId xmlns:p14="http://schemas.microsoft.com/office/powerpoint/2010/main" val="1410326482"/>
              </p:ext>
            </p:extLst>
          </p:nvPr>
        </p:nvGraphicFramePr>
        <p:xfrm>
          <a:off x="2771800" y="4241035"/>
          <a:ext cx="3204356" cy="2264361"/>
        </p:xfrm>
        <a:graphic>
          <a:graphicData uri="http://schemas.openxmlformats.org/presentationml/2006/ole">
            <mc:AlternateContent xmlns:mc="http://schemas.openxmlformats.org/markup-compatibility/2006">
              <mc:Choice xmlns:v="urn:schemas-microsoft-com:vml" Requires="v">
                <p:oleObj spid="_x0000_s13371" name="Acrobat Document" r:id="rId3" imgW="8019495" imgH="5667364" progId="AcroExch.Document.DC">
                  <p:embed/>
                </p:oleObj>
              </mc:Choice>
              <mc:Fallback>
                <p:oleObj name="Acrobat Document" r:id="rId3" imgW="8019495" imgH="5667364" progId="AcroExch.Document.DC">
                  <p:embed/>
                  <p:pic>
                    <p:nvPicPr>
                      <p:cNvPr id="0" name=""/>
                      <p:cNvPicPr/>
                      <p:nvPr/>
                    </p:nvPicPr>
                    <p:blipFill>
                      <a:blip r:embed="rId4"/>
                      <a:stretch>
                        <a:fillRect/>
                      </a:stretch>
                    </p:blipFill>
                    <p:spPr>
                      <a:xfrm>
                        <a:off x="2771800" y="4241035"/>
                        <a:ext cx="3204356" cy="2264361"/>
                      </a:xfrm>
                      <a:prstGeom prst="rect">
                        <a:avLst/>
                      </a:prstGeom>
                      <a:ln>
                        <a:solidFill>
                          <a:schemeClr val="accent1"/>
                        </a:solidFill>
                      </a:ln>
                    </p:spPr>
                  </p:pic>
                </p:oleObj>
              </mc:Fallback>
            </mc:AlternateContent>
          </a:graphicData>
        </a:graphic>
      </p:graphicFrame>
    </p:spTree>
    <p:extLst>
      <p:ext uri="{BB962C8B-B14F-4D97-AF65-F5344CB8AC3E}">
        <p14:creationId xmlns:p14="http://schemas.microsoft.com/office/powerpoint/2010/main" val="3202972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9" descr="http://www.google.co.uk/url?sa=i&amp;source=images&amp;cd=&amp;ved=0CAUQjBw&amp;url=http%3A%2F%2Fwww.touchdump.com%2Fimages%2Fhome_sliders%2FAustralia_South_Africa.jpg&amp;ei=pSP8VJHpL4K0Pez4gZAD&amp;psig=AFQjCNGKjcgYmoF-WTBT86oe_ION4D6U2A&amp;ust=1425896741888135">
            <a:extLst>
              <a:ext uri="{FF2B5EF4-FFF2-40B4-BE49-F238E27FC236}">
                <a16:creationId xmlns:a16="http://schemas.microsoft.com/office/drawing/2014/main" id="{10897DE9-CF47-4CB1-B1B3-61E221A8525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321" b="100000" l="7129" r="100000">
                        <a14:foregroundMark x1="71973" y1="12592" x2="71973" y2="12592"/>
                        <a14:foregroundMark x1="71777" y1="19327" x2="71777" y2="19327"/>
                        <a14:foregroundMark x1="72656" y1="14202" x2="72656" y2="14202"/>
                        <a14:foregroundMark x1="80273" y1="27379" x2="80273" y2="27379"/>
                        <a14:foregroundMark x1="91309" y1="87116" x2="91309" y2="87116"/>
                        <a14:foregroundMark x1="90527" y1="83455" x2="90527" y2="83455"/>
                        <a14:foregroundMark x1="74023" y1="16545" x2="74023" y2="16545"/>
                        <a14:foregroundMark x1="43066" y1="94143" x2="43066" y2="94143"/>
                        <a14:foregroundMark x1="44531" y1="94436" x2="44531" y2="94436"/>
                        <a14:foregroundMark x1="39355" y1="96340" x2="39355" y2="96340"/>
                        <a14:foregroundMark x1="53906" y1="89898" x2="53906" y2="89898"/>
                        <a14:foregroundMark x1="63770" y1="88580" x2="63770" y2="88580"/>
                        <a14:foregroundMark x1="49023" y1="38653" x2="49023" y2="38653"/>
                        <a14:foregroundMark x1="57422" y1="30015" x2="57422" y2="30015"/>
                        <a14:foregroundMark x1="72852" y1="25769" x2="72852" y2="25769"/>
                        <a14:foregroundMark x1="75977" y1="21523" x2="75977" y2="21523"/>
                        <a14:foregroundMark x1="79102" y1="23426" x2="79102" y2="23426"/>
                        <a14:foregroundMark x1="81348" y1="30893" x2="81348" y2="30893"/>
                        <a14:foregroundMark x1="73730" y1="17423" x2="73730" y2="17423"/>
                        <a14:foregroundMark x1="65234" y1="64275" x2="65234" y2="64275"/>
                        <a14:foregroundMark x1="65039" y1="73646" x2="65039" y2="73646"/>
                        <a14:foregroundMark x1="64453" y1="80088" x2="64648" y2="80966"/>
                        <a14:foregroundMark x1="56641" y1="92387" x2="56641" y2="92387"/>
                        <a14:backgroundMark x1="68457" y1="13177" x2="68457" y2="13177"/>
                        <a14:backgroundMark x1="68262" y1="15081" x2="68262" y2="15081"/>
                        <a14:backgroundMark x1="64648" y1="17862" x2="64648" y2="17862"/>
                        <a14:backgroundMark x1="65723" y1="21816" x2="65723" y2="21816"/>
                        <a14:backgroundMark x1="70508" y1="94436" x2="70508" y2="94436"/>
                        <a14:backgroundMark x1="68750" y1="88141" x2="68750" y2="88141"/>
                        <a14:backgroundMark x1="68164" y1="94290" x2="68164" y2="94290"/>
                        <a14:backgroundMark x1="85059" y1="93851" x2="85059" y2="93851"/>
                        <a14:backgroundMark x1="86719" y1="96633" x2="86719" y2="96633"/>
                        <a14:backgroundMark x1="86621" y1="98536" x2="86621" y2="98536"/>
                        <a14:backgroundMark x1="87012" y1="91947" x2="87012" y2="91947"/>
                        <a14:backgroundMark x1="65234" y1="96340" x2="65234" y2="96340"/>
                        <a14:backgroundMark x1="63477" y1="98682" x2="63477" y2="98682"/>
                        <a14:backgroundMark x1="51172" y1="97950" x2="51172" y2="97950"/>
                        <a14:backgroundMark x1="49902" y1="86237" x2="49902" y2="86237"/>
                        <a14:backgroundMark x1="50000" y1="78331" x2="50000" y2="78331"/>
                        <a14:backgroundMark x1="50391" y1="73060" x2="50391" y2="73060"/>
                        <a14:backgroundMark x1="50293" y1="71303" x2="50293" y2="71303"/>
                        <a14:backgroundMark x1="48340" y1="79502" x2="48340" y2="79502"/>
                        <a14:backgroundMark x1="60449" y1="74671" x2="60449" y2="74671"/>
                        <a14:backgroundMark x1="61816" y1="69839" x2="61816" y2="69839"/>
                        <a14:backgroundMark x1="57422" y1="43045" x2="57422" y2="43045"/>
                        <a14:backgroundMark x1="56641" y1="55637" x2="56641" y2="55637"/>
                        <a14:backgroundMark x1="57227" y1="54466" x2="57227" y2="54466"/>
                        <a14:backgroundMark x1="50195" y1="67496" x2="50195" y2="67496"/>
                        <a14:backgroundMark x1="50195" y1="65300" x2="50195" y2="65300"/>
                        <a14:backgroundMark x1="69824" y1="65886" x2="69824" y2="65886"/>
                        <a14:backgroundMark x1="61035" y1="80088" x2="61035" y2="80088"/>
                        <a14:backgroundMark x1="59473" y1="72767" x2="59473" y2="72767"/>
                        <a14:backgroundMark x1="79590" y1="79209" x2="79590" y2="79209"/>
                        <a14:backgroundMark x1="78711" y1="79795" x2="78711" y2="79795"/>
                        <a14:backgroundMark x1="47266" y1="99268" x2="47266" y2="99268"/>
                      </a14:backgroundRemoval>
                    </a14:imgEffect>
                  </a14:imgLayer>
                </a14:imgProps>
              </a:ext>
              <a:ext uri="{28A0092B-C50C-407E-A947-70E740481C1C}">
                <a14:useLocalDpi xmlns:a14="http://schemas.microsoft.com/office/drawing/2010/main"/>
              </a:ext>
            </a:extLst>
          </a:blip>
          <a:srcRect/>
          <a:stretch>
            <a:fillRect/>
          </a:stretch>
        </p:blipFill>
        <p:spPr bwMode="auto">
          <a:xfrm>
            <a:off x="3051303" y="1093192"/>
            <a:ext cx="6092697" cy="4064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Benefits of Communicating</a:t>
            </a:r>
          </a:p>
        </p:txBody>
      </p:sp>
      <p:graphicFrame>
        <p:nvGraphicFramePr>
          <p:cNvPr id="5" name="Diagram 4">
            <a:extLst>
              <a:ext uri="{FF2B5EF4-FFF2-40B4-BE49-F238E27FC236}">
                <a16:creationId xmlns:a16="http://schemas.microsoft.com/office/drawing/2014/main" id="{B1D4934B-521E-4367-AFA6-42484CFDF261}"/>
              </a:ext>
            </a:extLst>
          </p:cNvPr>
          <p:cNvGraphicFramePr/>
          <p:nvPr>
            <p:extLst>
              <p:ext uri="{D42A27DB-BD31-4B8C-83A1-F6EECF244321}">
                <p14:modId xmlns:p14="http://schemas.microsoft.com/office/powerpoint/2010/main" val="1844120460"/>
              </p:ext>
            </p:extLst>
          </p:nvPr>
        </p:nvGraphicFramePr>
        <p:xfrm>
          <a:off x="323528" y="1700808"/>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3039924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4</a:t>
            </a:r>
            <a:br>
              <a:rPr lang="en-GB" sz="4900" dirty="0"/>
            </a:br>
            <a:br>
              <a:rPr lang="en-GB" dirty="0"/>
            </a:br>
            <a:r>
              <a:rPr lang="en-GB" dirty="0"/>
              <a:t>Technical aspects of the game of touch (part 1)</a:t>
            </a:r>
          </a:p>
        </p:txBody>
      </p:sp>
    </p:spTree>
    <p:extLst>
      <p:ext uri="{BB962C8B-B14F-4D97-AF65-F5344CB8AC3E}">
        <p14:creationId xmlns:p14="http://schemas.microsoft.com/office/powerpoint/2010/main" val="8961812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Technical Areas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The Touch</a:t>
            </a:r>
          </a:p>
          <a:p>
            <a:r>
              <a:rPr lang="en-AU" sz="2800" dirty="0"/>
              <a:t>The Mark</a:t>
            </a:r>
          </a:p>
          <a:p>
            <a:r>
              <a:rPr lang="en-AU" sz="2800" dirty="0"/>
              <a:t>Actions near </a:t>
            </a:r>
            <a:r>
              <a:rPr lang="en-AU" sz="2800" dirty="0" err="1"/>
              <a:t>tryline</a:t>
            </a:r>
            <a:endParaRPr lang="en-AU" sz="2800" dirty="0"/>
          </a:p>
          <a:p>
            <a:r>
              <a:rPr lang="en-AU" sz="2800" dirty="0" err="1"/>
              <a:t>Rollball</a:t>
            </a:r>
            <a:r>
              <a:rPr lang="en-AU" sz="2800" dirty="0"/>
              <a:t> and The Half</a:t>
            </a:r>
          </a:p>
          <a:p>
            <a:r>
              <a:rPr lang="en-AU" sz="2800" dirty="0"/>
              <a:t>Onside and Offside</a:t>
            </a:r>
          </a:p>
          <a:p>
            <a:endParaRPr lang="en-AU" sz="2800" dirty="0"/>
          </a:p>
        </p:txBody>
      </p:sp>
    </p:spTree>
    <p:extLst>
      <p:ext uri="{BB962C8B-B14F-4D97-AF65-F5344CB8AC3E}">
        <p14:creationId xmlns:p14="http://schemas.microsoft.com/office/powerpoint/2010/main" val="17503018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Touch">
            <a:extLst>
              <a:ext uri="{FF2B5EF4-FFF2-40B4-BE49-F238E27FC236}">
                <a16:creationId xmlns:a16="http://schemas.microsoft.com/office/drawing/2014/main" id="{9DF5A041-06DF-475A-9CC6-7A2F7AB55EF2}"/>
              </a:ext>
            </a:extLst>
          </p:cNvPr>
          <p:cNvPicPr>
            <a:picLocks noChangeAspect="1" noChangeArrowheads="1"/>
          </p:cNvPicPr>
          <p:nvPr/>
        </p:nvPicPr>
        <p:blipFill>
          <a:blip r:embed="rId2" cstate="print"/>
          <a:srcRect/>
          <a:stretch>
            <a:fillRect/>
          </a:stretch>
        </p:blipFill>
        <p:spPr bwMode="auto">
          <a:xfrm>
            <a:off x="3586506" y="4046839"/>
            <a:ext cx="2857702" cy="2000391"/>
          </a:xfrm>
          <a:prstGeom prst="rect">
            <a:avLst/>
          </a:prstGeom>
          <a:noFill/>
          <a:ln w="9525">
            <a:noFill/>
            <a:miter lim="800000"/>
            <a:headEnd/>
            <a:tailEnd/>
          </a:ln>
        </p:spPr>
      </p:pic>
      <p:pic>
        <p:nvPicPr>
          <p:cNvPr id="5" name="Picture 3" descr="DivingTry 3">
            <a:extLst>
              <a:ext uri="{FF2B5EF4-FFF2-40B4-BE49-F238E27FC236}">
                <a16:creationId xmlns:a16="http://schemas.microsoft.com/office/drawing/2014/main" id="{EBE1D3C0-FCD8-4CB1-B38E-D8F6D5CC96FC}"/>
              </a:ext>
            </a:extLst>
          </p:cNvPr>
          <p:cNvPicPr>
            <a:picLocks noChangeAspect="1" noChangeArrowheads="1"/>
          </p:cNvPicPr>
          <p:nvPr/>
        </p:nvPicPr>
        <p:blipFill>
          <a:blip r:embed="rId3" cstate="print"/>
          <a:srcRect/>
          <a:stretch>
            <a:fillRect/>
          </a:stretch>
        </p:blipFill>
        <p:spPr bwMode="auto">
          <a:xfrm>
            <a:off x="457200" y="1268761"/>
            <a:ext cx="3394719" cy="2248740"/>
          </a:xfrm>
          <a:prstGeom prst="rect">
            <a:avLst/>
          </a:prstGeom>
          <a:noFill/>
          <a:ln w="9525">
            <a:noFill/>
            <a:miter lim="800000"/>
            <a:headEnd/>
            <a:tailEnd/>
          </a:ln>
        </p:spPr>
      </p:pic>
      <p:pic>
        <p:nvPicPr>
          <p:cNvPr id="7" name="Picture 6" descr="DivingTry 2">
            <a:extLst>
              <a:ext uri="{FF2B5EF4-FFF2-40B4-BE49-F238E27FC236}">
                <a16:creationId xmlns:a16="http://schemas.microsoft.com/office/drawing/2014/main" id="{42E0C9F0-19FC-4AF4-A1D4-299120A1BC01}"/>
              </a:ext>
            </a:extLst>
          </p:cNvPr>
          <p:cNvPicPr>
            <a:picLocks noChangeAspect="1" noChangeArrowheads="1"/>
          </p:cNvPicPr>
          <p:nvPr/>
        </p:nvPicPr>
        <p:blipFill>
          <a:blip r:embed="rId4" cstate="print"/>
          <a:srcRect/>
          <a:stretch>
            <a:fillRect/>
          </a:stretch>
        </p:blipFill>
        <p:spPr bwMode="auto">
          <a:xfrm>
            <a:off x="4572000" y="1268760"/>
            <a:ext cx="3548877" cy="2560563"/>
          </a:xfrm>
          <a:prstGeom prst="rect">
            <a:avLst/>
          </a:prstGeom>
          <a:noFill/>
          <a:ln w="9525">
            <a:noFill/>
            <a:miter lim="800000"/>
            <a:headEnd/>
            <a:tailEnd/>
          </a:ln>
        </p:spPr>
      </p:pic>
      <p:sp>
        <p:nvSpPr>
          <p:cNvPr id="13" name="TextBox 12">
            <a:extLst>
              <a:ext uri="{FF2B5EF4-FFF2-40B4-BE49-F238E27FC236}">
                <a16:creationId xmlns:a16="http://schemas.microsoft.com/office/drawing/2014/main" id="{EB983027-8282-4C9D-B38B-882FE763B49B}"/>
              </a:ext>
            </a:extLst>
          </p:cNvPr>
          <p:cNvSpPr txBox="1"/>
          <p:nvPr/>
        </p:nvSpPr>
        <p:spPr>
          <a:xfrm>
            <a:off x="6714924" y="3901876"/>
            <a:ext cx="1673500" cy="1323439"/>
          </a:xfrm>
          <a:prstGeom prst="rect">
            <a:avLst/>
          </a:prstGeom>
          <a:noFill/>
        </p:spPr>
        <p:txBody>
          <a:bodyPr wrap="square" rtlCol="0">
            <a:spAutoFit/>
          </a:bodyPr>
          <a:lstStyle/>
          <a:p>
            <a:r>
              <a:rPr lang="en-AU" sz="4000" dirty="0"/>
              <a:t>Make a Call!</a:t>
            </a:r>
          </a:p>
        </p:txBody>
      </p:sp>
      <p:sp>
        <p:nvSpPr>
          <p:cNvPr id="15" name="Title 2">
            <a:extLst>
              <a:ext uri="{FF2B5EF4-FFF2-40B4-BE49-F238E27FC236}">
                <a16:creationId xmlns:a16="http://schemas.microsoft.com/office/drawing/2014/main" id="{31F43703-9FAB-461D-9A71-B0918AA69A8C}"/>
              </a:ext>
            </a:extLst>
          </p:cNvPr>
          <p:cNvSpPr>
            <a:spLocks noGrp="1"/>
          </p:cNvSpPr>
          <p:nvPr>
            <p:ph type="title"/>
          </p:nvPr>
        </p:nvSpPr>
        <p:spPr>
          <a:xfrm>
            <a:off x="457200" y="274638"/>
            <a:ext cx="8229600" cy="1143000"/>
          </a:xfrm>
        </p:spPr>
        <p:txBody>
          <a:bodyPr/>
          <a:lstStyle/>
          <a:p>
            <a:r>
              <a:rPr lang="en-AU" dirty="0"/>
              <a:t>Touch or not?</a:t>
            </a:r>
          </a:p>
        </p:txBody>
      </p:sp>
      <p:pic>
        <p:nvPicPr>
          <p:cNvPr id="2" name="Image 1">
            <a:extLst>
              <a:ext uri="{FF2B5EF4-FFF2-40B4-BE49-F238E27FC236}">
                <a16:creationId xmlns:a16="http://schemas.microsoft.com/office/drawing/2014/main" id="{7B8E8487-CB8C-41B4-8AD1-190174175F7E}"/>
              </a:ext>
            </a:extLst>
          </p:cNvPr>
          <p:cNvPicPr>
            <a:picLocks noChangeAspect="1"/>
          </p:cNvPicPr>
          <p:nvPr/>
        </p:nvPicPr>
        <p:blipFill>
          <a:blip r:embed="rId5"/>
          <a:stretch>
            <a:fillRect/>
          </a:stretch>
        </p:blipFill>
        <p:spPr>
          <a:xfrm>
            <a:off x="755576" y="3622557"/>
            <a:ext cx="2339752" cy="2848954"/>
          </a:xfrm>
          <a:prstGeom prst="rect">
            <a:avLst/>
          </a:prstGeom>
        </p:spPr>
      </p:pic>
    </p:spTree>
    <p:extLst>
      <p:ext uri="{BB962C8B-B14F-4D97-AF65-F5344CB8AC3E}">
        <p14:creationId xmlns:p14="http://schemas.microsoft.com/office/powerpoint/2010/main" val="4948012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A Touch is…</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r>
              <a:rPr lang="en-AU" sz="2800" dirty="0"/>
              <a:t>Legitimate contact between the player in possession and a defending player</a:t>
            </a:r>
          </a:p>
          <a:p>
            <a:pPr lvl="1"/>
            <a:r>
              <a:rPr lang="en-AU" sz="2400" dirty="0"/>
              <a:t>What if an attacker steps on an opponent’s shoe?</a:t>
            </a:r>
          </a:p>
          <a:p>
            <a:pPr lvl="1"/>
            <a:r>
              <a:rPr lang="en-AU" sz="2400" dirty="0"/>
              <a:t>What if an attacker brushes past a retreating defender?</a:t>
            </a:r>
          </a:p>
          <a:p>
            <a:r>
              <a:rPr lang="en-AU" sz="2800" dirty="0"/>
              <a:t>Involves minimal contact with or on body, hair, uniform, ball, shoes, hat</a:t>
            </a:r>
          </a:p>
          <a:p>
            <a:pPr lvl="1"/>
            <a:r>
              <a:rPr lang="en-AU" sz="2400" dirty="0"/>
              <a:t>What if the force is not minimal?</a:t>
            </a:r>
          </a:p>
          <a:p>
            <a:pPr lvl="1"/>
            <a:r>
              <a:rPr lang="en-AU" sz="2400" dirty="0"/>
              <a:t>What if a hat comes off?</a:t>
            </a:r>
          </a:p>
          <a:p>
            <a:pPr marL="0" indent="0">
              <a:buNone/>
            </a:pPr>
            <a:endParaRPr lang="en-AU" sz="2800" dirty="0"/>
          </a:p>
        </p:txBody>
      </p:sp>
    </p:spTree>
    <p:extLst>
      <p:ext uri="{BB962C8B-B14F-4D97-AF65-F5344CB8AC3E}">
        <p14:creationId xmlns:p14="http://schemas.microsoft.com/office/powerpoint/2010/main" val="27641887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Touches should be Claimed</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r>
              <a:rPr lang="en-AU" sz="2400" dirty="0"/>
              <a:t>Encourage players to claim </a:t>
            </a:r>
            <a:r>
              <a:rPr lang="en-AU" sz="2400" b="1" i="1" dirty="0"/>
              <a:t>all</a:t>
            </a:r>
            <a:r>
              <a:rPr lang="en-AU" sz="2400" b="1" dirty="0"/>
              <a:t> </a:t>
            </a:r>
            <a:r>
              <a:rPr lang="en-AU" sz="2400" dirty="0"/>
              <a:t>touches</a:t>
            </a:r>
          </a:p>
          <a:p>
            <a:endParaRPr lang="en-AU" sz="2400" dirty="0"/>
          </a:p>
          <a:p>
            <a:r>
              <a:rPr lang="en-AU" sz="2400" dirty="0"/>
              <a:t>Players must not claim or call touches which are </a:t>
            </a:r>
            <a:r>
              <a:rPr lang="en-AU" sz="2400" b="1" i="1" dirty="0"/>
              <a:t>not </a:t>
            </a:r>
            <a:r>
              <a:rPr lang="en-AU" sz="2400" dirty="0"/>
              <a:t>made</a:t>
            </a:r>
          </a:p>
          <a:p>
            <a:endParaRPr lang="en-AU" sz="2400" dirty="0"/>
          </a:p>
          <a:p>
            <a:r>
              <a:rPr lang="en-AU" sz="2400" dirty="0"/>
              <a:t>Players must not claim touches </a:t>
            </a:r>
            <a:r>
              <a:rPr lang="en-AU" sz="2400" b="1" i="1" dirty="0"/>
              <a:t>prior</a:t>
            </a:r>
            <a:r>
              <a:rPr lang="en-AU" sz="2400" b="1" dirty="0"/>
              <a:t> </a:t>
            </a:r>
            <a:r>
              <a:rPr lang="en-AU" sz="2400" dirty="0"/>
              <a:t>to being made</a:t>
            </a:r>
          </a:p>
          <a:p>
            <a:endParaRPr lang="en-AU" sz="2400" dirty="0"/>
          </a:p>
          <a:p>
            <a:r>
              <a:rPr lang="en-AU" sz="2400" dirty="0"/>
              <a:t>The referee should </a:t>
            </a:r>
            <a:r>
              <a:rPr lang="en-AU" sz="2400" b="1" i="1" dirty="0"/>
              <a:t>acknowledge </a:t>
            </a:r>
            <a:r>
              <a:rPr lang="en-AU" sz="2400" dirty="0"/>
              <a:t>all claimed touches</a:t>
            </a:r>
          </a:p>
          <a:p>
            <a:endParaRPr lang="en-AU" sz="2400" dirty="0"/>
          </a:p>
          <a:p>
            <a:r>
              <a:rPr lang="en-AU" sz="2400" dirty="0"/>
              <a:t>The starting basis is to </a:t>
            </a:r>
            <a:r>
              <a:rPr lang="en-AU" sz="2400" b="1" i="1" dirty="0"/>
              <a:t>trust</a:t>
            </a:r>
            <a:r>
              <a:rPr lang="en-AU" sz="2400" dirty="0"/>
              <a:t> the player</a:t>
            </a:r>
            <a:endParaRPr lang="en-AU" sz="2400" b="1" i="1" dirty="0"/>
          </a:p>
        </p:txBody>
      </p:sp>
    </p:spTree>
    <p:extLst>
      <p:ext uri="{BB962C8B-B14F-4D97-AF65-F5344CB8AC3E}">
        <p14:creationId xmlns:p14="http://schemas.microsoft.com/office/powerpoint/2010/main" val="22595260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Acknowledging a Claim</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lnSpcReduction="10000"/>
          </a:bodyPr>
          <a:lstStyle/>
          <a:p>
            <a:pPr marL="0" indent="0">
              <a:buNone/>
            </a:pPr>
            <a:r>
              <a:rPr lang="en-AU" sz="2800" dirty="0"/>
              <a:t>How would you communicate a:</a:t>
            </a:r>
          </a:p>
          <a:p>
            <a:endParaRPr lang="en-AU" sz="2800" dirty="0"/>
          </a:p>
          <a:p>
            <a:pPr marL="514350" indent="-514350">
              <a:buFont typeface="+mj-lt"/>
              <a:buAutoNum type="alphaUcPeriod"/>
            </a:pPr>
            <a:r>
              <a:rPr lang="en-AU" sz="2800" dirty="0"/>
              <a:t>Standard ‘good’ touch</a:t>
            </a:r>
          </a:p>
          <a:p>
            <a:pPr marL="514350" indent="-514350">
              <a:buFont typeface="+mj-lt"/>
              <a:buAutoNum type="alphaUcPeriod"/>
            </a:pPr>
            <a:r>
              <a:rPr lang="en-AU" sz="2800" dirty="0"/>
              <a:t>Claim made after the ball was away</a:t>
            </a:r>
          </a:p>
          <a:p>
            <a:pPr marL="514350" indent="-514350">
              <a:buFont typeface="+mj-lt"/>
              <a:buAutoNum type="alphaUcPeriod"/>
            </a:pPr>
            <a:r>
              <a:rPr lang="en-AU" sz="2800" dirty="0"/>
              <a:t>Claim after which an attacker Passes</a:t>
            </a:r>
          </a:p>
          <a:p>
            <a:pPr marL="514350" indent="-514350">
              <a:buFont typeface="+mj-lt"/>
              <a:buAutoNum type="alphaUcPeriod"/>
            </a:pPr>
            <a:r>
              <a:rPr lang="en-AU" sz="2800" dirty="0"/>
              <a:t>Touch/No-Touch call</a:t>
            </a:r>
          </a:p>
          <a:p>
            <a:pPr marL="0" indent="0">
              <a:buNone/>
            </a:pPr>
            <a:endParaRPr lang="en-AU" sz="2800" dirty="0"/>
          </a:p>
          <a:p>
            <a:pPr marL="0" indent="0">
              <a:buNone/>
            </a:pPr>
            <a:r>
              <a:rPr lang="en-AU" sz="2800" dirty="0"/>
              <a:t>Consider your mix of whistle, verbal and physical communications</a:t>
            </a:r>
          </a:p>
        </p:txBody>
      </p:sp>
    </p:spTree>
    <p:extLst>
      <p:ext uri="{BB962C8B-B14F-4D97-AF65-F5344CB8AC3E}">
        <p14:creationId xmlns:p14="http://schemas.microsoft.com/office/powerpoint/2010/main" val="35245846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Missed Touches</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pPr marL="0" indent="0">
              <a:buNone/>
            </a:pPr>
            <a:r>
              <a:rPr lang="en-AU" sz="2800" dirty="0"/>
              <a:t>If you see </a:t>
            </a:r>
            <a:r>
              <a:rPr lang="en-AU" sz="2800" b="1" i="1" dirty="0"/>
              <a:t>no</a:t>
            </a:r>
            <a:r>
              <a:rPr lang="en-AU" sz="2800" dirty="0"/>
              <a:t> touch was made:</a:t>
            </a:r>
          </a:p>
          <a:p>
            <a:pPr lvl="1"/>
            <a:r>
              <a:rPr lang="en-AU" sz="2400" dirty="0"/>
              <a:t>Seek advantage</a:t>
            </a:r>
          </a:p>
          <a:p>
            <a:pPr lvl="1"/>
            <a:r>
              <a:rPr lang="en-AU" sz="2400" dirty="0"/>
              <a:t>Penalise otherwise</a:t>
            </a:r>
          </a:p>
          <a:p>
            <a:pPr lvl="1"/>
            <a:r>
              <a:rPr lang="en-AU" sz="2400" dirty="0"/>
              <a:t>What is the appropriate signal?</a:t>
            </a:r>
          </a:p>
          <a:p>
            <a:pPr marL="0" indent="0">
              <a:buNone/>
            </a:pPr>
            <a:endParaRPr lang="en-AU" sz="2800" dirty="0"/>
          </a:p>
          <a:p>
            <a:pPr marL="0" indent="0">
              <a:buNone/>
            </a:pPr>
            <a:r>
              <a:rPr lang="en-AU" sz="2800" dirty="0"/>
              <a:t>What should the defending player do?</a:t>
            </a:r>
          </a:p>
          <a:p>
            <a:pPr marL="0" indent="0">
              <a:buNone/>
            </a:pPr>
            <a:endParaRPr lang="en-AU" sz="2800" dirty="0"/>
          </a:p>
          <a:p>
            <a:pPr marL="0" indent="0">
              <a:buNone/>
            </a:pPr>
            <a:r>
              <a:rPr lang="en-AU" sz="2800" dirty="0"/>
              <a:t>What should the attacking player do?</a:t>
            </a:r>
          </a:p>
        </p:txBody>
      </p:sp>
    </p:spTree>
    <p:extLst>
      <p:ext uri="{BB962C8B-B14F-4D97-AF65-F5344CB8AC3E}">
        <p14:creationId xmlns:p14="http://schemas.microsoft.com/office/powerpoint/2010/main" val="3198180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Voluntary </a:t>
            </a:r>
            <a:r>
              <a:rPr lang="en-AU" dirty="0" err="1"/>
              <a:t>Rollball</a:t>
            </a:r>
            <a:endParaRPr lang="en-AU" dirty="0"/>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a:xfrm>
            <a:off x="5169868" y="1600200"/>
            <a:ext cx="3516931" cy="4525963"/>
          </a:xfrm>
        </p:spPr>
        <p:txBody>
          <a:bodyPr>
            <a:normAutofit/>
          </a:bodyPr>
          <a:lstStyle/>
          <a:p>
            <a:pPr marL="0" indent="0">
              <a:buNone/>
            </a:pPr>
            <a:r>
              <a:rPr lang="en-AU" sz="2800" dirty="0"/>
              <a:t>Is this different to a missed touch?</a:t>
            </a:r>
          </a:p>
          <a:p>
            <a:r>
              <a:rPr lang="en-AU" sz="2800" dirty="0"/>
              <a:t>Can you see</a:t>
            </a:r>
          </a:p>
          <a:p>
            <a:r>
              <a:rPr lang="en-AU" sz="2800" dirty="0"/>
              <a:t>Are you sure</a:t>
            </a:r>
          </a:p>
          <a:p>
            <a:r>
              <a:rPr lang="en-AU" sz="2800" dirty="0"/>
              <a:t>What to do next</a:t>
            </a:r>
          </a:p>
        </p:txBody>
      </p:sp>
      <p:pic>
        <p:nvPicPr>
          <p:cNvPr id="4" name="Picture 12">
            <a:extLst>
              <a:ext uri="{FF2B5EF4-FFF2-40B4-BE49-F238E27FC236}">
                <a16:creationId xmlns:a16="http://schemas.microsoft.com/office/drawing/2014/main" id="{FB8B2A60-E191-4259-84C8-8F02EB5A60EC}"/>
              </a:ext>
            </a:extLst>
          </p:cNvPr>
          <p:cNvPicPr>
            <a:picLocks noChangeAspect="1" noChangeArrowheads="1"/>
          </p:cNvPicPr>
          <p:nvPr/>
        </p:nvPicPr>
        <p:blipFill>
          <a:blip r:embed="rId3" cstate="print"/>
          <a:srcRect/>
          <a:stretch>
            <a:fillRect/>
          </a:stretch>
        </p:blipFill>
        <p:spPr bwMode="auto">
          <a:xfrm>
            <a:off x="416103" y="2429676"/>
            <a:ext cx="4392488" cy="3571875"/>
          </a:xfrm>
          <a:prstGeom prst="rect">
            <a:avLst/>
          </a:prstGeom>
          <a:noFill/>
          <a:ln w="9525">
            <a:noFill/>
            <a:miter lim="800000"/>
            <a:headEnd/>
            <a:tailEnd/>
          </a:ln>
        </p:spPr>
      </p:pic>
      <p:sp>
        <p:nvSpPr>
          <p:cNvPr id="5" name="Oval Callout 10">
            <a:extLst>
              <a:ext uri="{FF2B5EF4-FFF2-40B4-BE49-F238E27FC236}">
                <a16:creationId xmlns:a16="http://schemas.microsoft.com/office/drawing/2014/main" id="{75F4DB0E-F508-4253-B927-6050FAF3344E}"/>
              </a:ext>
            </a:extLst>
          </p:cNvPr>
          <p:cNvSpPr/>
          <p:nvPr/>
        </p:nvSpPr>
        <p:spPr>
          <a:xfrm>
            <a:off x="1802511" y="3896522"/>
            <a:ext cx="2108394" cy="1500187"/>
          </a:xfrm>
          <a:prstGeom prst="wedgeEllipseCallout">
            <a:avLst>
              <a:gd name="adj1" fmla="val -66797"/>
              <a:gd name="adj2" fmla="val -35137"/>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I touched him!</a:t>
            </a:r>
          </a:p>
        </p:txBody>
      </p:sp>
      <p:sp>
        <p:nvSpPr>
          <p:cNvPr id="6" name="Oval Callout 9">
            <a:extLst>
              <a:ext uri="{FF2B5EF4-FFF2-40B4-BE49-F238E27FC236}">
                <a16:creationId xmlns:a16="http://schemas.microsoft.com/office/drawing/2014/main" id="{87052BF2-E005-4DFE-8F24-3093311A5D50}"/>
              </a:ext>
            </a:extLst>
          </p:cNvPr>
          <p:cNvSpPr/>
          <p:nvPr/>
        </p:nvSpPr>
        <p:spPr>
          <a:xfrm>
            <a:off x="416103" y="1417638"/>
            <a:ext cx="2108394" cy="1500187"/>
          </a:xfrm>
          <a:prstGeom prst="wedgeEllipseCallout">
            <a:avLst>
              <a:gd name="adj1" fmla="val -16633"/>
              <a:gd name="adj2" fmla="val 7279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No Touch Sir</a:t>
            </a:r>
          </a:p>
        </p:txBody>
      </p:sp>
      <p:sp>
        <p:nvSpPr>
          <p:cNvPr id="8" name="Oval Callout 9">
            <a:extLst>
              <a:ext uri="{FF2B5EF4-FFF2-40B4-BE49-F238E27FC236}">
                <a16:creationId xmlns:a16="http://schemas.microsoft.com/office/drawing/2014/main" id="{FC907861-394A-4953-B4C4-AF21BB62C6FF}"/>
              </a:ext>
            </a:extLst>
          </p:cNvPr>
          <p:cNvSpPr/>
          <p:nvPr/>
        </p:nvSpPr>
        <p:spPr>
          <a:xfrm>
            <a:off x="2885775" y="1570896"/>
            <a:ext cx="2108394" cy="1500187"/>
          </a:xfrm>
          <a:prstGeom prst="wedgeEllipseCallout">
            <a:avLst>
              <a:gd name="adj1" fmla="val -81930"/>
              <a:gd name="adj2" fmla="val 4745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Oh, referee!</a:t>
            </a:r>
          </a:p>
        </p:txBody>
      </p:sp>
    </p:spTree>
    <p:extLst>
      <p:ext uri="{BB962C8B-B14F-4D97-AF65-F5344CB8AC3E}">
        <p14:creationId xmlns:p14="http://schemas.microsoft.com/office/powerpoint/2010/main" val="2888015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
          <p:cNvSpPr txBox="1">
            <a:spLocks noChangeArrowheads="1"/>
          </p:cNvSpPr>
          <p:nvPr/>
        </p:nvSpPr>
        <p:spPr bwMode="auto">
          <a:xfrm>
            <a:off x="1857375" y="1214438"/>
            <a:ext cx="6629400" cy="4777847"/>
          </a:xfrm>
          <a:prstGeom prst="rect">
            <a:avLst/>
          </a:prstGeom>
          <a:noFill/>
          <a:ln w="9525">
            <a:noFill/>
            <a:round/>
            <a:headEnd/>
            <a:tailEnd/>
          </a:ln>
          <a:effectLst/>
        </p:spPr>
        <p:txBody>
          <a:bodyPr lIns="90000" tIns="46800" rIns="90000" bIns="46800">
            <a:spAutoFit/>
          </a:bodyPr>
          <a:lstStyle/>
          <a:p>
            <a:pPr>
              <a:spcBef>
                <a:spcPts val="1500"/>
              </a:spcBef>
              <a:spcAft>
                <a:spcPts val="200"/>
              </a:spcAft>
              <a:buClr>
                <a:srgbClr val="1F497D"/>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Enabling games to take place</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009999"/>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Independent decision maker</a:t>
            </a:r>
          </a:p>
          <a:p>
            <a:pPr>
              <a:spcBef>
                <a:spcPts val="1000"/>
              </a:spcBef>
              <a:spcAft>
                <a:spcPts val="200"/>
              </a:spcAft>
              <a:buClr>
                <a:srgbClr val="009999"/>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FF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Managing and improving the game</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33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Lifting the standard of elite play</a:t>
            </a:r>
          </a:p>
          <a:p>
            <a:pPr>
              <a:spcBef>
                <a:spcPts val="1000"/>
              </a:spcBef>
              <a:spcAft>
                <a:spcPts val="200"/>
              </a:spcAft>
              <a:buClr>
                <a:srgbClr val="FF33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effectLst>
                <a:outerShdw blurRad="38100" dist="38100" dir="2700000" algn="tl">
                  <a:srgbClr val="C0C0C0"/>
                </a:outerShdw>
              </a:effectLst>
              <a:latin typeface="Verdana" pitchFamily="32" charset="0"/>
              <a:ea typeface="+mn-ea"/>
            </a:endParaRPr>
          </a:p>
          <a:p>
            <a:pPr>
              <a:spcBef>
                <a:spcPts val="1000"/>
              </a:spcBef>
              <a:spcAft>
                <a:spcPts val="200"/>
              </a:spcAft>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Getting the team’s best game</a:t>
            </a:r>
          </a:p>
        </p:txBody>
      </p:sp>
      <p:pic>
        <p:nvPicPr>
          <p:cNvPr id="92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69" y="1062069"/>
            <a:ext cx="1310680" cy="89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69" y="4230934"/>
            <a:ext cx="131068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554" y="5283946"/>
            <a:ext cx="1310680" cy="1023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2066956"/>
            <a:ext cx="1310680" cy="102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3"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369" y="3096344"/>
            <a:ext cx="1310680" cy="10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224" name="Text Box 7"/>
          <p:cNvSpPr txBox="1">
            <a:spLocks noChangeArrowheads="1"/>
          </p:cNvSpPr>
          <p:nvPr/>
        </p:nvSpPr>
        <p:spPr bwMode="auto">
          <a:xfrm>
            <a:off x="1259632" y="300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buClrTx/>
              <a:buFontTx/>
              <a:buNone/>
            </a:pPr>
            <a:r>
              <a:rPr lang="en-GB" altLang="en-US" sz="3600" b="1" dirty="0">
                <a:solidFill>
                  <a:srgbClr val="000000"/>
                </a:solidFill>
                <a:latin typeface="Calibri" panose="020F0502020204030204" pitchFamily="34" charset="0"/>
              </a:rPr>
              <a:t>Touch Europe Referee Levels</a:t>
            </a:r>
          </a:p>
        </p:txBody>
      </p:sp>
    </p:spTree>
    <p:extLst>
      <p:ext uri="{BB962C8B-B14F-4D97-AF65-F5344CB8AC3E}">
        <p14:creationId xmlns:p14="http://schemas.microsoft.com/office/powerpoint/2010/main" val="428526306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Discussion</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lnSpcReduction="10000"/>
          </a:bodyPr>
          <a:lstStyle/>
          <a:p>
            <a:pPr marL="0" indent="0">
              <a:buNone/>
            </a:pPr>
            <a:r>
              <a:rPr lang="en-AU" sz="2800" dirty="0"/>
              <a:t>What if a player falsely claims a touch ?</a:t>
            </a:r>
          </a:p>
          <a:p>
            <a:r>
              <a:rPr lang="en-AU" sz="2800" dirty="0"/>
              <a:t>First offence by a </a:t>
            </a:r>
            <a:r>
              <a:rPr lang="en-AU" sz="2800" dirty="0">
                <a:solidFill>
                  <a:srgbClr val="7030A0"/>
                </a:solidFill>
              </a:rPr>
              <a:t>player</a:t>
            </a:r>
          </a:p>
          <a:p>
            <a:r>
              <a:rPr lang="en-AU" sz="2800" dirty="0"/>
              <a:t>Second offence by same </a:t>
            </a:r>
            <a:r>
              <a:rPr lang="en-AU" sz="2800" dirty="0">
                <a:solidFill>
                  <a:srgbClr val="7030A0"/>
                </a:solidFill>
              </a:rPr>
              <a:t>player</a:t>
            </a:r>
          </a:p>
          <a:p>
            <a:r>
              <a:rPr lang="en-AU" sz="2800" dirty="0"/>
              <a:t>Third offence by same </a:t>
            </a:r>
            <a:r>
              <a:rPr lang="en-AU" sz="2800" dirty="0">
                <a:solidFill>
                  <a:srgbClr val="7030A0"/>
                </a:solidFill>
              </a:rPr>
              <a:t>player</a:t>
            </a:r>
          </a:p>
          <a:p>
            <a:endParaRPr lang="en-AU" sz="2800" dirty="0"/>
          </a:p>
          <a:p>
            <a:r>
              <a:rPr lang="en-AU" sz="2800" dirty="0"/>
              <a:t>Second offence by same </a:t>
            </a:r>
            <a:r>
              <a:rPr lang="en-AU" sz="2800" dirty="0">
                <a:solidFill>
                  <a:srgbClr val="00B050"/>
                </a:solidFill>
              </a:rPr>
              <a:t>team</a:t>
            </a:r>
          </a:p>
          <a:p>
            <a:r>
              <a:rPr lang="en-AU" sz="2800" dirty="0"/>
              <a:t>Third offence by same </a:t>
            </a:r>
            <a:r>
              <a:rPr lang="en-AU" sz="2800" dirty="0">
                <a:solidFill>
                  <a:srgbClr val="00B050"/>
                </a:solidFill>
              </a:rPr>
              <a:t>team</a:t>
            </a:r>
          </a:p>
          <a:p>
            <a:endParaRPr lang="en-AU" sz="2800" dirty="0"/>
          </a:p>
          <a:p>
            <a:r>
              <a:rPr lang="en-AU" sz="2800" dirty="0"/>
              <a:t>“Yes/No” or “Touch/No-Touch” Call</a:t>
            </a:r>
          </a:p>
          <a:p>
            <a:endParaRPr lang="en-AU" sz="2800" dirty="0"/>
          </a:p>
        </p:txBody>
      </p:sp>
    </p:spTree>
    <p:extLst>
      <p:ext uri="{BB962C8B-B14F-4D97-AF65-F5344CB8AC3E}">
        <p14:creationId xmlns:p14="http://schemas.microsoft.com/office/powerpoint/2010/main" val="40479657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The Mark – A stage show!</a:t>
            </a:r>
          </a:p>
        </p:txBody>
      </p:sp>
      <p:pic>
        <p:nvPicPr>
          <p:cNvPr id="5" name="Google Shape;258;p17">
            <a:extLst>
              <a:ext uri="{FF2B5EF4-FFF2-40B4-BE49-F238E27FC236}">
                <a16:creationId xmlns:a16="http://schemas.microsoft.com/office/drawing/2014/main" id="{F07C9EC3-F66B-423B-A0C2-85519FE9BC6E}"/>
              </a:ext>
            </a:extLst>
          </p:cNvPr>
          <p:cNvPicPr preferRelativeResize="0"/>
          <p:nvPr/>
        </p:nvPicPr>
        <p:blipFill rotWithShape="1">
          <a:blip r:embed="rId3">
            <a:alphaModFix/>
          </a:blip>
          <a:srcRect/>
          <a:stretch/>
        </p:blipFill>
        <p:spPr>
          <a:xfrm>
            <a:off x="152400" y="1565174"/>
            <a:ext cx="8618726" cy="4144475"/>
          </a:xfrm>
          <a:prstGeom prst="rect">
            <a:avLst/>
          </a:prstGeom>
          <a:noFill/>
          <a:ln>
            <a:noFill/>
          </a:ln>
        </p:spPr>
      </p:pic>
      <p:sp>
        <p:nvSpPr>
          <p:cNvPr id="6" name="Google Shape;260;p17">
            <a:extLst>
              <a:ext uri="{FF2B5EF4-FFF2-40B4-BE49-F238E27FC236}">
                <a16:creationId xmlns:a16="http://schemas.microsoft.com/office/drawing/2014/main" id="{3C9F242E-1BF6-4B2D-BA52-E384AC97FA9A}"/>
              </a:ext>
            </a:extLst>
          </p:cNvPr>
          <p:cNvSpPr/>
          <p:nvPr/>
        </p:nvSpPr>
        <p:spPr>
          <a:xfrm>
            <a:off x="152400" y="1565175"/>
            <a:ext cx="8618700" cy="4144500"/>
          </a:xfrm>
          <a:prstGeom prst="rect">
            <a:avLst/>
          </a:prstGeom>
          <a:solidFill>
            <a:srgbClr val="FFFFFF">
              <a:alpha val="5294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6479504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normAutofit/>
          </a:bodyPr>
          <a:lstStyle/>
          <a:p>
            <a:r>
              <a:rPr lang="en-AU" dirty="0"/>
              <a:t>Touch or try</a:t>
            </a:r>
          </a:p>
        </p:txBody>
      </p:sp>
      <p:pic>
        <p:nvPicPr>
          <p:cNvPr id="4" name="pasted-image-small.png" descr="pasted-image-small.png">
            <a:extLst>
              <a:ext uri="{FF2B5EF4-FFF2-40B4-BE49-F238E27FC236}">
                <a16:creationId xmlns:a16="http://schemas.microsoft.com/office/drawing/2014/main" id="{CD6DBF09-4B14-48DF-9651-E571E9F247CA}"/>
              </a:ext>
            </a:extLst>
          </p:cNvPr>
          <p:cNvPicPr>
            <a:picLocks noChangeAspect="1"/>
          </p:cNvPicPr>
          <p:nvPr/>
        </p:nvPicPr>
        <p:blipFill>
          <a:blip r:embed="rId3"/>
          <a:srcRect l="20442" r="20442"/>
          <a:stretch>
            <a:fillRect/>
          </a:stretch>
        </p:blipFill>
        <p:spPr>
          <a:xfrm>
            <a:off x="827584" y="1413825"/>
            <a:ext cx="2579261" cy="2901669"/>
          </a:xfrm>
          <a:prstGeom prst="rect">
            <a:avLst/>
          </a:prstGeom>
        </p:spPr>
      </p:pic>
      <p:pic>
        <p:nvPicPr>
          <p:cNvPr id="5" name="10548116_10152657973244553_2560909509469696228_o.jpg" descr="10548116_10152657973244553_2560909509469696228_o.jpg">
            <a:extLst>
              <a:ext uri="{FF2B5EF4-FFF2-40B4-BE49-F238E27FC236}">
                <a16:creationId xmlns:a16="http://schemas.microsoft.com/office/drawing/2014/main" id="{FD136AF9-5D47-4FCF-B9A4-AA5498983175}"/>
              </a:ext>
            </a:extLst>
          </p:cNvPr>
          <p:cNvPicPr>
            <a:picLocks noChangeAspect="1"/>
          </p:cNvPicPr>
          <p:nvPr/>
        </p:nvPicPr>
        <p:blipFill>
          <a:blip r:embed="rId4"/>
          <a:srcRect l="5522" r="5522"/>
          <a:stretch>
            <a:fillRect/>
          </a:stretch>
        </p:blipFill>
        <p:spPr>
          <a:xfrm>
            <a:off x="5468427" y="1417638"/>
            <a:ext cx="2579261" cy="2901669"/>
          </a:xfrm>
          <a:prstGeom prst="rect">
            <a:avLst/>
          </a:prstGeom>
        </p:spPr>
      </p:pic>
      <p:pic>
        <p:nvPicPr>
          <p:cNvPr id="6" name="Image 5">
            <a:extLst>
              <a:ext uri="{FF2B5EF4-FFF2-40B4-BE49-F238E27FC236}">
                <a16:creationId xmlns:a16="http://schemas.microsoft.com/office/drawing/2014/main" id="{40FCAFCE-9016-480C-A923-ACFA7E2EB3DE}"/>
              </a:ext>
            </a:extLst>
          </p:cNvPr>
          <p:cNvPicPr>
            <a:picLocks noChangeAspect="1"/>
          </p:cNvPicPr>
          <p:nvPr/>
        </p:nvPicPr>
        <p:blipFill>
          <a:blip r:embed="rId5"/>
          <a:stretch>
            <a:fillRect/>
          </a:stretch>
        </p:blipFill>
        <p:spPr>
          <a:xfrm>
            <a:off x="1475656" y="3946761"/>
            <a:ext cx="5652120" cy="2911239"/>
          </a:xfrm>
          <a:prstGeom prst="rect">
            <a:avLst/>
          </a:prstGeom>
        </p:spPr>
      </p:pic>
    </p:spTree>
    <p:extLst>
      <p:ext uri="{BB962C8B-B14F-4D97-AF65-F5344CB8AC3E}">
        <p14:creationId xmlns:p14="http://schemas.microsoft.com/office/powerpoint/2010/main" val="27621406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Try</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sz="2800" dirty="0"/>
              <a:t>An attacker plants the ball over the line as the defender touches them.</a:t>
            </a:r>
          </a:p>
          <a:p>
            <a:r>
              <a:rPr lang="en-AU" sz="2800" dirty="0"/>
              <a:t>Try or Not?</a:t>
            </a:r>
          </a:p>
          <a:p>
            <a:r>
              <a:rPr lang="en-AU" sz="2800" dirty="0"/>
              <a:t>What do you call?</a:t>
            </a:r>
          </a:p>
          <a:p>
            <a:r>
              <a:rPr lang="en-AU" sz="2800" dirty="0"/>
              <a:t>What do you communicate?</a:t>
            </a:r>
          </a:p>
          <a:p>
            <a:r>
              <a:rPr lang="en-AU" sz="2800" dirty="0"/>
              <a:t>Where is the mark?</a:t>
            </a:r>
          </a:p>
          <a:p>
            <a:pPr marL="0" indent="0">
              <a:buNone/>
            </a:pPr>
            <a:r>
              <a:rPr lang="en-AU" sz="2800" dirty="0"/>
              <a:t>Is there a way of thinking about this as a general guide?</a:t>
            </a:r>
          </a:p>
          <a:p>
            <a:pPr marL="0" indent="0">
              <a:buNone/>
            </a:pPr>
            <a:endParaRPr lang="en-AU" sz="2800" dirty="0"/>
          </a:p>
          <a:p>
            <a:endParaRPr lang="en-AU" sz="2800" dirty="0"/>
          </a:p>
        </p:txBody>
      </p:sp>
    </p:spTree>
    <p:extLst>
      <p:ext uri="{BB962C8B-B14F-4D97-AF65-F5344CB8AC3E}">
        <p14:creationId xmlns:p14="http://schemas.microsoft.com/office/powerpoint/2010/main" val="38831778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Actions Near </a:t>
            </a:r>
            <a:r>
              <a:rPr lang="en-AU" dirty="0" err="1"/>
              <a:t>tryline</a:t>
            </a:r>
            <a:endParaRPr lang="en-AU" dirty="0"/>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sz="2800" dirty="0"/>
              <a:t>The attackers are near the </a:t>
            </a:r>
            <a:r>
              <a:rPr lang="en-AU" sz="2800" dirty="0" err="1"/>
              <a:t>tryline</a:t>
            </a:r>
            <a:r>
              <a:rPr lang="en-AU" sz="2800" dirty="0"/>
              <a:t>.  The defenders are camped in defence.  What should you do?</a:t>
            </a:r>
          </a:p>
          <a:p>
            <a:endParaRPr lang="en-AU" sz="2800" dirty="0"/>
          </a:p>
          <a:p>
            <a:r>
              <a:rPr lang="en-AU" sz="2800" dirty="0"/>
              <a:t>What rules apply?</a:t>
            </a:r>
          </a:p>
          <a:p>
            <a:endParaRPr lang="en-AU" sz="2800" dirty="0"/>
          </a:p>
          <a:p>
            <a:r>
              <a:rPr lang="en-AU" sz="2800" dirty="0"/>
              <a:t>When do they take effect?</a:t>
            </a:r>
          </a:p>
          <a:p>
            <a:endParaRPr lang="en-AU" sz="2800" dirty="0"/>
          </a:p>
          <a:p>
            <a:r>
              <a:rPr lang="en-AU" sz="2800" dirty="0"/>
              <a:t>How do you manage the game?</a:t>
            </a:r>
          </a:p>
          <a:p>
            <a:pPr marL="0" indent="0">
              <a:buNone/>
            </a:pPr>
            <a:endParaRPr lang="en-AU" sz="2800" dirty="0"/>
          </a:p>
          <a:p>
            <a:endParaRPr lang="en-AU" sz="2800" dirty="0"/>
          </a:p>
        </p:txBody>
      </p:sp>
    </p:spTree>
    <p:extLst>
      <p:ext uri="{BB962C8B-B14F-4D97-AF65-F5344CB8AC3E}">
        <p14:creationId xmlns:p14="http://schemas.microsoft.com/office/powerpoint/2010/main" val="3633045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Actions Near </a:t>
            </a:r>
            <a:r>
              <a:rPr lang="en-AU" dirty="0" err="1"/>
              <a:t>tryline</a:t>
            </a:r>
            <a:endParaRPr lang="en-AU" dirty="0"/>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251520" y="2037712"/>
            <a:ext cx="8435280" cy="3514002"/>
          </a:xfrm>
        </p:spPr>
        <p:txBody>
          <a:bodyPr>
            <a:normAutofit lnSpcReduction="10000"/>
          </a:bodyPr>
          <a:lstStyle/>
          <a:p>
            <a:pPr marL="0" indent="0" algn="just">
              <a:buNone/>
            </a:pPr>
            <a:r>
              <a:rPr lang="en-US" sz="2400" i="1" dirty="0"/>
              <a:t>10.13 - When a player from the Defending Team enters its defensive Seven </a:t>
            </a:r>
            <a:r>
              <a:rPr lang="en-US" sz="2400" i="1" dirty="0" err="1"/>
              <a:t>Metre</a:t>
            </a:r>
            <a:r>
              <a:rPr lang="en-US" sz="2400" i="1" dirty="0"/>
              <a:t> Zone, the Defending Team must move Forward at a reasonable pace until a Touch is Imminent or made.</a:t>
            </a:r>
          </a:p>
          <a:p>
            <a:pPr marL="0" indent="0" algn="just">
              <a:buNone/>
            </a:pPr>
            <a:endParaRPr lang="fr-FR" sz="2400" i="1" dirty="0"/>
          </a:p>
          <a:p>
            <a:pPr marL="0" indent="0" algn="just">
              <a:buNone/>
            </a:pPr>
            <a:r>
              <a:rPr lang="en-US" sz="2400" i="1" dirty="0"/>
              <a:t>10.14 - When a player in Possession enters the Defending Teams’ Seven </a:t>
            </a:r>
            <a:r>
              <a:rPr lang="en-US" sz="2400" i="1" dirty="0" err="1"/>
              <a:t>Metre</a:t>
            </a:r>
            <a:r>
              <a:rPr lang="en-US" sz="2400" i="1" dirty="0"/>
              <a:t> Zone the Defending Team is not obliged to move Forward but cannot retire back towards their Try Line until a Touch is Imminent or made.</a:t>
            </a:r>
          </a:p>
        </p:txBody>
      </p:sp>
      <p:sp>
        <p:nvSpPr>
          <p:cNvPr id="4" name="ZoneTexte 3">
            <a:extLst>
              <a:ext uri="{FF2B5EF4-FFF2-40B4-BE49-F238E27FC236}">
                <a16:creationId xmlns:a16="http://schemas.microsoft.com/office/drawing/2014/main" id="{22B9C11C-7AF6-4469-9DF2-F8417415800E}"/>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2420428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Situation and Trigger</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800" b="1" dirty="0"/>
              <a:t>Situation:</a:t>
            </a:r>
            <a:r>
              <a:rPr lang="en-AU" sz="2800" dirty="0"/>
              <a:t> Is the ball carrier outside of 7m?</a:t>
            </a:r>
          </a:p>
          <a:p>
            <a:pPr marL="0" indent="0">
              <a:buNone/>
            </a:pPr>
            <a:endParaRPr lang="en-AU" sz="2800" dirty="0"/>
          </a:p>
          <a:p>
            <a:pPr marL="0" indent="0">
              <a:buNone/>
            </a:pPr>
            <a:r>
              <a:rPr lang="en-AU" sz="2800" b="1" dirty="0"/>
              <a:t>Trigger:</a:t>
            </a:r>
            <a:r>
              <a:rPr lang="en-AU" sz="2800" dirty="0"/>
              <a:t> Is there, or was there, a defender within 7m of the </a:t>
            </a:r>
            <a:r>
              <a:rPr lang="en-AU" sz="2800" dirty="0" err="1"/>
              <a:t>tryline</a:t>
            </a:r>
            <a:r>
              <a:rPr lang="en-AU" sz="2800" dirty="0"/>
              <a:t>?</a:t>
            </a:r>
          </a:p>
          <a:p>
            <a:pPr marL="0" indent="0">
              <a:buNone/>
            </a:pPr>
            <a:endParaRPr lang="en-AU" sz="2800" dirty="0"/>
          </a:p>
          <a:p>
            <a:pPr marL="0" indent="0">
              <a:buNone/>
            </a:pPr>
            <a:r>
              <a:rPr lang="en-AU" sz="2800" b="1" dirty="0"/>
              <a:t>Action:</a:t>
            </a:r>
            <a:r>
              <a:rPr lang="en-AU" sz="2800" dirty="0"/>
              <a:t> All defenders must advance until a touch is made, or is imminent</a:t>
            </a:r>
          </a:p>
        </p:txBody>
      </p:sp>
    </p:spTree>
    <p:extLst>
      <p:ext uri="{BB962C8B-B14F-4D97-AF65-F5344CB8AC3E}">
        <p14:creationId xmlns:p14="http://schemas.microsoft.com/office/powerpoint/2010/main" val="35741688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fontScale="62500" lnSpcReduction="20000"/>
          </a:bodyPr>
          <a:lstStyle/>
          <a:p>
            <a:pPr marL="0" indent="0">
              <a:buNone/>
            </a:pPr>
            <a:r>
              <a:rPr lang="en-AU" dirty="0"/>
              <a:t>Encourage defenders to advance</a:t>
            </a:r>
          </a:p>
          <a:p>
            <a:r>
              <a:rPr lang="en-AU" dirty="0"/>
              <a:t>“Move up” is simplest</a:t>
            </a:r>
          </a:p>
          <a:p>
            <a:r>
              <a:rPr lang="en-AU" dirty="0"/>
              <a:t>Encourage players who are complying “Good middle, keep moving”</a:t>
            </a:r>
          </a:p>
          <a:p>
            <a:r>
              <a:rPr lang="en-AU" dirty="0"/>
              <a:t>Minimum speed forwards is ‘visible progress’ - check their position on the grass is actually moving!</a:t>
            </a:r>
          </a:p>
          <a:p>
            <a:pPr marL="0" indent="0">
              <a:buNone/>
            </a:pPr>
            <a:endParaRPr lang="en-AU" dirty="0"/>
          </a:p>
          <a:p>
            <a:pPr marL="0" indent="0">
              <a:buNone/>
            </a:pPr>
            <a:r>
              <a:rPr lang="en-AU" dirty="0"/>
              <a:t>Sideline referees must control their x2 players</a:t>
            </a:r>
          </a:p>
          <a:p>
            <a:r>
              <a:rPr lang="en-AU" dirty="0"/>
              <a:t>“Ten link, move up” and “Good link”</a:t>
            </a:r>
          </a:p>
          <a:p>
            <a:r>
              <a:rPr lang="en-AU" dirty="0"/>
              <a:t>Remember if you can see a player number, the on-field referee cannot see the number.  Use positions and numbers!</a:t>
            </a:r>
          </a:p>
          <a:p>
            <a:r>
              <a:rPr lang="en-AU" dirty="0"/>
              <a:t>Watch for the Trigger during running play, especially lazy wings</a:t>
            </a:r>
          </a:p>
          <a:p>
            <a:pPr marL="0" indent="0">
              <a:buNone/>
            </a:pPr>
            <a:endParaRPr lang="en-AU" dirty="0"/>
          </a:p>
          <a:p>
            <a:pPr marL="0" indent="0">
              <a:buNone/>
            </a:pPr>
            <a:r>
              <a:rPr lang="en-AU" dirty="0"/>
              <a:t>Communicate when it ends with “Ball inside” or “Free to move” </a:t>
            </a:r>
            <a:br>
              <a:rPr lang="en-AU" dirty="0"/>
            </a:br>
            <a:r>
              <a:rPr lang="en-AU" dirty="0"/>
              <a:t>or “Drop now” or “Imminent”</a:t>
            </a:r>
          </a:p>
        </p:txBody>
      </p:sp>
    </p:spTree>
    <p:extLst>
      <p:ext uri="{BB962C8B-B14F-4D97-AF65-F5344CB8AC3E}">
        <p14:creationId xmlns:p14="http://schemas.microsoft.com/office/powerpoint/2010/main" val="23612671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Process End</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800" b="1" dirty="0"/>
              <a:t>Situation:</a:t>
            </a:r>
            <a:r>
              <a:rPr lang="en-AU" sz="2800" dirty="0"/>
              <a:t> Is the ball outside of 7m?</a:t>
            </a:r>
          </a:p>
          <a:p>
            <a:pPr lvl="1"/>
            <a:r>
              <a:rPr lang="en-AU" sz="2400" dirty="0"/>
              <a:t>If the ball is </a:t>
            </a:r>
            <a:r>
              <a:rPr lang="en-AU" sz="2400" b="1" dirty="0"/>
              <a:t>inside</a:t>
            </a:r>
            <a:r>
              <a:rPr lang="en-AU" sz="2400" dirty="0"/>
              <a:t> 7m, defenders must not move backward.</a:t>
            </a:r>
          </a:p>
          <a:p>
            <a:pPr marL="0" indent="0">
              <a:buNone/>
            </a:pPr>
            <a:endParaRPr lang="en-AU" sz="2800" dirty="0"/>
          </a:p>
          <a:p>
            <a:pPr marL="0" indent="0">
              <a:buNone/>
            </a:pPr>
            <a:r>
              <a:rPr lang="en-AU" sz="2800" b="1" dirty="0"/>
              <a:t>Action:</a:t>
            </a:r>
            <a:r>
              <a:rPr lang="en-AU" sz="2800" dirty="0"/>
              <a:t> Is the touch made, or is it imminent?</a:t>
            </a:r>
          </a:p>
          <a:p>
            <a:pPr lvl="1"/>
            <a:r>
              <a:rPr lang="en-AU" sz="2400" dirty="0"/>
              <a:t>If a touch is </a:t>
            </a:r>
            <a:r>
              <a:rPr lang="en-AU" sz="2400" b="1" dirty="0"/>
              <a:t>made</a:t>
            </a:r>
            <a:r>
              <a:rPr lang="en-AU" sz="2400" dirty="0"/>
              <a:t> or </a:t>
            </a:r>
            <a:r>
              <a:rPr lang="en-AU" sz="2400" b="1" dirty="0"/>
              <a:t>imminent</a:t>
            </a:r>
            <a:r>
              <a:rPr lang="en-AU" sz="2400" dirty="0"/>
              <a:t> the rule ends</a:t>
            </a:r>
          </a:p>
          <a:p>
            <a:pPr lvl="1"/>
            <a:endParaRPr lang="en-AU" sz="2400" dirty="0"/>
          </a:p>
          <a:p>
            <a:pPr marL="0" indent="0">
              <a:buNone/>
            </a:pPr>
            <a:r>
              <a:rPr lang="en-AU" sz="2800" dirty="0"/>
              <a:t>Otherwise, </a:t>
            </a:r>
            <a:r>
              <a:rPr lang="en-AU" sz="2800" b="1" dirty="0"/>
              <a:t>all </a:t>
            </a:r>
            <a:r>
              <a:rPr lang="en-AU" sz="2800" dirty="0"/>
              <a:t>defenders must advance towards the ball continuously at reasonable pace</a:t>
            </a:r>
          </a:p>
          <a:p>
            <a:endParaRPr lang="en-AU" sz="2800" dirty="0"/>
          </a:p>
        </p:txBody>
      </p:sp>
    </p:spTree>
    <p:extLst>
      <p:ext uri="{BB962C8B-B14F-4D97-AF65-F5344CB8AC3E}">
        <p14:creationId xmlns:p14="http://schemas.microsoft.com/office/powerpoint/2010/main" val="30975765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Ball is outside the 7m</a:t>
            </a:r>
          </a:p>
          <a:p>
            <a:pPr marL="0" indent="0">
              <a:buNone/>
            </a:pPr>
            <a:r>
              <a:rPr lang="en-AU" dirty="0"/>
              <a:t>Trigger</a:t>
            </a:r>
          </a:p>
          <a:p>
            <a:r>
              <a:rPr lang="en-AU" dirty="0"/>
              <a:t>Defender is inside 7m</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4" name="Group 23">
            <a:extLst>
              <a:ext uri="{FF2B5EF4-FFF2-40B4-BE49-F238E27FC236}">
                <a16:creationId xmlns:a16="http://schemas.microsoft.com/office/drawing/2014/main" id="{B6502FC0-90F2-4BA1-9DC8-DC1D30319726}"/>
              </a:ext>
            </a:extLst>
          </p:cNvPr>
          <p:cNvGrpSpPr/>
          <p:nvPr/>
        </p:nvGrpSpPr>
        <p:grpSpPr>
          <a:xfrm>
            <a:off x="3283594" y="1788301"/>
            <a:ext cx="294481" cy="3748063"/>
            <a:chOff x="3600482" y="1741636"/>
            <a:chExt cx="294481" cy="3748063"/>
          </a:xfrm>
        </p:grpSpPr>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3642551" y="17416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3600482" y="273169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3684620" y="32974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3726689" y="400461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3768757" y="45703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3684620" y="53482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grpSp>
        <p:nvGrpSpPr>
          <p:cNvPr id="35" name="Group 34">
            <a:extLst>
              <a:ext uri="{FF2B5EF4-FFF2-40B4-BE49-F238E27FC236}">
                <a16:creationId xmlns:a16="http://schemas.microsoft.com/office/drawing/2014/main" id="{CB68454A-071A-4090-A81A-DDC78E97110E}"/>
              </a:ext>
            </a:extLst>
          </p:cNvPr>
          <p:cNvGrpSpPr/>
          <p:nvPr/>
        </p:nvGrpSpPr>
        <p:grpSpPr>
          <a:xfrm>
            <a:off x="1665320" y="2448818"/>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spTree>
    <p:extLst>
      <p:ext uri="{BB962C8B-B14F-4D97-AF65-F5344CB8AC3E}">
        <p14:creationId xmlns:p14="http://schemas.microsoft.com/office/powerpoint/2010/main" val="3271677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Achieving Level Two</a:t>
            </a:r>
          </a:p>
        </p:txBody>
      </p:sp>
      <p:sp>
        <p:nvSpPr>
          <p:cNvPr id="3" name="Content Placeholder 2"/>
          <p:cNvSpPr>
            <a:spLocks noGrp="1"/>
          </p:cNvSpPr>
          <p:nvPr>
            <p:ph idx="1"/>
          </p:nvPr>
        </p:nvSpPr>
        <p:spPr/>
        <p:txBody>
          <a:bodyPr>
            <a:normAutofit lnSpcReduction="10000"/>
          </a:bodyPr>
          <a:lstStyle/>
          <a:p>
            <a:pPr marL="0" indent="0">
              <a:buNone/>
            </a:pPr>
            <a:r>
              <a:rPr lang="en-GB" sz="2000" dirty="0"/>
              <a:t>Classwork</a:t>
            </a:r>
          </a:p>
          <a:p>
            <a:r>
              <a:rPr lang="en-GB" sz="2000" dirty="0"/>
              <a:t>Attend and participate in this course</a:t>
            </a:r>
          </a:p>
          <a:p>
            <a:r>
              <a:rPr lang="en-GB" sz="2000" dirty="0"/>
              <a:t>Achieve 85% in a theory test</a:t>
            </a:r>
          </a:p>
          <a:p>
            <a:pPr marL="0" indent="0">
              <a:buNone/>
            </a:pPr>
            <a:endParaRPr lang="en-GB" sz="2000" dirty="0"/>
          </a:p>
          <a:p>
            <a:pPr marL="0" indent="0">
              <a:buNone/>
            </a:pPr>
            <a:r>
              <a:rPr lang="en-GB" sz="2000" dirty="0"/>
              <a:t>On-Field Assessment</a:t>
            </a:r>
          </a:p>
          <a:p>
            <a:r>
              <a:rPr lang="en-GB" sz="2000" dirty="0"/>
              <a:t>Demonstrate competence in a range of on-field skills, under the direct supervision of a qualified Level Two Referee Coach</a:t>
            </a:r>
          </a:p>
          <a:p>
            <a:r>
              <a:rPr lang="en-GB" sz="2000" dirty="0"/>
              <a:t>Assessment games must be of sufficient quality for the Coach to be able to assess your performance under normal on-field stress</a:t>
            </a:r>
          </a:p>
          <a:p>
            <a:r>
              <a:rPr lang="en-GB" sz="2000" dirty="0"/>
              <a:t>This will likely take you several games, and your performance must be consistently high across those games</a:t>
            </a:r>
          </a:p>
          <a:p>
            <a:r>
              <a:rPr lang="en-GB" sz="2000" dirty="0"/>
              <a:t>A coach may only see ten minutes of your game.  If you are inconsistent, they may only see your worst ten minutes.</a:t>
            </a:r>
          </a:p>
          <a:p>
            <a:endParaRPr lang="en-GB" sz="2000" dirty="0"/>
          </a:p>
          <a:p>
            <a:endParaRPr lang="en-GB" sz="2000" dirty="0"/>
          </a:p>
        </p:txBody>
      </p:sp>
    </p:spTree>
    <p:extLst>
      <p:ext uri="{BB962C8B-B14F-4D97-AF65-F5344CB8AC3E}">
        <p14:creationId xmlns:p14="http://schemas.microsoft.com/office/powerpoint/2010/main" val="19822911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 - Continued</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Ball is outside the 7m</a:t>
            </a:r>
          </a:p>
          <a:p>
            <a:pPr marL="0" indent="0">
              <a:buNone/>
            </a:pPr>
            <a:r>
              <a:rPr lang="en-AU" dirty="0"/>
              <a:t>Trigger</a:t>
            </a:r>
          </a:p>
          <a:p>
            <a:r>
              <a:rPr lang="en-AU" dirty="0"/>
              <a:t>Defenders were inside 7m</a:t>
            </a:r>
          </a:p>
          <a:p>
            <a:r>
              <a:rPr lang="en-AU" dirty="0"/>
              <a:t>Defender are now outside the 7m</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4" name="Group 23">
            <a:extLst>
              <a:ext uri="{FF2B5EF4-FFF2-40B4-BE49-F238E27FC236}">
                <a16:creationId xmlns:a16="http://schemas.microsoft.com/office/drawing/2014/main" id="{B6502FC0-90F2-4BA1-9DC8-DC1D30319726}"/>
              </a:ext>
            </a:extLst>
          </p:cNvPr>
          <p:cNvGrpSpPr/>
          <p:nvPr/>
        </p:nvGrpSpPr>
        <p:grpSpPr>
          <a:xfrm>
            <a:off x="2531683" y="1891654"/>
            <a:ext cx="294481" cy="3748063"/>
            <a:chOff x="3600482" y="1741636"/>
            <a:chExt cx="294481" cy="3748063"/>
          </a:xfrm>
        </p:grpSpPr>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3642551" y="17416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3600482" y="273169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3684620" y="32974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3726689" y="400461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3768757" y="45703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3684620" y="53482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grpSp>
        <p:nvGrpSpPr>
          <p:cNvPr id="2" name="Group 1">
            <a:extLst>
              <a:ext uri="{FF2B5EF4-FFF2-40B4-BE49-F238E27FC236}">
                <a16:creationId xmlns:a16="http://schemas.microsoft.com/office/drawing/2014/main" id="{D813A699-E07C-49AC-952F-2324258933C4}"/>
              </a:ext>
            </a:extLst>
          </p:cNvPr>
          <p:cNvGrpSpPr/>
          <p:nvPr/>
        </p:nvGrpSpPr>
        <p:grpSpPr>
          <a:xfrm>
            <a:off x="1091318" y="2424765"/>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cxnSp>
        <p:nvCxnSpPr>
          <p:cNvPr id="5" name="Straight Arrow Connector 4">
            <a:extLst>
              <a:ext uri="{FF2B5EF4-FFF2-40B4-BE49-F238E27FC236}">
                <a16:creationId xmlns:a16="http://schemas.microsoft.com/office/drawing/2014/main" id="{EA8703D5-5695-494A-A2AD-3169E3124DAC}"/>
              </a:ext>
            </a:extLst>
          </p:cNvPr>
          <p:cNvCxnSpPr/>
          <p:nvPr/>
        </p:nvCxnSpPr>
        <p:spPr>
          <a:xfrm flipH="1">
            <a:off x="2784096" y="1962372"/>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F72CC99F-CC41-4A1C-A53F-72EABBC82412}"/>
              </a:ext>
            </a:extLst>
          </p:cNvPr>
          <p:cNvCxnSpPr/>
          <p:nvPr/>
        </p:nvCxnSpPr>
        <p:spPr>
          <a:xfrm flipH="1">
            <a:off x="2745811" y="2952427"/>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590B638B-1A78-40D7-9F0B-FB7F555B1576}"/>
              </a:ext>
            </a:extLst>
          </p:cNvPr>
          <p:cNvCxnSpPr/>
          <p:nvPr/>
        </p:nvCxnSpPr>
        <p:spPr>
          <a:xfrm flipH="1">
            <a:off x="2826164" y="3518172"/>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F278BE60-7EB2-4D88-AD2C-470F11B3B990}"/>
              </a:ext>
            </a:extLst>
          </p:cNvPr>
          <p:cNvCxnSpPr/>
          <p:nvPr/>
        </p:nvCxnSpPr>
        <p:spPr>
          <a:xfrm flipH="1">
            <a:off x="2826164" y="4225354"/>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611CE1D-B35C-49CA-B076-4C4A98397713}"/>
              </a:ext>
            </a:extLst>
          </p:cNvPr>
          <p:cNvCxnSpPr/>
          <p:nvPr/>
        </p:nvCxnSpPr>
        <p:spPr>
          <a:xfrm flipH="1">
            <a:off x="2808427" y="5567295"/>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45CCB401-AE6C-4425-A48D-BCB84360BBE5}"/>
              </a:ext>
            </a:extLst>
          </p:cNvPr>
          <p:cNvCxnSpPr/>
          <p:nvPr/>
        </p:nvCxnSpPr>
        <p:spPr>
          <a:xfrm flipH="1">
            <a:off x="2839250" y="4809943"/>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4246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 - Continued</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Ball is inside the 7m</a:t>
            </a:r>
          </a:p>
          <a:p>
            <a:pPr marL="0" indent="0">
              <a:buNone/>
            </a:pPr>
            <a:r>
              <a:rPr lang="en-AU" dirty="0"/>
              <a:t>Trigger</a:t>
            </a:r>
          </a:p>
          <a:p>
            <a:r>
              <a:rPr lang="en-AU" dirty="0"/>
              <a:t>???</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 name="Group 1">
            <a:extLst>
              <a:ext uri="{FF2B5EF4-FFF2-40B4-BE49-F238E27FC236}">
                <a16:creationId xmlns:a16="http://schemas.microsoft.com/office/drawing/2014/main" id="{D813A699-E07C-49AC-952F-2324258933C4}"/>
              </a:ext>
            </a:extLst>
          </p:cNvPr>
          <p:cNvGrpSpPr/>
          <p:nvPr/>
        </p:nvGrpSpPr>
        <p:grpSpPr>
          <a:xfrm>
            <a:off x="2033130" y="2307381"/>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sp>
        <p:nvSpPr>
          <p:cNvPr id="41" name="Oval 11">
            <a:extLst>
              <a:ext uri="{FF2B5EF4-FFF2-40B4-BE49-F238E27FC236}">
                <a16:creationId xmlns:a16="http://schemas.microsoft.com/office/drawing/2014/main" id="{A7D498AB-117C-4DE4-8A57-2062C1C8A726}"/>
              </a:ext>
            </a:extLst>
          </p:cNvPr>
          <p:cNvSpPr>
            <a:spLocks noChangeArrowheads="1"/>
          </p:cNvSpPr>
          <p:nvPr/>
        </p:nvSpPr>
        <p:spPr bwMode="auto">
          <a:xfrm>
            <a:off x="2853470" y="2289704"/>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2" name="Oval 12">
            <a:extLst>
              <a:ext uri="{FF2B5EF4-FFF2-40B4-BE49-F238E27FC236}">
                <a16:creationId xmlns:a16="http://schemas.microsoft.com/office/drawing/2014/main" id="{1C30A801-5A1C-424E-B39F-C0EDF784F8B6}"/>
              </a:ext>
            </a:extLst>
          </p:cNvPr>
          <p:cNvSpPr>
            <a:spLocks noChangeArrowheads="1"/>
          </p:cNvSpPr>
          <p:nvPr/>
        </p:nvSpPr>
        <p:spPr bwMode="auto">
          <a:xfrm>
            <a:off x="3272863" y="2778355"/>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3" name="Oval 13">
            <a:extLst>
              <a:ext uri="{FF2B5EF4-FFF2-40B4-BE49-F238E27FC236}">
                <a16:creationId xmlns:a16="http://schemas.microsoft.com/office/drawing/2014/main" id="{D8296228-7E90-4690-8BC6-A27B938F73EE}"/>
              </a:ext>
            </a:extLst>
          </p:cNvPr>
          <p:cNvSpPr>
            <a:spLocks noChangeArrowheads="1"/>
          </p:cNvSpPr>
          <p:nvPr/>
        </p:nvSpPr>
        <p:spPr bwMode="auto">
          <a:xfrm>
            <a:off x="3367732" y="3414819"/>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4" name="Oval 14">
            <a:extLst>
              <a:ext uri="{FF2B5EF4-FFF2-40B4-BE49-F238E27FC236}">
                <a16:creationId xmlns:a16="http://schemas.microsoft.com/office/drawing/2014/main" id="{6E92746A-8FA5-46CF-B6E4-0C1CDA93A0BC}"/>
              </a:ext>
            </a:extLst>
          </p:cNvPr>
          <p:cNvSpPr>
            <a:spLocks noChangeArrowheads="1"/>
          </p:cNvSpPr>
          <p:nvPr/>
        </p:nvSpPr>
        <p:spPr bwMode="auto">
          <a:xfrm>
            <a:off x="3409801" y="405128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5" name="Oval 15">
            <a:extLst>
              <a:ext uri="{FF2B5EF4-FFF2-40B4-BE49-F238E27FC236}">
                <a16:creationId xmlns:a16="http://schemas.microsoft.com/office/drawing/2014/main" id="{A7549A67-49C0-4BB9-AD32-1B0DDEDDC986}"/>
              </a:ext>
            </a:extLst>
          </p:cNvPr>
          <p:cNvSpPr>
            <a:spLocks noChangeArrowheads="1"/>
          </p:cNvSpPr>
          <p:nvPr/>
        </p:nvSpPr>
        <p:spPr bwMode="auto">
          <a:xfrm>
            <a:off x="2791577" y="4714527"/>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6" name="Oval 16">
            <a:extLst>
              <a:ext uri="{FF2B5EF4-FFF2-40B4-BE49-F238E27FC236}">
                <a16:creationId xmlns:a16="http://schemas.microsoft.com/office/drawing/2014/main" id="{E78D1DAE-DE56-49B3-86C1-7431CBE70DDA}"/>
              </a:ext>
            </a:extLst>
          </p:cNvPr>
          <p:cNvSpPr>
            <a:spLocks noChangeArrowheads="1"/>
          </p:cNvSpPr>
          <p:nvPr/>
        </p:nvSpPr>
        <p:spPr bwMode="auto">
          <a:xfrm>
            <a:off x="2640682" y="5348262"/>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Tree>
    <p:extLst>
      <p:ext uri="{BB962C8B-B14F-4D97-AF65-F5344CB8AC3E}">
        <p14:creationId xmlns:p14="http://schemas.microsoft.com/office/powerpoint/2010/main" val="29747107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Basic Situation – Lazy Wing</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a:t>
            </a:r>
          </a:p>
          <a:p>
            <a:pPr marL="0" indent="0">
              <a:buNone/>
            </a:pPr>
            <a:r>
              <a:rPr lang="en-AU" dirty="0"/>
              <a:t>Trigger</a:t>
            </a:r>
          </a:p>
          <a:p>
            <a:r>
              <a:rPr lang="en-AU" dirty="0"/>
              <a:t>???</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1918710" y="188010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1876641" y="287015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1960779" y="343590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2002848" y="414308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2044916" y="470882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2815323" y="5436430"/>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nvGrpSpPr>
          <p:cNvPr id="2" name="Group 1">
            <a:extLst>
              <a:ext uri="{FF2B5EF4-FFF2-40B4-BE49-F238E27FC236}">
                <a16:creationId xmlns:a16="http://schemas.microsoft.com/office/drawing/2014/main" id="{D813A699-E07C-49AC-952F-2324258933C4}"/>
              </a:ext>
            </a:extLst>
          </p:cNvPr>
          <p:cNvGrpSpPr/>
          <p:nvPr/>
        </p:nvGrpSpPr>
        <p:grpSpPr>
          <a:xfrm>
            <a:off x="523491" y="2386682"/>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cxnSp>
        <p:nvCxnSpPr>
          <p:cNvPr id="38" name="Straight Arrow Connector 37">
            <a:extLst>
              <a:ext uri="{FF2B5EF4-FFF2-40B4-BE49-F238E27FC236}">
                <a16:creationId xmlns:a16="http://schemas.microsoft.com/office/drawing/2014/main" id="{0611CE1D-B35C-49CA-B076-4C4A98397713}"/>
              </a:ext>
            </a:extLst>
          </p:cNvPr>
          <p:cNvCxnSpPr>
            <a:cxnSpLocks/>
          </p:cNvCxnSpPr>
          <p:nvPr/>
        </p:nvCxnSpPr>
        <p:spPr>
          <a:xfrm>
            <a:off x="2983534" y="5507148"/>
            <a:ext cx="14830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Oval 11">
            <a:extLst>
              <a:ext uri="{FF2B5EF4-FFF2-40B4-BE49-F238E27FC236}">
                <a16:creationId xmlns:a16="http://schemas.microsoft.com/office/drawing/2014/main" id="{6A7E8014-30E0-4D93-88F9-CFCED4BD46B3}"/>
              </a:ext>
            </a:extLst>
          </p:cNvPr>
          <p:cNvSpPr>
            <a:spLocks noChangeArrowheads="1"/>
          </p:cNvSpPr>
          <p:nvPr/>
        </p:nvSpPr>
        <p:spPr bwMode="auto">
          <a:xfrm>
            <a:off x="2803387" y="5972267"/>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
        <p:nvSpPr>
          <p:cNvPr id="41" name="Oval 11">
            <a:extLst>
              <a:ext uri="{FF2B5EF4-FFF2-40B4-BE49-F238E27FC236}">
                <a16:creationId xmlns:a16="http://schemas.microsoft.com/office/drawing/2014/main" id="{D78D9719-AB0C-4F83-917B-E36A653EACD0}"/>
              </a:ext>
            </a:extLst>
          </p:cNvPr>
          <p:cNvSpPr>
            <a:spLocks noChangeArrowheads="1"/>
          </p:cNvSpPr>
          <p:nvPr/>
        </p:nvSpPr>
        <p:spPr bwMode="auto">
          <a:xfrm>
            <a:off x="1918710" y="1385074"/>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
        <p:nvSpPr>
          <p:cNvPr id="42" name="Oval 11">
            <a:extLst>
              <a:ext uri="{FF2B5EF4-FFF2-40B4-BE49-F238E27FC236}">
                <a16:creationId xmlns:a16="http://schemas.microsoft.com/office/drawing/2014/main" id="{EDB03BCC-D6E8-4B6D-A556-1E7E51C15289}"/>
              </a:ext>
            </a:extLst>
          </p:cNvPr>
          <p:cNvSpPr>
            <a:spLocks noChangeArrowheads="1"/>
          </p:cNvSpPr>
          <p:nvPr/>
        </p:nvSpPr>
        <p:spPr bwMode="auto">
          <a:xfrm>
            <a:off x="2202333" y="3792463"/>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Tree>
    <p:extLst>
      <p:ext uri="{BB962C8B-B14F-4D97-AF65-F5344CB8AC3E}">
        <p14:creationId xmlns:p14="http://schemas.microsoft.com/office/powerpoint/2010/main" val="21572043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Simplified rule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lgn="ctr">
              <a:buNone/>
            </a:pPr>
            <a:endParaRPr lang="en-AU" sz="2800" dirty="0"/>
          </a:p>
          <a:p>
            <a:pPr marL="0" indent="0" algn="ctr">
              <a:buNone/>
            </a:pPr>
            <a:r>
              <a:rPr lang="en-AU" sz="2800" dirty="0"/>
              <a:t>If the ball is ‘</a:t>
            </a:r>
            <a:r>
              <a:rPr lang="en-AU" sz="2800" b="1" dirty="0"/>
              <a:t>in</a:t>
            </a:r>
            <a:r>
              <a:rPr lang="en-AU" sz="2800" dirty="0"/>
              <a:t>’, you ‘</a:t>
            </a:r>
            <a:r>
              <a:rPr lang="en-AU" sz="2800" b="1" dirty="0"/>
              <a:t>can stay in</a:t>
            </a:r>
            <a:r>
              <a:rPr lang="en-AU" sz="2800" dirty="0"/>
              <a:t>’ </a:t>
            </a:r>
            <a:br>
              <a:rPr lang="en-AU" sz="2800" dirty="0"/>
            </a:br>
            <a:r>
              <a:rPr lang="en-AU" sz="2800" dirty="0"/>
              <a:t>but don’t drop</a:t>
            </a:r>
          </a:p>
          <a:p>
            <a:pPr marL="0" indent="0" algn="ctr">
              <a:buNone/>
            </a:pPr>
            <a:endParaRPr lang="en-AU" sz="2800" dirty="0"/>
          </a:p>
          <a:p>
            <a:pPr marL="0" indent="0" algn="ctr">
              <a:buNone/>
            </a:pPr>
            <a:endParaRPr lang="en-AU" sz="2800" dirty="0"/>
          </a:p>
          <a:p>
            <a:pPr marL="0" indent="0" algn="ctr">
              <a:buNone/>
            </a:pPr>
            <a:r>
              <a:rPr lang="en-AU" sz="2800" dirty="0"/>
              <a:t>If the ball is ‘</a:t>
            </a:r>
            <a:r>
              <a:rPr lang="en-AU" sz="2800" b="1" dirty="0"/>
              <a:t>out</a:t>
            </a:r>
            <a:r>
              <a:rPr lang="en-AU" sz="2800" dirty="0"/>
              <a:t>’, you ‘</a:t>
            </a:r>
            <a:r>
              <a:rPr lang="en-AU" sz="2800" b="1" dirty="0"/>
              <a:t>must move out</a:t>
            </a:r>
            <a:r>
              <a:rPr lang="en-AU" sz="2800" dirty="0"/>
              <a:t>’ </a:t>
            </a:r>
            <a:br>
              <a:rPr lang="en-AU" sz="2800" dirty="0"/>
            </a:br>
            <a:r>
              <a:rPr lang="en-AU" sz="2800" dirty="0"/>
              <a:t>and ‘</a:t>
            </a:r>
            <a:r>
              <a:rPr lang="en-AU" sz="2800" b="1" dirty="0"/>
              <a:t>cannot pull out</a:t>
            </a:r>
            <a:r>
              <a:rPr lang="en-AU" sz="2800" dirty="0"/>
              <a:t>’</a:t>
            </a:r>
          </a:p>
          <a:p>
            <a:pPr marL="0" indent="0">
              <a:buNone/>
            </a:pPr>
            <a:endParaRPr lang="en-AU" sz="2800" dirty="0"/>
          </a:p>
        </p:txBody>
      </p:sp>
    </p:spTree>
    <p:extLst>
      <p:ext uri="{BB962C8B-B14F-4D97-AF65-F5344CB8AC3E}">
        <p14:creationId xmlns:p14="http://schemas.microsoft.com/office/powerpoint/2010/main" val="22250540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3 Penalties on </a:t>
            </a:r>
            <a:r>
              <a:rPr lang="en-AU" dirty="0" err="1"/>
              <a:t>tryline</a:t>
            </a:r>
            <a:endParaRPr lang="en-AU" dirty="0"/>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fontScale="92500"/>
          </a:bodyPr>
          <a:lstStyle/>
          <a:p>
            <a:r>
              <a:rPr lang="en-AU" sz="2800" dirty="0">
                <a:solidFill>
                  <a:srgbClr val="FF0000"/>
                </a:solidFill>
              </a:rPr>
              <a:t>3</a:t>
            </a:r>
            <a:r>
              <a:rPr lang="en-AU" sz="2800" baseline="30000" dirty="0">
                <a:solidFill>
                  <a:srgbClr val="FF0000"/>
                </a:solidFill>
              </a:rPr>
              <a:t>rd</a:t>
            </a:r>
            <a:r>
              <a:rPr lang="en-AU" sz="2800" dirty="0">
                <a:solidFill>
                  <a:srgbClr val="FF0000"/>
                </a:solidFill>
              </a:rPr>
              <a:t> </a:t>
            </a:r>
            <a:r>
              <a:rPr lang="en-AU" sz="2800" dirty="0"/>
              <a:t>penalties on try line for attackers </a:t>
            </a:r>
            <a:br>
              <a:rPr lang="en-AU" sz="2800" dirty="0"/>
            </a:br>
            <a:r>
              <a:rPr lang="en-AU" sz="2800" dirty="0">
                <a:sym typeface="Wingdings" panose="05000000000000000000" pitchFamily="2" charset="2"/>
              </a:rPr>
              <a:t> </a:t>
            </a:r>
            <a:r>
              <a:rPr lang="en-AU" sz="2800" dirty="0">
                <a:solidFill>
                  <a:srgbClr val="FF0000"/>
                </a:solidFill>
                <a:sym typeface="Wingdings" panose="05000000000000000000" pitchFamily="2" charset="2"/>
              </a:rPr>
              <a:t>Sin bin</a:t>
            </a:r>
            <a:r>
              <a:rPr lang="en-AU" sz="2800" dirty="0">
                <a:sym typeface="Wingdings" panose="05000000000000000000" pitchFamily="2" charset="2"/>
              </a:rPr>
              <a:t> of a defender</a:t>
            </a:r>
          </a:p>
          <a:p>
            <a:r>
              <a:rPr lang="en-AU" sz="2800" dirty="0"/>
              <a:t>Fault : </a:t>
            </a:r>
            <a:r>
              <a:rPr lang="en-AU" sz="2800" dirty="0">
                <a:solidFill>
                  <a:srgbClr val="FF0000"/>
                </a:solidFill>
              </a:rPr>
              <a:t>any</a:t>
            </a:r>
            <a:r>
              <a:rPr lang="en-AU" sz="2800" dirty="0"/>
              <a:t> (move forward, offside, hard touch …)</a:t>
            </a:r>
          </a:p>
          <a:p>
            <a:r>
              <a:rPr lang="en-AU" sz="2800" dirty="0">
                <a:sym typeface="Wingdings" panose="05000000000000000000" pitchFamily="2" charset="2"/>
              </a:rPr>
              <a:t>Sinbin location: just behind his/her team </a:t>
            </a:r>
            <a:br>
              <a:rPr lang="en-AU" sz="2800" dirty="0">
                <a:sym typeface="Wingdings" panose="05000000000000000000" pitchFamily="2" charset="2"/>
              </a:rPr>
            </a:br>
            <a:r>
              <a:rPr lang="en-AU" sz="2800" dirty="0">
                <a:sym typeface="Wingdings" panose="05000000000000000000" pitchFamily="2" charset="2"/>
              </a:rPr>
              <a:t>(not the opposite side)</a:t>
            </a:r>
          </a:p>
          <a:p>
            <a:r>
              <a:rPr lang="en-AU" sz="2800" dirty="0">
                <a:sym typeface="Wingdings" panose="05000000000000000000" pitchFamily="2" charset="2"/>
              </a:rPr>
              <a:t>The defender who makes the 3</a:t>
            </a:r>
            <a:r>
              <a:rPr lang="en-AU" sz="2800" baseline="30000" dirty="0">
                <a:sym typeface="Wingdings" panose="05000000000000000000" pitchFamily="2" charset="2"/>
              </a:rPr>
              <a:t>rd</a:t>
            </a:r>
            <a:r>
              <a:rPr lang="en-AU" sz="2800" dirty="0">
                <a:sym typeface="Wingdings" panose="05000000000000000000" pitchFamily="2" charset="2"/>
              </a:rPr>
              <a:t> fault.</a:t>
            </a:r>
            <a:br>
              <a:rPr lang="en-AU" sz="2800" dirty="0">
                <a:sym typeface="Wingdings" panose="05000000000000000000" pitchFamily="2" charset="2"/>
              </a:rPr>
            </a:br>
            <a:r>
              <a:rPr lang="en-AU" sz="2800" dirty="0">
                <a:sym typeface="Wingdings" panose="05000000000000000000" pitchFamily="2" charset="2"/>
              </a:rPr>
              <a:t>Don’t care if it’s another defender who made the previous faults.</a:t>
            </a:r>
          </a:p>
          <a:p>
            <a:r>
              <a:rPr lang="en-AU" sz="2800" dirty="0"/>
              <a:t>Duration  = </a:t>
            </a:r>
            <a:r>
              <a:rPr lang="en-AU" sz="2800" dirty="0">
                <a:solidFill>
                  <a:srgbClr val="FF0000"/>
                </a:solidFill>
              </a:rPr>
              <a:t>until the end of the possession</a:t>
            </a:r>
          </a:p>
          <a:p>
            <a:r>
              <a:rPr lang="en-AU" sz="2800" dirty="0"/>
              <a:t>Do not need to go to sub box to enter</a:t>
            </a:r>
          </a:p>
        </p:txBody>
      </p:sp>
    </p:spTree>
    <p:extLst>
      <p:ext uri="{BB962C8B-B14F-4D97-AF65-F5344CB8AC3E}">
        <p14:creationId xmlns:p14="http://schemas.microsoft.com/office/powerpoint/2010/main" val="16005365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Roll-ball and The Half</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400" dirty="0"/>
              <a:t>Things you may not know:</a:t>
            </a:r>
          </a:p>
          <a:p>
            <a:r>
              <a:rPr lang="en-AU" sz="2400" dirty="0"/>
              <a:t>A roll-ball can replace tap-ball on a penalty, but not the other way around</a:t>
            </a:r>
          </a:p>
          <a:p>
            <a:r>
              <a:rPr lang="en-AU" sz="2400" dirty="0"/>
              <a:t>The ball can be rolled, but not more than one metre</a:t>
            </a:r>
          </a:p>
          <a:p>
            <a:r>
              <a:rPr lang="en-AU" sz="2400" dirty="0"/>
              <a:t>The ball must pass ‘under’ the body (‘inside’ the legs) or under the foot</a:t>
            </a:r>
          </a:p>
          <a:p>
            <a:r>
              <a:rPr lang="en-AU" sz="2400" dirty="0"/>
              <a:t>The touched player and the half can use the foot to control the ball</a:t>
            </a:r>
          </a:p>
          <a:p>
            <a:pPr marL="0" indent="0">
              <a:buNone/>
            </a:pPr>
            <a:endParaRPr lang="en-AU" sz="2400" dirty="0"/>
          </a:p>
        </p:txBody>
      </p:sp>
    </p:spTree>
    <p:extLst>
      <p:ext uri="{BB962C8B-B14F-4D97-AF65-F5344CB8AC3E}">
        <p14:creationId xmlns:p14="http://schemas.microsoft.com/office/powerpoint/2010/main" val="8488429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Roll-ball and The Half</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800" dirty="0"/>
              <a:t>Things you may not know:</a:t>
            </a:r>
          </a:p>
          <a:p>
            <a:r>
              <a:rPr lang="en-AU" sz="2800" dirty="0"/>
              <a:t>The half may control the ball with a foot</a:t>
            </a:r>
          </a:p>
          <a:p>
            <a:r>
              <a:rPr lang="en-AU" sz="2800" dirty="0"/>
              <a:t>The half cannot score but can enter the in-goal area</a:t>
            </a:r>
          </a:p>
          <a:p>
            <a:r>
              <a:rPr lang="en-AU" sz="2800" dirty="0"/>
              <a:t>A half who ‘scores’ instead loses possession</a:t>
            </a:r>
          </a:p>
          <a:p>
            <a:pPr marL="0" indent="0">
              <a:buNone/>
            </a:pPr>
            <a:endParaRPr lang="en-AU" sz="2800" dirty="0"/>
          </a:p>
        </p:txBody>
      </p:sp>
    </p:spTree>
    <p:extLst>
      <p:ext uri="{BB962C8B-B14F-4D97-AF65-F5344CB8AC3E}">
        <p14:creationId xmlns:p14="http://schemas.microsoft.com/office/powerpoint/2010/main" val="412295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6117365" cy="4525963"/>
          </a:xfrm>
        </p:spPr>
        <p:txBody>
          <a:bodyPr>
            <a:normAutofit/>
          </a:bodyPr>
          <a:lstStyle/>
          <a:p>
            <a:r>
              <a:rPr lang="en-AU" sz="2400" dirty="0"/>
              <a:t>What defines onside?</a:t>
            </a:r>
          </a:p>
          <a:p>
            <a:r>
              <a:rPr lang="en-AU" sz="2400" dirty="0"/>
              <a:t>What defines offside?</a:t>
            </a:r>
          </a:p>
          <a:p>
            <a:endParaRPr lang="en-AU" sz="2400" dirty="0"/>
          </a:p>
          <a:p>
            <a:r>
              <a:rPr lang="en-AU" sz="2400" dirty="0"/>
              <a:t>What happens when a player is offside?</a:t>
            </a:r>
          </a:p>
          <a:p>
            <a:endParaRPr lang="en-AU" sz="2400" dirty="0"/>
          </a:p>
          <a:p>
            <a:r>
              <a:rPr lang="en-AU" sz="2400" dirty="0"/>
              <a:t>What actions do you take as a referee when a player is offside?</a:t>
            </a:r>
          </a:p>
          <a:p>
            <a:r>
              <a:rPr lang="en-AU" sz="2400" dirty="0"/>
              <a:t>What actions do you take when they return onside?</a:t>
            </a:r>
          </a:p>
        </p:txBody>
      </p:sp>
      <p:pic>
        <p:nvPicPr>
          <p:cNvPr id="4" name="Picture 11" descr="Ref04 - The Mark">
            <a:extLst>
              <a:ext uri="{FF2B5EF4-FFF2-40B4-BE49-F238E27FC236}">
                <a16:creationId xmlns:a16="http://schemas.microsoft.com/office/drawing/2014/main" id="{4BACA099-938D-4507-9BE9-E505035E81E6}"/>
              </a:ext>
            </a:extLst>
          </p:cNvPr>
          <p:cNvPicPr>
            <a:picLocks noChangeAspect="1" noChangeArrowheads="1"/>
          </p:cNvPicPr>
          <p:nvPr/>
        </p:nvPicPr>
        <p:blipFill>
          <a:blip r:embed="rId3" cstate="print"/>
          <a:srcRect/>
          <a:stretch>
            <a:fillRect/>
          </a:stretch>
        </p:blipFill>
        <p:spPr bwMode="auto">
          <a:xfrm>
            <a:off x="6574565" y="1628800"/>
            <a:ext cx="2112235" cy="3168352"/>
          </a:xfrm>
          <a:prstGeom prst="rect">
            <a:avLst/>
          </a:prstGeom>
          <a:noFill/>
          <a:ln w="9525">
            <a:noFill/>
            <a:miter lim="800000"/>
            <a:headEnd/>
            <a:tailEnd/>
          </a:ln>
        </p:spPr>
      </p:pic>
    </p:spTree>
    <p:extLst>
      <p:ext uri="{BB962C8B-B14F-4D97-AF65-F5344CB8AC3E}">
        <p14:creationId xmlns:p14="http://schemas.microsoft.com/office/powerpoint/2010/main" val="31277527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sz="2400" dirty="0"/>
              <a:t>Positioning skill at Level Two includes:</a:t>
            </a:r>
          </a:p>
          <a:p>
            <a:r>
              <a:rPr lang="en-AU" sz="2400" b="1" dirty="0"/>
              <a:t>Set the 7 meter </a:t>
            </a:r>
            <a:r>
              <a:rPr lang="en-AU" sz="2400" dirty="0"/>
              <a:t>defensive line and peek both sides</a:t>
            </a:r>
          </a:p>
          <a:p>
            <a:endParaRPr lang="en-AU" sz="2400" dirty="0"/>
          </a:p>
          <a:p>
            <a:r>
              <a:rPr lang="en-AU" sz="2400" b="1" dirty="0"/>
              <a:t>Communicate</a:t>
            </a:r>
            <a:r>
              <a:rPr lang="en-AU" sz="2400" dirty="0"/>
              <a:t> offside players by number or position and using a pointed arm if possible</a:t>
            </a:r>
          </a:p>
          <a:p>
            <a:endParaRPr lang="en-AU" sz="2400" dirty="0"/>
          </a:p>
          <a:p>
            <a:r>
              <a:rPr lang="en-AU" sz="2400" dirty="0"/>
              <a:t>Eyes on the roll-ball and the Half’s action</a:t>
            </a:r>
          </a:p>
          <a:p>
            <a:endParaRPr lang="en-AU" sz="2400" dirty="0"/>
          </a:p>
          <a:p>
            <a:r>
              <a:rPr lang="en-AU" sz="2400" dirty="0"/>
              <a:t>Leave the defensive line as the half touches the ball</a:t>
            </a:r>
          </a:p>
          <a:p>
            <a:pPr marL="0" indent="0">
              <a:buNone/>
            </a:pPr>
            <a:endParaRPr lang="en-AU" sz="2400" dirty="0"/>
          </a:p>
        </p:txBody>
      </p:sp>
    </p:spTree>
    <p:extLst>
      <p:ext uri="{BB962C8B-B14F-4D97-AF65-F5344CB8AC3E}">
        <p14:creationId xmlns:p14="http://schemas.microsoft.com/office/powerpoint/2010/main" val="28732337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BABF6-BDCE-4B75-99A5-58060CD1CA62}"/>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C7134E3-FB83-48CA-BE66-6DE2F11CA0C5}"/>
              </a:ext>
            </a:extLst>
          </p:cNvPr>
          <p:cNvSpPr>
            <a:spLocks noGrp="1"/>
          </p:cNvSpPr>
          <p:nvPr>
            <p:ph idx="1"/>
          </p:nvPr>
        </p:nvSpPr>
        <p:spPr>
          <a:xfrm>
            <a:off x="237828" y="2079402"/>
            <a:ext cx="4834880" cy="3437830"/>
          </a:xfrm>
        </p:spPr>
        <p:txBody>
          <a:bodyPr>
            <a:normAutofit fontScale="70000" lnSpcReduction="20000"/>
          </a:bodyPr>
          <a:lstStyle/>
          <a:p>
            <a:pPr marL="0" indent="0">
              <a:buNone/>
            </a:pPr>
            <a:r>
              <a:rPr lang="en-AU" dirty="0"/>
              <a:t>Remember that </a:t>
            </a:r>
            <a:r>
              <a:rPr lang="en-AU" sz="4000" b="1" dirty="0"/>
              <a:t>You are the line </a:t>
            </a:r>
            <a:r>
              <a:rPr lang="en-AU" dirty="0"/>
              <a:t>- you must not declare players onside if they are in front of you</a:t>
            </a:r>
          </a:p>
          <a:p>
            <a:pPr marL="0" indent="0">
              <a:buNone/>
            </a:pPr>
            <a:endParaRPr lang="en-AU" dirty="0"/>
          </a:p>
          <a:p>
            <a:pPr marL="0" indent="0">
              <a:buNone/>
            </a:pPr>
            <a:r>
              <a:rPr lang="en-AU" b="1" dirty="0"/>
              <a:t>Play advantage</a:t>
            </a:r>
            <a:r>
              <a:rPr lang="en-AU" dirty="0"/>
              <a:t> from offside situations at </a:t>
            </a:r>
            <a:r>
              <a:rPr lang="en-AU" b="1" dirty="0"/>
              <a:t>every </a:t>
            </a:r>
            <a:r>
              <a:rPr lang="en-AU" dirty="0"/>
              <a:t>opportunity. No warning is required to play advantage</a:t>
            </a:r>
          </a:p>
          <a:p>
            <a:pPr marL="0" indent="0">
              <a:buNone/>
            </a:pPr>
            <a:endParaRPr lang="en-AU" dirty="0"/>
          </a:p>
          <a:p>
            <a:pPr marL="0" indent="0">
              <a:buNone/>
            </a:pPr>
            <a:r>
              <a:rPr lang="en-AU" dirty="0"/>
              <a:t>When no Half is in place, defenders can move forward without the referee </a:t>
            </a:r>
            <a:br>
              <a:rPr lang="en-AU" dirty="0"/>
            </a:br>
            <a:r>
              <a:rPr lang="en-AU" dirty="0"/>
              <a:t>but the referee </a:t>
            </a:r>
            <a:r>
              <a:rPr lang="en-AU" b="1" dirty="0"/>
              <a:t>must </a:t>
            </a:r>
            <a:r>
              <a:rPr lang="en-AU" dirty="0"/>
              <a:t>communicate</a:t>
            </a:r>
          </a:p>
        </p:txBody>
      </p:sp>
      <p:pic>
        <p:nvPicPr>
          <p:cNvPr id="4" name="Image 3">
            <a:extLst>
              <a:ext uri="{FF2B5EF4-FFF2-40B4-BE49-F238E27FC236}">
                <a16:creationId xmlns:a16="http://schemas.microsoft.com/office/drawing/2014/main" id="{4128EB3F-13B2-4519-88A2-E9AB7D68D9EE}"/>
              </a:ext>
            </a:extLst>
          </p:cNvPr>
          <p:cNvPicPr>
            <a:picLocks noChangeAspect="1"/>
          </p:cNvPicPr>
          <p:nvPr/>
        </p:nvPicPr>
        <p:blipFill>
          <a:blip r:embed="rId2"/>
          <a:stretch>
            <a:fillRect/>
          </a:stretch>
        </p:blipFill>
        <p:spPr>
          <a:xfrm>
            <a:off x="5325414" y="1271192"/>
            <a:ext cx="3326060" cy="3730724"/>
          </a:xfrm>
          <a:prstGeom prst="rect">
            <a:avLst/>
          </a:prstGeom>
        </p:spPr>
      </p:pic>
    </p:spTree>
    <p:extLst>
      <p:ext uri="{BB962C8B-B14F-4D97-AF65-F5344CB8AC3E}">
        <p14:creationId xmlns:p14="http://schemas.microsoft.com/office/powerpoint/2010/main" val="207515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On-Field Assessment</a:t>
            </a:r>
          </a:p>
        </p:txBody>
      </p:sp>
      <p:sp>
        <p:nvSpPr>
          <p:cNvPr id="3" name="Content Placeholder 2"/>
          <p:cNvSpPr>
            <a:spLocks noGrp="1"/>
          </p:cNvSpPr>
          <p:nvPr>
            <p:ph idx="1"/>
          </p:nvPr>
        </p:nvSpPr>
        <p:spPr>
          <a:xfrm>
            <a:off x="457200" y="1600200"/>
            <a:ext cx="5050904" cy="4525963"/>
          </a:xfrm>
        </p:spPr>
        <p:txBody>
          <a:bodyPr>
            <a:normAutofit fontScale="92500" lnSpcReduction="10000"/>
          </a:bodyPr>
          <a:lstStyle/>
          <a:p>
            <a:pPr marL="0" indent="0">
              <a:buNone/>
            </a:pPr>
            <a:r>
              <a:rPr lang="en-GB" sz="2000" dirty="0"/>
              <a:t>Areas of Competency for the on-field assessment are:</a:t>
            </a:r>
          </a:p>
          <a:p>
            <a:r>
              <a:rPr lang="en-GB" sz="2000" dirty="0"/>
              <a:t>Pre-Game Duties (4 items)</a:t>
            </a:r>
          </a:p>
          <a:p>
            <a:r>
              <a:rPr lang="en-GB" sz="2000" dirty="0"/>
              <a:t>Presentation (2 items)</a:t>
            </a:r>
          </a:p>
          <a:p>
            <a:r>
              <a:rPr lang="en-GB" sz="2000" dirty="0"/>
              <a:t>Signals (3 items plus signals)</a:t>
            </a:r>
          </a:p>
          <a:p>
            <a:r>
              <a:rPr lang="en-GB" sz="2000" dirty="0"/>
              <a:t>Control and Positioning (6 items)</a:t>
            </a:r>
          </a:p>
          <a:p>
            <a:r>
              <a:rPr lang="en-GB" sz="2000" dirty="0"/>
              <a:t>Movement (3 items)</a:t>
            </a:r>
          </a:p>
          <a:p>
            <a:r>
              <a:rPr lang="en-GB" sz="2000" dirty="0"/>
              <a:t>Refereeing Systems (3 items)</a:t>
            </a:r>
          </a:p>
          <a:p>
            <a:r>
              <a:rPr lang="en-GB" sz="2000" dirty="0"/>
              <a:t>Communication (4 items)</a:t>
            </a:r>
          </a:p>
          <a:p>
            <a:r>
              <a:rPr lang="en-GB" sz="2000" dirty="0"/>
              <a:t>Rulings (3 items)</a:t>
            </a:r>
          </a:p>
          <a:p>
            <a:pPr marL="0" indent="0">
              <a:buNone/>
            </a:pPr>
            <a:endParaRPr lang="en-GB" sz="2000" dirty="0"/>
          </a:p>
          <a:p>
            <a:pPr marL="0" indent="0">
              <a:buNone/>
            </a:pPr>
            <a:r>
              <a:rPr lang="en-GB" sz="2000" dirty="0"/>
              <a:t>You must achieve a majority of items to pass a competency area.</a:t>
            </a:r>
          </a:p>
          <a:p>
            <a:pPr marL="0" indent="0">
              <a:buNone/>
            </a:pPr>
            <a:r>
              <a:rPr lang="en-GB" sz="2000" dirty="0"/>
              <a:t>You must pass all competency areas.</a:t>
            </a:r>
          </a:p>
          <a:p>
            <a:endParaRPr lang="en-GB" sz="2000" dirty="0"/>
          </a:p>
          <a:p>
            <a:endParaRPr lang="en-GB" sz="2000" dirty="0"/>
          </a:p>
        </p:txBody>
      </p:sp>
      <p:pic>
        <p:nvPicPr>
          <p:cNvPr id="4" name="Image 3">
            <a:extLst>
              <a:ext uri="{FF2B5EF4-FFF2-40B4-BE49-F238E27FC236}">
                <a16:creationId xmlns:a16="http://schemas.microsoft.com/office/drawing/2014/main" id="{0737B78E-0FA5-4494-B626-83FBB1A2BB9C}"/>
              </a:ext>
            </a:extLst>
          </p:cNvPr>
          <p:cNvPicPr>
            <a:picLocks noChangeAspect="1"/>
          </p:cNvPicPr>
          <p:nvPr/>
        </p:nvPicPr>
        <p:blipFill>
          <a:blip r:embed="rId2"/>
          <a:stretch>
            <a:fillRect/>
          </a:stretch>
        </p:blipFill>
        <p:spPr>
          <a:xfrm>
            <a:off x="5508104" y="1831893"/>
            <a:ext cx="3471597" cy="4765459"/>
          </a:xfrm>
          <a:prstGeom prst="rect">
            <a:avLst/>
          </a:prstGeom>
        </p:spPr>
      </p:pic>
    </p:spTree>
    <p:extLst>
      <p:ext uri="{BB962C8B-B14F-4D97-AF65-F5344CB8AC3E}">
        <p14:creationId xmlns:p14="http://schemas.microsoft.com/office/powerpoint/2010/main" val="10292652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4</a:t>
            </a:r>
            <a:br>
              <a:rPr lang="en-GB" sz="4900" dirty="0"/>
            </a:br>
            <a:br>
              <a:rPr lang="en-GB" dirty="0"/>
            </a:br>
            <a:r>
              <a:rPr lang="en-GB" dirty="0"/>
              <a:t>Technical aspects of the game of touch (part 2)</a:t>
            </a:r>
          </a:p>
        </p:txBody>
      </p:sp>
    </p:spTree>
    <p:extLst>
      <p:ext uri="{BB962C8B-B14F-4D97-AF65-F5344CB8AC3E}">
        <p14:creationId xmlns:p14="http://schemas.microsoft.com/office/powerpoint/2010/main" val="39553656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Technical Areas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lstStyle/>
          <a:p>
            <a:r>
              <a:rPr lang="en-AU" dirty="0"/>
              <a:t>Forward Pass</a:t>
            </a:r>
          </a:p>
          <a:p>
            <a:r>
              <a:rPr lang="en-AU" dirty="0"/>
              <a:t>Late Pass</a:t>
            </a:r>
          </a:p>
          <a:p>
            <a:r>
              <a:rPr lang="en-AU" dirty="0"/>
              <a:t>Touchdown</a:t>
            </a:r>
          </a:p>
          <a:p>
            <a:r>
              <a:rPr lang="en-AU" dirty="0"/>
              <a:t>Drop Off</a:t>
            </a:r>
          </a:p>
          <a:p>
            <a:r>
              <a:rPr lang="en-AU" dirty="0"/>
              <a:t>Advantage</a:t>
            </a:r>
          </a:p>
          <a:p>
            <a:endParaRPr lang="en-AU" dirty="0"/>
          </a:p>
        </p:txBody>
      </p:sp>
    </p:spTree>
    <p:extLst>
      <p:ext uri="{BB962C8B-B14F-4D97-AF65-F5344CB8AC3E}">
        <p14:creationId xmlns:p14="http://schemas.microsoft.com/office/powerpoint/2010/main" val="4393133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Forward Pass</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3419872" y="1925960"/>
            <a:ext cx="5616624" cy="1143000"/>
          </a:xfrm>
        </p:spPr>
        <p:txBody>
          <a:bodyPr>
            <a:normAutofit fontScale="92500" lnSpcReduction="20000"/>
          </a:bodyPr>
          <a:lstStyle/>
          <a:p>
            <a:pPr marL="0" indent="0" algn="just">
              <a:buNone/>
            </a:pPr>
            <a:r>
              <a:rPr lang="en-AU" i="1" dirty="0"/>
              <a:t>A player in Possession is not to pass, flick, knock, throw or otherwise propel the ball in a Forward direction</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3428189" y="3387749"/>
            <a:ext cx="4038600" cy="2849563"/>
          </a:xfrm>
        </p:spPr>
        <p:txBody>
          <a:bodyPr>
            <a:normAutofit fontScale="92500" lnSpcReduction="20000"/>
          </a:bodyPr>
          <a:lstStyle/>
          <a:p>
            <a:pPr marL="0" indent="0">
              <a:buNone/>
            </a:pPr>
            <a:r>
              <a:rPr lang="en-AU" dirty="0"/>
              <a:t>Factors to Consider</a:t>
            </a:r>
          </a:p>
          <a:p>
            <a:r>
              <a:rPr lang="en-AU" dirty="0"/>
              <a:t>Position of Hands</a:t>
            </a:r>
          </a:p>
          <a:p>
            <a:r>
              <a:rPr lang="en-AU" dirty="0"/>
              <a:t>Wind</a:t>
            </a:r>
          </a:p>
          <a:p>
            <a:r>
              <a:rPr lang="en-AU" dirty="0"/>
              <a:t>Angle of Pass</a:t>
            </a:r>
          </a:p>
          <a:p>
            <a:r>
              <a:rPr lang="en-AU" dirty="0"/>
              <a:t>Body Position</a:t>
            </a:r>
          </a:p>
          <a:p>
            <a:r>
              <a:rPr lang="en-AU" dirty="0"/>
              <a:t>Speed</a:t>
            </a:r>
          </a:p>
          <a:p>
            <a:r>
              <a:rPr lang="en-AU" dirty="0"/>
              <a:t>Flight of Ball</a:t>
            </a:r>
          </a:p>
        </p:txBody>
      </p:sp>
      <p:sp>
        <p:nvSpPr>
          <p:cNvPr id="2" name="AutoShape 2">
            <a:extLst>
              <a:ext uri="{FF2B5EF4-FFF2-40B4-BE49-F238E27FC236}">
                <a16:creationId xmlns:a16="http://schemas.microsoft.com/office/drawing/2014/main" id="{4FD8E505-7CB4-49D0-8524-843F5152E416}"/>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3" name="Image 2">
            <a:extLst>
              <a:ext uri="{FF2B5EF4-FFF2-40B4-BE49-F238E27FC236}">
                <a16:creationId xmlns:a16="http://schemas.microsoft.com/office/drawing/2014/main" id="{021C365B-62CC-4E94-AA2A-5E47CAFFC6A3}"/>
              </a:ext>
            </a:extLst>
          </p:cNvPr>
          <p:cNvPicPr>
            <a:picLocks noChangeAspect="1"/>
          </p:cNvPicPr>
          <p:nvPr/>
        </p:nvPicPr>
        <p:blipFill>
          <a:blip r:embed="rId3"/>
          <a:stretch>
            <a:fillRect/>
          </a:stretch>
        </p:blipFill>
        <p:spPr>
          <a:xfrm>
            <a:off x="536866" y="1465588"/>
            <a:ext cx="2719118" cy="5085184"/>
          </a:xfrm>
          <a:prstGeom prst="rect">
            <a:avLst/>
          </a:prstGeom>
        </p:spPr>
      </p:pic>
      <p:sp>
        <p:nvSpPr>
          <p:cNvPr id="7" name="ZoneTexte 6">
            <a:extLst>
              <a:ext uri="{FF2B5EF4-FFF2-40B4-BE49-F238E27FC236}">
                <a16:creationId xmlns:a16="http://schemas.microsoft.com/office/drawing/2014/main" id="{57A8DBE1-5DFC-4E2D-BDE8-98F90517D51D}"/>
              </a:ext>
            </a:extLst>
          </p:cNvPr>
          <p:cNvSpPr txBox="1"/>
          <p:nvPr/>
        </p:nvSpPr>
        <p:spPr>
          <a:xfrm>
            <a:off x="3419872" y="124236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14915564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Forward Pass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Where is the mark for Forward Pass?</a:t>
            </a:r>
          </a:p>
          <a:p>
            <a:r>
              <a:rPr lang="en-AU" sz="2800" dirty="0"/>
              <a:t>Where will you stand when you blow the penalty?</a:t>
            </a:r>
          </a:p>
          <a:p>
            <a:r>
              <a:rPr lang="en-AU" sz="2800" dirty="0"/>
              <a:t>What could cause you to ‘not’ blow the penalty?</a:t>
            </a:r>
          </a:p>
          <a:p>
            <a:r>
              <a:rPr lang="en-AU" sz="2800" dirty="0"/>
              <a:t>What do you do if you see a ‘questionable’ pass that you think is </a:t>
            </a:r>
            <a:r>
              <a:rPr lang="en-AU" sz="2800" u="sng" dirty="0"/>
              <a:t>not</a:t>
            </a:r>
            <a:r>
              <a:rPr lang="en-AU" sz="2800" b="1" dirty="0"/>
              <a:t> </a:t>
            </a:r>
            <a:r>
              <a:rPr lang="en-AU" sz="2800" dirty="0"/>
              <a:t>forward?</a:t>
            </a:r>
          </a:p>
        </p:txBody>
      </p:sp>
    </p:spTree>
    <p:extLst>
      <p:ext uri="{BB962C8B-B14F-4D97-AF65-F5344CB8AC3E}">
        <p14:creationId xmlns:p14="http://schemas.microsoft.com/office/powerpoint/2010/main" val="40004280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Forward Pass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400" dirty="0"/>
              <a:t>Look for Support – if you are in a poor position to see, refer to your buddy referees to help you decide</a:t>
            </a:r>
            <a:br>
              <a:rPr lang="en-AU" sz="2400" dirty="0"/>
            </a:br>
            <a:r>
              <a:rPr lang="en-AU" sz="2400" dirty="0"/>
              <a:t>Which support referee?</a:t>
            </a:r>
          </a:p>
          <a:p>
            <a:endParaRPr lang="en-AU" sz="2400" dirty="0"/>
          </a:p>
          <a:p>
            <a:r>
              <a:rPr lang="en-AU" sz="2400" dirty="0"/>
              <a:t>Look for Advantage – do not blow whistle too early as this may prevent an intercept</a:t>
            </a:r>
          </a:p>
          <a:p>
            <a:endParaRPr lang="en-AU" sz="2400" dirty="0"/>
          </a:p>
          <a:p>
            <a:r>
              <a:rPr lang="en-AU" sz="2400" dirty="0"/>
              <a:t>Support Referee – take a position that allows you to view Forward Passes clearly</a:t>
            </a:r>
          </a:p>
        </p:txBody>
      </p:sp>
    </p:spTree>
    <p:extLst>
      <p:ext uri="{BB962C8B-B14F-4D97-AF65-F5344CB8AC3E}">
        <p14:creationId xmlns:p14="http://schemas.microsoft.com/office/powerpoint/2010/main" val="22554334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Late Pass</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988840"/>
            <a:ext cx="4038600" cy="4525963"/>
          </a:xfrm>
        </p:spPr>
        <p:txBody>
          <a:bodyPr>
            <a:normAutofit fontScale="92500" lnSpcReduction="10000"/>
          </a:bodyPr>
          <a:lstStyle/>
          <a:p>
            <a:pPr marL="0" indent="0">
              <a:buNone/>
            </a:pPr>
            <a:r>
              <a:rPr lang="en-AU" i="1" dirty="0"/>
              <a:t>A player is not to pass or otherwise deliver the ball after a Touch has been made</a:t>
            </a:r>
          </a:p>
          <a:p>
            <a:pPr marL="0" indent="0">
              <a:buNone/>
            </a:pPr>
            <a:r>
              <a:rPr lang="en-AU" i="1" dirty="0"/>
              <a:t>If the Player in Possession is unable to refrain from releasing the ball as they are Touched, play will continue and the Referee shall call “play on”</a:t>
            </a:r>
          </a:p>
          <a:p>
            <a:pPr marL="0" indent="0">
              <a:buNone/>
            </a:pPr>
            <a:endParaRPr lang="en-AU" i="1" dirty="0"/>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fontScale="92500" lnSpcReduction="10000"/>
          </a:bodyPr>
          <a:lstStyle/>
          <a:p>
            <a:pPr marL="0" indent="0">
              <a:buNone/>
            </a:pPr>
            <a:r>
              <a:rPr lang="en-AU" dirty="0"/>
              <a:t>Factors to Consider</a:t>
            </a:r>
          </a:p>
          <a:p>
            <a:r>
              <a:rPr lang="en-AU" dirty="0"/>
              <a:t>Was the Touch made</a:t>
            </a:r>
          </a:p>
          <a:p>
            <a:r>
              <a:rPr lang="en-AU" dirty="0"/>
              <a:t>Did the player hear the Touch call</a:t>
            </a:r>
          </a:p>
          <a:p>
            <a:r>
              <a:rPr lang="en-AU" dirty="0"/>
              <a:t>When is a player unable to refrain?</a:t>
            </a:r>
          </a:p>
          <a:p>
            <a:r>
              <a:rPr lang="en-AU" dirty="0"/>
              <a:t>How to communicate your decision</a:t>
            </a:r>
          </a:p>
          <a:p>
            <a:endParaRPr lang="en-AU" dirty="0"/>
          </a:p>
        </p:txBody>
      </p:sp>
      <p:sp>
        <p:nvSpPr>
          <p:cNvPr id="7" name="ZoneTexte 6">
            <a:extLst>
              <a:ext uri="{FF2B5EF4-FFF2-40B4-BE49-F238E27FC236}">
                <a16:creationId xmlns:a16="http://schemas.microsoft.com/office/drawing/2014/main" id="{B436BFB7-157E-4655-AA08-EF69066EA939}"/>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30231895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Late Pass Decision</a:t>
            </a:r>
          </a:p>
        </p:txBody>
      </p:sp>
      <p:grpSp>
        <p:nvGrpSpPr>
          <p:cNvPr id="18" name="Group 17">
            <a:extLst>
              <a:ext uri="{FF2B5EF4-FFF2-40B4-BE49-F238E27FC236}">
                <a16:creationId xmlns:a16="http://schemas.microsoft.com/office/drawing/2014/main" id="{2F6ACB07-7EC0-4924-A51E-C2EA3C85B184}"/>
              </a:ext>
            </a:extLst>
          </p:cNvPr>
          <p:cNvGrpSpPr/>
          <p:nvPr/>
        </p:nvGrpSpPr>
        <p:grpSpPr>
          <a:xfrm>
            <a:off x="1547664" y="1297836"/>
            <a:ext cx="1873250" cy="4497496"/>
            <a:chOff x="394717" y="1416050"/>
            <a:chExt cx="1873250" cy="4497496"/>
          </a:xfrm>
        </p:grpSpPr>
        <p:sp>
          <p:nvSpPr>
            <p:cNvPr id="5" name="Rectangle 4">
              <a:extLst>
                <a:ext uri="{FF2B5EF4-FFF2-40B4-BE49-F238E27FC236}">
                  <a16:creationId xmlns:a16="http://schemas.microsoft.com/office/drawing/2014/main" id="{547E9B2F-528E-45C7-B1F1-A609C692AD36}"/>
                </a:ext>
              </a:extLst>
            </p:cNvPr>
            <p:cNvSpPr/>
            <p:nvPr/>
          </p:nvSpPr>
          <p:spPr>
            <a:xfrm>
              <a:off x="394717" y="1416050"/>
              <a:ext cx="1873250" cy="254476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AFTER Pass</a:t>
              </a:r>
            </a:p>
          </p:txBody>
        </p:sp>
        <p:sp>
          <p:nvSpPr>
            <p:cNvPr id="9" name="Down Arrow 3">
              <a:extLst>
                <a:ext uri="{FF2B5EF4-FFF2-40B4-BE49-F238E27FC236}">
                  <a16:creationId xmlns:a16="http://schemas.microsoft.com/office/drawing/2014/main" id="{A69F6DEF-7139-44C1-91BA-AB76AB861453}"/>
                </a:ext>
              </a:extLst>
            </p:cNvPr>
            <p:cNvSpPr/>
            <p:nvPr/>
          </p:nvSpPr>
          <p:spPr>
            <a:xfrm>
              <a:off x="1115442" y="3960813"/>
              <a:ext cx="431800" cy="57626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Oval 13">
              <a:extLst>
                <a:ext uri="{FF2B5EF4-FFF2-40B4-BE49-F238E27FC236}">
                  <a16:creationId xmlns:a16="http://schemas.microsoft.com/office/drawing/2014/main" id="{4BCF9923-0786-41FC-8B9B-E398B7E49655}"/>
                </a:ext>
              </a:extLst>
            </p:cNvPr>
            <p:cNvSpPr/>
            <p:nvPr/>
          </p:nvSpPr>
          <p:spPr>
            <a:xfrm>
              <a:off x="466650" y="4689410"/>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400" b="1" dirty="0"/>
                <a:t>Gone!</a:t>
              </a:r>
            </a:p>
            <a:p>
              <a:pPr algn="ctr">
                <a:defRPr/>
              </a:pPr>
              <a:r>
                <a:rPr lang="en-GB" sz="2400" b="1" dirty="0"/>
                <a:t>Away!</a:t>
              </a:r>
            </a:p>
          </p:txBody>
        </p:sp>
      </p:grpSp>
      <p:grpSp>
        <p:nvGrpSpPr>
          <p:cNvPr id="19" name="Group 18">
            <a:extLst>
              <a:ext uri="{FF2B5EF4-FFF2-40B4-BE49-F238E27FC236}">
                <a16:creationId xmlns:a16="http://schemas.microsoft.com/office/drawing/2014/main" id="{914DCF6E-7AEA-45CE-940C-25017346FC4C}"/>
              </a:ext>
            </a:extLst>
          </p:cNvPr>
          <p:cNvGrpSpPr/>
          <p:nvPr/>
        </p:nvGrpSpPr>
        <p:grpSpPr>
          <a:xfrm>
            <a:off x="3521559" y="1297836"/>
            <a:ext cx="1871663" cy="4491146"/>
            <a:chOff x="4274542" y="1416050"/>
            <a:chExt cx="1871663" cy="4491146"/>
          </a:xfrm>
        </p:grpSpPr>
        <p:sp>
          <p:nvSpPr>
            <p:cNvPr id="6" name="Rectangle 5">
              <a:extLst>
                <a:ext uri="{FF2B5EF4-FFF2-40B4-BE49-F238E27FC236}">
                  <a16:creationId xmlns:a16="http://schemas.microsoft.com/office/drawing/2014/main" id="{897006EF-C379-494D-B61C-69B15431676D}"/>
                </a:ext>
              </a:extLst>
            </p:cNvPr>
            <p:cNvSpPr/>
            <p:nvPr/>
          </p:nvSpPr>
          <p:spPr>
            <a:xfrm>
              <a:off x="4274542" y="1416050"/>
              <a:ext cx="1871663" cy="253841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BEFORE Pass</a:t>
              </a:r>
            </a:p>
            <a:p>
              <a:pPr algn="ctr">
                <a:defRPr/>
              </a:pPr>
              <a:endParaRPr lang="en-GB" sz="1600" dirty="0"/>
            </a:p>
            <a:p>
              <a:pPr algn="ctr">
                <a:defRPr/>
              </a:pPr>
              <a:r>
                <a:rPr lang="en-GB" sz="1600" dirty="0"/>
                <a:t>but </a:t>
              </a:r>
            </a:p>
            <a:p>
              <a:pPr algn="ctr">
                <a:defRPr/>
              </a:pPr>
              <a:endParaRPr lang="en-GB" sz="1600" dirty="0"/>
            </a:p>
            <a:p>
              <a:pPr algn="ctr">
                <a:defRPr/>
              </a:pPr>
              <a:r>
                <a:rPr lang="en-GB" sz="1600" dirty="0"/>
                <a:t>Passer cannot withhold the ball</a:t>
              </a:r>
            </a:p>
          </p:txBody>
        </p:sp>
        <p:sp>
          <p:nvSpPr>
            <p:cNvPr id="11" name="Down Arrow 13">
              <a:extLst>
                <a:ext uri="{FF2B5EF4-FFF2-40B4-BE49-F238E27FC236}">
                  <a16:creationId xmlns:a16="http://schemas.microsoft.com/office/drawing/2014/main" id="{E8A83642-E741-4570-BE44-56DAB152AAEB}"/>
                </a:ext>
              </a:extLst>
            </p:cNvPr>
            <p:cNvSpPr/>
            <p:nvPr/>
          </p:nvSpPr>
          <p:spPr>
            <a:xfrm>
              <a:off x="4995267" y="3954463"/>
              <a:ext cx="430213" cy="57626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5" name="Oval 14">
              <a:extLst>
                <a:ext uri="{FF2B5EF4-FFF2-40B4-BE49-F238E27FC236}">
                  <a16:creationId xmlns:a16="http://schemas.microsoft.com/office/drawing/2014/main" id="{CBE9F858-B318-4DFF-8B63-7BB628DFBAB4}"/>
                </a:ext>
              </a:extLst>
            </p:cNvPr>
            <p:cNvSpPr/>
            <p:nvPr/>
          </p:nvSpPr>
          <p:spPr>
            <a:xfrm>
              <a:off x="4346088" y="4683060"/>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400" b="1" dirty="0"/>
                <a:t>Gone!</a:t>
              </a:r>
            </a:p>
            <a:p>
              <a:pPr algn="ctr">
                <a:defRPr/>
              </a:pPr>
              <a:r>
                <a:rPr lang="en-GB" sz="2400" b="1" dirty="0"/>
                <a:t>Away!</a:t>
              </a:r>
            </a:p>
          </p:txBody>
        </p:sp>
      </p:grpSp>
      <p:grpSp>
        <p:nvGrpSpPr>
          <p:cNvPr id="20" name="Group 19">
            <a:extLst>
              <a:ext uri="{FF2B5EF4-FFF2-40B4-BE49-F238E27FC236}">
                <a16:creationId xmlns:a16="http://schemas.microsoft.com/office/drawing/2014/main" id="{88C53651-5E51-44F7-AF35-4B2EF50B058D}"/>
              </a:ext>
            </a:extLst>
          </p:cNvPr>
          <p:cNvGrpSpPr/>
          <p:nvPr/>
        </p:nvGrpSpPr>
        <p:grpSpPr>
          <a:xfrm>
            <a:off x="5551419" y="1299424"/>
            <a:ext cx="1852613" cy="4505840"/>
            <a:chOff x="6300192" y="1416050"/>
            <a:chExt cx="1852613" cy="4505840"/>
          </a:xfrm>
        </p:grpSpPr>
        <p:sp>
          <p:nvSpPr>
            <p:cNvPr id="7" name="Rectangle 6">
              <a:extLst>
                <a:ext uri="{FF2B5EF4-FFF2-40B4-BE49-F238E27FC236}">
                  <a16:creationId xmlns:a16="http://schemas.microsoft.com/office/drawing/2014/main" id="{2A1C1649-CBD5-4653-9229-5D34EDF02BB2}"/>
                </a:ext>
              </a:extLst>
            </p:cNvPr>
            <p:cNvSpPr/>
            <p:nvPr/>
          </p:nvSpPr>
          <p:spPr>
            <a:xfrm>
              <a:off x="6300192" y="1416050"/>
              <a:ext cx="1852613" cy="254476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BEFORE Pass </a:t>
              </a:r>
            </a:p>
            <a:p>
              <a:pPr algn="ctr">
                <a:defRPr/>
              </a:pPr>
              <a:endParaRPr lang="en-GB" sz="1600" dirty="0"/>
            </a:p>
            <a:p>
              <a:pPr algn="ctr">
                <a:defRPr/>
              </a:pPr>
              <a:r>
                <a:rPr lang="en-GB" sz="1600" dirty="0"/>
                <a:t>and </a:t>
              </a:r>
            </a:p>
            <a:p>
              <a:pPr algn="ctr">
                <a:defRPr/>
              </a:pPr>
              <a:endParaRPr lang="en-GB" sz="1600" dirty="0"/>
            </a:p>
            <a:p>
              <a:pPr algn="ctr">
                <a:defRPr/>
              </a:pPr>
              <a:r>
                <a:rPr lang="en-GB" sz="1600" dirty="0"/>
                <a:t>Passer could have withheld ball </a:t>
              </a:r>
            </a:p>
          </p:txBody>
        </p:sp>
        <p:sp>
          <p:nvSpPr>
            <p:cNvPr id="13" name="Down Arrow 15">
              <a:extLst>
                <a:ext uri="{FF2B5EF4-FFF2-40B4-BE49-F238E27FC236}">
                  <a16:creationId xmlns:a16="http://schemas.microsoft.com/office/drawing/2014/main" id="{0C90E32E-BFDE-41F8-9198-7ED07CFCD026}"/>
                </a:ext>
              </a:extLst>
            </p:cNvPr>
            <p:cNvSpPr/>
            <p:nvPr/>
          </p:nvSpPr>
          <p:spPr>
            <a:xfrm>
              <a:off x="7010598" y="3960813"/>
              <a:ext cx="431800" cy="576263"/>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7" name="Oval 16">
              <a:extLst>
                <a:ext uri="{FF2B5EF4-FFF2-40B4-BE49-F238E27FC236}">
                  <a16:creationId xmlns:a16="http://schemas.microsoft.com/office/drawing/2014/main" id="{5B55515C-9ABF-4960-8626-E097F0FB7922}"/>
                </a:ext>
              </a:extLst>
            </p:cNvPr>
            <p:cNvSpPr/>
            <p:nvPr/>
          </p:nvSpPr>
          <p:spPr>
            <a:xfrm>
              <a:off x="6362798" y="4697754"/>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000" b="1" dirty="0"/>
                <a:t>Play On!</a:t>
              </a:r>
            </a:p>
            <a:p>
              <a:pPr algn="ctr">
                <a:defRPr/>
              </a:pPr>
              <a:r>
                <a:rPr lang="en-GB" sz="2000" b="1" dirty="0"/>
                <a:t>Penalty</a:t>
              </a:r>
            </a:p>
          </p:txBody>
        </p:sp>
      </p:grpSp>
    </p:spTree>
    <p:extLst>
      <p:ext uri="{BB962C8B-B14F-4D97-AF65-F5344CB8AC3E}">
        <p14:creationId xmlns:p14="http://schemas.microsoft.com/office/powerpoint/2010/main" val="84452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1+#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2">
            <a:extLst>
              <a:ext uri="{FF2B5EF4-FFF2-40B4-BE49-F238E27FC236}">
                <a16:creationId xmlns:a16="http://schemas.microsoft.com/office/drawing/2014/main" id="{72FD7122-9A62-4454-9835-00F1322DA3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0278" y="2661430"/>
            <a:ext cx="2744797" cy="1827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http://www.google.co.uk/url?sa=i&amp;source=images&amp;cd=&amp;ved=0CAUQjBw&amp;url=http%3A%2F%2Fi.ytimg.com%2Fvi%2FVDocljyLnpw%2Fhqdefault.jpg&amp;ei=By_7VI-cLobuUsSTgtAP&amp;psig=AFQjCNEWeUuv2eu7apTXjEGXgBUsMXe8uw&amp;ust=1425834119831885">
            <a:extLst>
              <a:ext uri="{FF2B5EF4-FFF2-40B4-BE49-F238E27FC236}">
                <a16:creationId xmlns:a16="http://schemas.microsoft.com/office/drawing/2014/main" id="{30897357-5490-414C-B08E-28A4EAB7C42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7500" l="31250" r="59375">
                        <a14:foregroundMark x1="54375" y1="63611" x2="54375" y2="63611"/>
                        <a14:foregroundMark x1="54167" y1="60833" x2="54167" y2="60833"/>
                        <a14:foregroundMark x1="54167" y1="61111" x2="54167" y2="61111"/>
                        <a14:foregroundMark x1="53958" y1="61667" x2="53958" y2="61667"/>
                        <a14:foregroundMark x1="40833" y1="94167" x2="40833" y2="94167"/>
                        <a14:foregroundMark x1="47917" y1="21389" x2="47917" y2="21389"/>
                        <a14:foregroundMark x1="48542" y1="21944" x2="48542" y2="21944"/>
                        <a14:foregroundMark x1="48958" y1="23333" x2="48958" y2="23333"/>
                        <a14:backgroundMark x1="32083" y1="65278" x2="32083" y2="65278"/>
                        <a14:backgroundMark x1="30833" y1="52778" x2="30833" y2="52778"/>
                        <a14:backgroundMark x1="31042" y1="68333" x2="31042" y2="68333"/>
                        <a14:backgroundMark x1="31667" y1="74167" x2="31667" y2="74167"/>
                        <a14:backgroundMark x1="47083" y1="85278" x2="47083" y2="85278"/>
                        <a14:backgroundMark x1="70417" y1="68056" x2="70417" y2="68056"/>
                        <a14:backgroundMark x1="68958" y1="52778" x2="68958" y2="52778"/>
                        <a14:backgroundMark x1="62292" y1="49722" x2="62292" y2="49722"/>
                        <a14:backgroundMark x1="60625" y1="63056" x2="60625" y2="63056"/>
                        <a14:backgroundMark x1="60625" y1="71389" x2="60625" y2="71389"/>
                        <a14:backgroundMark x1="57917" y1="76944" x2="57917" y2="76944"/>
                        <a14:backgroundMark x1="57292" y1="82500" x2="57292" y2="82500"/>
                        <a14:backgroundMark x1="73542" y1="83333" x2="73542" y2="83333"/>
                        <a14:backgroundMark x1="78958" y1="66389" x2="78958" y2="66389"/>
                        <a14:backgroundMark x1="80208" y1="50833" x2="80208" y2="50833"/>
                        <a14:backgroundMark x1="79375" y1="44167" x2="79375" y2="44167"/>
                        <a14:backgroundMark x1="73958" y1="52778" x2="73958" y2="52778"/>
                        <a14:backgroundMark x1="71667" y1="53611" x2="71667" y2="53611"/>
                        <a14:backgroundMark x1="63958" y1="49722" x2="63958" y2="49722"/>
                        <a14:backgroundMark x1="28125" y1="54722" x2="28125" y2="54722"/>
                        <a14:backgroundMark x1="34375" y1="45278" x2="34375" y2="45278"/>
                        <a14:backgroundMark x1="36458" y1="54167" x2="36458" y2="54167"/>
                        <a14:backgroundMark x1="36458" y1="59722" x2="36458" y2="61111"/>
                        <a14:backgroundMark x1="35000" y1="68333" x2="35000" y2="68333"/>
                        <a14:backgroundMark x1="30417" y1="73889" x2="30417" y2="73889"/>
                        <a14:backgroundMark x1="23958" y1="77500" x2="23958" y2="77500"/>
                        <a14:backgroundMark x1="55208" y1="25833" x2="55208" y2="25833"/>
                        <a14:backgroundMark x1="54375" y1="23333" x2="54375" y2="23333"/>
                        <a14:backgroundMark x1="53542" y1="52778" x2="53542" y2="52778"/>
                        <a14:backgroundMark x1="53125" y1="48056" x2="53125" y2="48056"/>
                        <a14:backgroundMark x1="53333" y1="46667" x2="53333" y2="46667"/>
                        <a14:backgroundMark x1="53125" y1="45556" x2="53125" y2="45556"/>
                        <a14:backgroundMark x1="53542" y1="60833" x2="53542" y2="60833"/>
                        <a14:backgroundMark x1="54583" y1="61944" x2="54583" y2="61944"/>
                        <a14:backgroundMark x1="53750" y1="63056" x2="53750" y2="63056"/>
                        <a14:backgroundMark x1="53333" y1="61389" x2="53333" y2="61389"/>
                      </a14:backgroundRemoval>
                    </a14:imgEffect>
                  </a14:imgLayer>
                </a14:imgProps>
              </a:ext>
              <a:ext uri="{28A0092B-C50C-407E-A947-70E740481C1C}">
                <a14:useLocalDpi xmlns:a14="http://schemas.microsoft.com/office/drawing/2010/main"/>
              </a:ext>
            </a:extLst>
          </a:blip>
          <a:srcRect/>
          <a:stretch>
            <a:fillRect/>
          </a:stretch>
        </p:blipFill>
        <p:spPr bwMode="auto">
          <a:xfrm>
            <a:off x="-419831" y="3240895"/>
            <a:ext cx="4343759" cy="325782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Late Pass Communication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endParaRPr lang="en-AU" dirty="0"/>
          </a:p>
          <a:p>
            <a:pPr marL="0" indent="0">
              <a:buNone/>
            </a:pPr>
            <a:endParaRPr lang="en-AU" dirty="0"/>
          </a:p>
        </p:txBody>
      </p:sp>
      <p:pic>
        <p:nvPicPr>
          <p:cNvPr id="10" name="Picture 11" descr="Image result for touch referees">
            <a:extLst>
              <a:ext uri="{FF2B5EF4-FFF2-40B4-BE49-F238E27FC236}">
                <a16:creationId xmlns:a16="http://schemas.microsoft.com/office/drawing/2014/main" id="{60585EC7-CF83-4407-AFE4-BC9E9EB14314}"/>
              </a:ext>
            </a:extLst>
          </p:cNvPr>
          <p:cNvPicPr>
            <a:picLocks noChangeAspect="1" noChangeArrowheads="1"/>
          </p:cNvPicPr>
          <p:nvPr/>
        </p:nvPicPr>
        <p:blipFill>
          <a:blip r:embed="rId6" cstate="print"/>
          <a:srcRect/>
          <a:stretch>
            <a:fillRect/>
          </a:stretch>
        </p:blipFill>
        <p:spPr bwMode="auto">
          <a:xfrm>
            <a:off x="539552" y="1384247"/>
            <a:ext cx="1809750" cy="2190750"/>
          </a:xfrm>
          <a:prstGeom prst="rect">
            <a:avLst/>
          </a:prstGeom>
          <a:noFill/>
        </p:spPr>
      </p:pic>
      <p:sp>
        <p:nvSpPr>
          <p:cNvPr id="7" name="Oval Callout 9">
            <a:extLst>
              <a:ext uri="{FF2B5EF4-FFF2-40B4-BE49-F238E27FC236}">
                <a16:creationId xmlns:a16="http://schemas.microsoft.com/office/drawing/2014/main" id="{01618C0E-F064-4379-8724-FFFA8648E872}"/>
              </a:ext>
            </a:extLst>
          </p:cNvPr>
          <p:cNvSpPr/>
          <p:nvPr/>
        </p:nvSpPr>
        <p:spPr>
          <a:xfrm>
            <a:off x="2771801" y="1336385"/>
            <a:ext cx="2808312" cy="1084503"/>
          </a:xfrm>
          <a:prstGeom prst="wedgeEllipseCallout">
            <a:avLst>
              <a:gd name="adj1" fmla="val -76506"/>
              <a:gd name="adj2" fmla="val 438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Gone!</a:t>
            </a:r>
          </a:p>
          <a:p>
            <a:pPr algn="ctr">
              <a:defRPr/>
            </a:pPr>
            <a:r>
              <a:rPr lang="en-GB" dirty="0"/>
              <a:t>Away!</a:t>
            </a:r>
          </a:p>
          <a:p>
            <a:pPr algn="ctr">
              <a:defRPr/>
            </a:pPr>
            <a:r>
              <a:rPr lang="en-GB" dirty="0"/>
              <a:t>Pass Good!</a:t>
            </a:r>
          </a:p>
        </p:txBody>
      </p:sp>
      <p:sp>
        <p:nvSpPr>
          <p:cNvPr id="13" name="Oval Callout 9">
            <a:extLst>
              <a:ext uri="{FF2B5EF4-FFF2-40B4-BE49-F238E27FC236}">
                <a16:creationId xmlns:a16="http://schemas.microsoft.com/office/drawing/2014/main" id="{CEBD75A2-FC3E-4F4A-AFD8-F09B4381D49F}"/>
              </a:ext>
            </a:extLst>
          </p:cNvPr>
          <p:cNvSpPr/>
          <p:nvPr/>
        </p:nvSpPr>
        <p:spPr>
          <a:xfrm>
            <a:off x="2782964" y="4112796"/>
            <a:ext cx="2808312" cy="1084503"/>
          </a:xfrm>
          <a:prstGeom prst="wedgeEllipseCallout">
            <a:avLst>
              <a:gd name="adj1" fmla="val -85652"/>
              <a:gd name="adj2" fmla="val -45822"/>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BRRRRRTTTT!</a:t>
            </a:r>
          </a:p>
        </p:txBody>
      </p:sp>
      <p:sp>
        <p:nvSpPr>
          <p:cNvPr id="12" name="Oval Callout 9">
            <a:extLst>
              <a:ext uri="{FF2B5EF4-FFF2-40B4-BE49-F238E27FC236}">
                <a16:creationId xmlns:a16="http://schemas.microsoft.com/office/drawing/2014/main" id="{82C4423B-BC65-426F-A668-04EC6F739C83}"/>
              </a:ext>
            </a:extLst>
          </p:cNvPr>
          <p:cNvSpPr/>
          <p:nvPr/>
        </p:nvSpPr>
        <p:spPr>
          <a:xfrm>
            <a:off x="2782964" y="2723411"/>
            <a:ext cx="2808312" cy="1084503"/>
          </a:xfrm>
          <a:prstGeom prst="wedgeEllipseCallout">
            <a:avLst>
              <a:gd name="adj1" fmla="val 93247"/>
              <a:gd name="adj2" fmla="val -4139"/>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Play On!</a:t>
            </a:r>
          </a:p>
        </p:txBody>
      </p:sp>
    </p:spTree>
    <p:extLst>
      <p:ext uri="{BB962C8B-B14F-4D97-AF65-F5344CB8AC3E}">
        <p14:creationId xmlns:p14="http://schemas.microsoft.com/office/powerpoint/2010/main" val="1026525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Late Pass Mistakes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Making no call : leaves players confused</a:t>
            </a:r>
          </a:p>
          <a:p>
            <a:endParaRPr lang="en-AU" sz="2800" dirty="0"/>
          </a:p>
          <a:p>
            <a:r>
              <a:rPr lang="en-AU" sz="2800" dirty="0"/>
              <a:t>Blowing too early : no advantage playable</a:t>
            </a:r>
          </a:p>
          <a:p>
            <a:endParaRPr lang="en-AU" sz="2800" dirty="0"/>
          </a:p>
          <a:p>
            <a:r>
              <a:rPr lang="en-AU" sz="2800" dirty="0"/>
              <a:t>Less beneficial : Half Caught, Ball-To-Ground or Sixth Touch</a:t>
            </a:r>
          </a:p>
          <a:p>
            <a:endParaRPr lang="en-AU" sz="2800" dirty="0"/>
          </a:p>
        </p:txBody>
      </p:sp>
    </p:spTree>
    <p:extLst>
      <p:ext uri="{BB962C8B-B14F-4D97-AF65-F5344CB8AC3E}">
        <p14:creationId xmlns:p14="http://schemas.microsoft.com/office/powerpoint/2010/main" val="35007607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Try : Definition</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269436" y="2076365"/>
            <a:ext cx="4038600" cy="2836912"/>
          </a:xfrm>
        </p:spPr>
        <p:txBody>
          <a:bodyPr>
            <a:normAutofit/>
          </a:bodyPr>
          <a:lstStyle/>
          <a:p>
            <a:pPr marL="0" indent="0" algn="just">
              <a:buNone/>
            </a:pPr>
            <a:r>
              <a:rPr lang="en-AU" sz="2400" i="1" dirty="0"/>
              <a:t>A try is awarded when a player other than the Half places the ball on the ground on or over the </a:t>
            </a:r>
            <a:r>
              <a:rPr lang="en-AU" sz="2400" i="1" dirty="0" err="1"/>
              <a:t>tryline</a:t>
            </a:r>
            <a:r>
              <a:rPr lang="en-AU" sz="2400" i="1" dirty="0"/>
              <a:t> within the boundaries of the in-goal Area without being Touched</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5004048" y="1600201"/>
            <a:ext cx="4038600" cy="3340968"/>
          </a:xfrm>
        </p:spPr>
        <p:txBody>
          <a:bodyPr>
            <a:normAutofit/>
          </a:bodyPr>
          <a:lstStyle/>
          <a:p>
            <a:pPr marL="0" indent="0">
              <a:buNone/>
            </a:pPr>
            <a:r>
              <a:rPr lang="en-AU" sz="2400" dirty="0"/>
              <a:t>Key Points</a:t>
            </a:r>
          </a:p>
          <a:p>
            <a:r>
              <a:rPr lang="en-AU" sz="2400" dirty="0"/>
              <a:t>Not the Half</a:t>
            </a:r>
          </a:p>
          <a:p>
            <a:r>
              <a:rPr lang="en-AU" sz="2400" dirty="0"/>
              <a:t>Placed on Ground</a:t>
            </a:r>
          </a:p>
          <a:p>
            <a:r>
              <a:rPr lang="en-AU" sz="2400" dirty="0"/>
              <a:t>Control of the ball before</a:t>
            </a:r>
          </a:p>
          <a:p>
            <a:r>
              <a:rPr lang="en-AU" sz="2400" dirty="0"/>
              <a:t>On or Over </a:t>
            </a:r>
            <a:r>
              <a:rPr lang="en-AU" sz="2400" dirty="0" err="1"/>
              <a:t>Tryline</a:t>
            </a:r>
            <a:endParaRPr lang="en-AU" sz="2400" dirty="0"/>
          </a:p>
          <a:p>
            <a:r>
              <a:rPr lang="en-AU" sz="2400" dirty="0"/>
              <a:t>Within Boundaries</a:t>
            </a:r>
          </a:p>
          <a:p>
            <a:r>
              <a:rPr lang="en-AU" sz="2400" dirty="0"/>
              <a:t>Not Touched</a:t>
            </a:r>
          </a:p>
        </p:txBody>
      </p:sp>
      <p:pic>
        <p:nvPicPr>
          <p:cNvPr id="7" name="11261702_10155598853885002_8365460672844184274_n.jpg" descr="11261702_10155598853885002_8365460672844184274_n.jpg">
            <a:extLst>
              <a:ext uri="{FF2B5EF4-FFF2-40B4-BE49-F238E27FC236}">
                <a16:creationId xmlns:a16="http://schemas.microsoft.com/office/drawing/2014/main" id="{5DD7ED3C-3E73-4A96-A1B2-785E8A4EE7BF}"/>
              </a:ext>
            </a:extLst>
          </p:cNvPr>
          <p:cNvPicPr>
            <a:picLocks noChangeAspect="1"/>
          </p:cNvPicPr>
          <p:nvPr/>
        </p:nvPicPr>
        <p:blipFill>
          <a:blip r:embed="rId3"/>
          <a:srcRect r="14075"/>
          <a:stretch>
            <a:fillRect/>
          </a:stretch>
        </p:blipFill>
        <p:spPr>
          <a:xfrm flipH="1">
            <a:off x="827584" y="4797152"/>
            <a:ext cx="2344180" cy="1818800"/>
          </a:xfrm>
          <a:prstGeom prst="rect">
            <a:avLst/>
          </a:prstGeom>
          <a:ln w="12700">
            <a:miter lim="400000"/>
          </a:ln>
        </p:spPr>
      </p:pic>
      <p:sp>
        <p:nvSpPr>
          <p:cNvPr id="8" name="ZoneTexte 7">
            <a:extLst>
              <a:ext uri="{FF2B5EF4-FFF2-40B4-BE49-F238E27FC236}">
                <a16:creationId xmlns:a16="http://schemas.microsoft.com/office/drawing/2014/main" id="{EEB4D390-1242-421D-A5F5-6D3238CB6B71}"/>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1031423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Pop Quiz</a:t>
            </a:r>
          </a:p>
        </p:txBody>
      </p:sp>
      <p:sp>
        <p:nvSpPr>
          <p:cNvPr id="3" name="Content Placeholder 2"/>
          <p:cNvSpPr>
            <a:spLocks noGrp="1"/>
          </p:cNvSpPr>
          <p:nvPr>
            <p:ph idx="1"/>
          </p:nvPr>
        </p:nvSpPr>
        <p:spPr>
          <a:xfrm>
            <a:off x="457200" y="1600200"/>
            <a:ext cx="5482952" cy="4525963"/>
          </a:xfrm>
        </p:spPr>
        <p:txBody>
          <a:bodyPr>
            <a:normAutofit/>
          </a:bodyPr>
          <a:lstStyle/>
          <a:p>
            <a:r>
              <a:rPr lang="en-AU" sz="2800" dirty="0"/>
              <a:t>Level 1 Knowledge</a:t>
            </a:r>
          </a:p>
          <a:p>
            <a:r>
              <a:rPr lang="en-AU" sz="2800" dirty="0"/>
              <a:t>Fitness</a:t>
            </a:r>
          </a:p>
          <a:p>
            <a:r>
              <a:rPr lang="en-AU" sz="2800" dirty="0"/>
              <a:t>Nutrition</a:t>
            </a:r>
          </a:p>
          <a:p>
            <a:r>
              <a:rPr lang="en-AU" sz="2800" dirty="0"/>
              <a:t>Warm-up</a:t>
            </a:r>
          </a:p>
          <a:p>
            <a:r>
              <a:rPr lang="en-AU" sz="2800" dirty="0"/>
              <a:t>Team Composition</a:t>
            </a:r>
          </a:p>
          <a:p>
            <a:r>
              <a:rPr lang="en-AU" sz="2800" dirty="0"/>
              <a:t>Substitution</a:t>
            </a:r>
          </a:p>
          <a:p>
            <a:r>
              <a:rPr lang="en-AU" sz="2800" dirty="0"/>
              <a:t>(Re)Commencement of Game</a:t>
            </a:r>
          </a:p>
          <a:p>
            <a:pPr marL="0" indent="0">
              <a:buNone/>
            </a:pPr>
            <a:endParaRPr lang="en-GB" sz="2800" dirty="0"/>
          </a:p>
          <a:p>
            <a:endParaRPr lang="en-GB" sz="2800" dirty="0"/>
          </a:p>
          <a:p>
            <a:endParaRPr lang="en-GB" sz="2800" dirty="0"/>
          </a:p>
        </p:txBody>
      </p:sp>
      <p:pic>
        <p:nvPicPr>
          <p:cNvPr id="14338" name="Picture 2" descr="Le grand quizz Vu de Norge 2018 | Nordic Mag | N°1 du Ski Nordique - Nordic  Mag | N°1 du Ski Nordique">
            <a:extLst>
              <a:ext uri="{FF2B5EF4-FFF2-40B4-BE49-F238E27FC236}">
                <a16:creationId xmlns:a16="http://schemas.microsoft.com/office/drawing/2014/main" id="{C4DC2EA4-F797-4F99-B27D-15710E1C1F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1224" y="1714500"/>
            <a:ext cx="4123162" cy="2650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2574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3 try situations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514350" indent="-514350">
              <a:buFont typeface="+mj-lt"/>
              <a:buAutoNum type="alphaUcPeriod"/>
            </a:pPr>
            <a:r>
              <a:rPr lang="en-AU" sz="2400" dirty="0"/>
              <a:t>A defender claims the Touch was prior to the grounding?</a:t>
            </a:r>
          </a:p>
          <a:p>
            <a:pPr marL="514350" indent="-514350">
              <a:buFont typeface="+mj-lt"/>
              <a:buAutoNum type="alphaUcPeriod"/>
            </a:pPr>
            <a:endParaRPr lang="en-AU" sz="2400" dirty="0"/>
          </a:p>
          <a:p>
            <a:pPr marL="514350" indent="-514350">
              <a:buFont typeface="+mj-lt"/>
              <a:buAutoNum type="alphaUcPeriod"/>
            </a:pPr>
            <a:r>
              <a:rPr lang="en-AU" sz="2400" dirty="0"/>
              <a:t>An attacker plants the ball on the ground but the ball also touches the defender’s boot?</a:t>
            </a:r>
          </a:p>
          <a:p>
            <a:pPr marL="514350" indent="-514350">
              <a:buFont typeface="+mj-lt"/>
              <a:buAutoNum type="alphaUcPeriod"/>
            </a:pPr>
            <a:endParaRPr lang="en-AU" sz="2400" dirty="0"/>
          </a:p>
          <a:p>
            <a:pPr marL="514350" indent="-514350">
              <a:buFont typeface="+mj-lt"/>
              <a:buAutoNum type="alphaUcPeriod"/>
            </a:pPr>
            <a:r>
              <a:rPr lang="en-AU" sz="2400" dirty="0"/>
              <a:t>The attacker ‘slaps’ the ball down without holding it?</a:t>
            </a:r>
          </a:p>
        </p:txBody>
      </p:sp>
    </p:spTree>
    <p:extLst>
      <p:ext uri="{BB962C8B-B14F-4D97-AF65-F5344CB8AC3E}">
        <p14:creationId xmlns:p14="http://schemas.microsoft.com/office/powerpoint/2010/main" val="21205875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Try : Positioning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251520" y="1484784"/>
            <a:ext cx="4863084" cy="4137323"/>
          </a:xfrm>
        </p:spPr>
        <p:txBody>
          <a:bodyPr>
            <a:normAutofit fontScale="92500"/>
          </a:bodyPr>
          <a:lstStyle/>
          <a:p>
            <a:r>
              <a:rPr lang="en-AU" sz="2400" b="1" dirty="0"/>
              <a:t>Proximity</a:t>
            </a:r>
            <a:r>
              <a:rPr lang="en-AU" sz="2400" dirty="0"/>
              <a:t> – Close enough to be credible, not so close to interfere</a:t>
            </a:r>
          </a:p>
          <a:p>
            <a:r>
              <a:rPr lang="en-AU" sz="2400" b="1" dirty="0"/>
              <a:t>Line of Sight</a:t>
            </a:r>
            <a:r>
              <a:rPr lang="en-AU" sz="2400" dirty="0"/>
              <a:t> – clear view of the grounding</a:t>
            </a:r>
          </a:p>
          <a:p>
            <a:r>
              <a:rPr lang="en-AU" sz="2400" b="1" dirty="0"/>
              <a:t>Players</a:t>
            </a:r>
            <a:r>
              <a:rPr lang="en-AU" sz="2400" dirty="0"/>
              <a:t> – position of defender</a:t>
            </a:r>
          </a:p>
          <a:p>
            <a:r>
              <a:rPr lang="en-AU" sz="2400" b="1" dirty="0"/>
              <a:t>Communication</a:t>
            </a:r>
            <a:r>
              <a:rPr lang="en-AU" sz="2400" dirty="0"/>
              <a:t> – speedy decision</a:t>
            </a:r>
          </a:p>
          <a:p>
            <a:r>
              <a:rPr lang="en-AU" sz="2400" b="1" dirty="0"/>
              <a:t>Independent</a:t>
            </a:r>
            <a:r>
              <a:rPr lang="en-AU" sz="2400" dirty="0"/>
              <a:t> – ignore bystanders</a:t>
            </a:r>
          </a:p>
          <a:p>
            <a:r>
              <a:rPr lang="en-AU" sz="2400" b="1" dirty="0"/>
              <a:t>Rapport</a:t>
            </a:r>
            <a:r>
              <a:rPr lang="en-AU" sz="2400" dirty="0"/>
              <a:t> – addresses player input</a:t>
            </a:r>
          </a:p>
          <a:p>
            <a:pPr marL="0" indent="0">
              <a:buNone/>
            </a:pPr>
            <a:endParaRPr lang="en-AU" sz="2400" dirty="0"/>
          </a:p>
        </p:txBody>
      </p:sp>
      <p:pic>
        <p:nvPicPr>
          <p:cNvPr id="5" name="Image 4">
            <a:extLst>
              <a:ext uri="{FF2B5EF4-FFF2-40B4-BE49-F238E27FC236}">
                <a16:creationId xmlns:a16="http://schemas.microsoft.com/office/drawing/2014/main" id="{C33F2643-55AE-49D2-A8AE-126239EB3482}"/>
              </a:ext>
            </a:extLst>
          </p:cNvPr>
          <p:cNvPicPr>
            <a:picLocks noChangeAspect="1"/>
          </p:cNvPicPr>
          <p:nvPr/>
        </p:nvPicPr>
        <p:blipFill>
          <a:blip r:embed="rId3"/>
          <a:stretch>
            <a:fillRect/>
          </a:stretch>
        </p:blipFill>
        <p:spPr>
          <a:xfrm>
            <a:off x="5076056" y="1556792"/>
            <a:ext cx="3823714" cy="2548502"/>
          </a:xfrm>
          <a:prstGeom prst="rect">
            <a:avLst/>
          </a:prstGeom>
        </p:spPr>
      </p:pic>
    </p:spTree>
    <p:extLst>
      <p:ext uri="{BB962C8B-B14F-4D97-AF65-F5344CB8AC3E}">
        <p14:creationId xmlns:p14="http://schemas.microsoft.com/office/powerpoint/2010/main" val="4250878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Try : Procedure</a:t>
            </a:r>
          </a:p>
        </p:txBody>
      </p:sp>
      <p:sp>
        <p:nvSpPr>
          <p:cNvPr id="7" name="Espace réservé du contenu 6">
            <a:extLst>
              <a:ext uri="{FF2B5EF4-FFF2-40B4-BE49-F238E27FC236}">
                <a16:creationId xmlns:a16="http://schemas.microsoft.com/office/drawing/2014/main" id="{E40F3A97-5F49-44B7-9F01-6F850C01EB37}"/>
              </a:ext>
            </a:extLst>
          </p:cNvPr>
          <p:cNvSpPr>
            <a:spLocks noGrp="1"/>
          </p:cNvSpPr>
          <p:nvPr>
            <p:ph sz="half" idx="1"/>
          </p:nvPr>
        </p:nvSpPr>
        <p:spPr>
          <a:xfrm>
            <a:off x="457200" y="1600200"/>
            <a:ext cx="8291264" cy="4525963"/>
          </a:xfrm>
        </p:spPr>
        <p:txBody>
          <a:bodyPr>
            <a:normAutofit lnSpcReduction="10000"/>
          </a:bodyPr>
          <a:lstStyle/>
          <a:p>
            <a:pPr marL="514350" indent="-514350">
              <a:buFont typeface="+mj-lt"/>
              <a:buAutoNum type="arabicPeriod"/>
            </a:pPr>
            <a:r>
              <a:rPr lang="en-AU" sz="2400" b="1" dirty="0"/>
              <a:t>Check</a:t>
            </a:r>
            <a:r>
              <a:rPr lang="en-AU" sz="2400" dirty="0"/>
              <a:t> with Support Referees</a:t>
            </a:r>
          </a:p>
          <a:p>
            <a:pPr marL="514350" indent="-514350">
              <a:buFont typeface="+mj-lt"/>
              <a:buAutoNum type="arabicPeriod"/>
            </a:pPr>
            <a:r>
              <a:rPr lang="en-AU" sz="2400" dirty="0"/>
              <a:t>Look for defender claiming </a:t>
            </a:r>
            <a:r>
              <a:rPr lang="en-AU" sz="2400" b="1" dirty="0"/>
              <a:t>touch</a:t>
            </a:r>
            <a:r>
              <a:rPr lang="en-AU" sz="2400" dirty="0"/>
              <a:t> (Acknowledge)</a:t>
            </a:r>
          </a:p>
          <a:p>
            <a:pPr marL="514350" indent="-514350">
              <a:buFont typeface="+mj-lt"/>
              <a:buAutoNum type="arabicPeriod"/>
            </a:pPr>
            <a:r>
              <a:rPr lang="en-AU" sz="2400" b="1" dirty="0"/>
              <a:t>Decision</a:t>
            </a:r>
          </a:p>
          <a:p>
            <a:pPr marL="514350" indent="-514350">
              <a:buFont typeface="+mj-lt"/>
              <a:buAutoNum type="arabicPeriod"/>
            </a:pPr>
            <a:r>
              <a:rPr lang="en-AU" sz="2400" b="1" dirty="0"/>
              <a:t>Two steps</a:t>
            </a:r>
            <a:r>
              <a:rPr lang="en-AU" sz="2400" dirty="0"/>
              <a:t> back</a:t>
            </a:r>
          </a:p>
          <a:p>
            <a:pPr marL="514350" indent="-514350">
              <a:buFont typeface="+mj-lt"/>
              <a:buAutoNum type="arabicPeriod"/>
            </a:pPr>
            <a:r>
              <a:rPr lang="en-AU" sz="2400" dirty="0"/>
              <a:t>Expect “</a:t>
            </a:r>
            <a:r>
              <a:rPr lang="en-AU" sz="2400" b="1" dirty="0"/>
              <a:t>All clear</a:t>
            </a:r>
            <a:r>
              <a:rPr lang="en-AU" sz="2400" dirty="0"/>
              <a:t>” signal from sideline referee</a:t>
            </a:r>
            <a:br>
              <a:rPr lang="en-AU" sz="2400" dirty="0"/>
            </a:br>
            <a:r>
              <a:rPr lang="en-AU" sz="2400" dirty="0"/>
              <a:t>(The TV show </a:t>
            </a:r>
            <a:r>
              <a:rPr lang="en-AU" sz="2400" dirty="0">
                <a:sym typeface="Wingdings" panose="05000000000000000000" pitchFamily="2" charset="2"/>
              </a:rPr>
              <a:t>)</a:t>
            </a:r>
            <a:endParaRPr lang="en-AU" sz="2400" dirty="0"/>
          </a:p>
          <a:p>
            <a:pPr marL="514350" indent="-514350">
              <a:buFont typeface="+mj-lt"/>
              <a:buAutoNum type="arabicPeriod"/>
            </a:pPr>
            <a:r>
              <a:rPr lang="en-AU" sz="2400" b="1" dirty="0"/>
              <a:t>Award</a:t>
            </a:r>
            <a:r>
              <a:rPr lang="en-AU" sz="2400" dirty="0"/>
              <a:t> the try: Signal Try + Big Whistle</a:t>
            </a:r>
          </a:p>
          <a:p>
            <a:pPr marL="514350" indent="-514350">
              <a:buFont typeface="+mj-lt"/>
              <a:buAutoNum type="arabicPeriod"/>
            </a:pPr>
            <a:r>
              <a:rPr lang="en-AU" sz="2400" dirty="0"/>
              <a:t>Address </a:t>
            </a:r>
            <a:r>
              <a:rPr lang="en-AU" sz="2400" b="1" dirty="0"/>
              <a:t>objections</a:t>
            </a:r>
          </a:p>
          <a:p>
            <a:pPr marL="514350" indent="-514350">
              <a:buFont typeface="+mj-lt"/>
              <a:buAutoNum type="arabicPeriod"/>
            </a:pPr>
            <a:r>
              <a:rPr lang="en-AU" sz="2400" dirty="0"/>
              <a:t>Note </a:t>
            </a:r>
            <a:r>
              <a:rPr lang="en-AU" sz="2400" b="1" dirty="0"/>
              <a:t>player number</a:t>
            </a:r>
            <a:r>
              <a:rPr lang="en-AU" sz="2400" dirty="0"/>
              <a:t>, exit field at a run</a:t>
            </a:r>
          </a:p>
          <a:p>
            <a:pPr marL="514350" indent="-514350">
              <a:buFont typeface="+mj-lt"/>
              <a:buAutoNum type="arabicPeriod"/>
            </a:pPr>
            <a:r>
              <a:rPr lang="en-AU" sz="2400" b="1" dirty="0"/>
              <a:t>Scorecard</a:t>
            </a:r>
          </a:p>
          <a:p>
            <a:pPr marL="514350" indent="-514350">
              <a:buFont typeface="+mj-lt"/>
              <a:buAutoNum type="arabicPeriod"/>
            </a:pPr>
            <a:r>
              <a:rPr lang="en-AU" sz="2400" dirty="0"/>
              <a:t>Water &amp; game </a:t>
            </a:r>
            <a:r>
              <a:rPr lang="en-AU" sz="2400" b="1" dirty="0"/>
              <a:t>focus</a:t>
            </a:r>
          </a:p>
          <a:p>
            <a:endParaRPr lang="fr-FR" sz="2400" dirty="0"/>
          </a:p>
        </p:txBody>
      </p:sp>
    </p:spTree>
    <p:extLst>
      <p:ext uri="{BB962C8B-B14F-4D97-AF65-F5344CB8AC3E}">
        <p14:creationId xmlns:p14="http://schemas.microsoft.com/office/powerpoint/2010/main" val="23594197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54F2E9-817A-4128-B2F9-BD3D599AF44F}"/>
              </a:ext>
            </a:extLst>
          </p:cNvPr>
          <p:cNvSpPr>
            <a:spLocks noGrp="1"/>
          </p:cNvSpPr>
          <p:nvPr>
            <p:ph type="title"/>
          </p:nvPr>
        </p:nvSpPr>
        <p:spPr>
          <a:xfrm>
            <a:off x="924732" y="2564904"/>
            <a:ext cx="7128792" cy="867084"/>
          </a:xfrm>
        </p:spPr>
        <p:txBody>
          <a:bodyPr/>
          <a:lstStyle/>
          <a:p>
            <a:r>
              <a:rPr lang="fr-FR" dirty="0" err="1"/>
              <a:t>DropOFF</a:t>
            </a:r>
            <a:endParaRPr lang="fr-FR" dirty="0"/>
          </a:p>
        </p:txBody>
      </p:sp>
    </p:spTree>
    <p:extLst>
      <p:ext uri="{BB962C8B-B14F-4D97-AF65-F5344CB8AC3E}">
        <p14:creationId xmlns:p14="http://schemas.microsoft.com/office/powerpoint/2010/main" val="314041271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Dropoff : what is it?</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999381"/>
            <a:ext cx="3754760" cy="3733875"/>
          </a:xfrm>
        </p:spPr>
        <p:txBody>
          <a:bodyPr>
            <a:normAutofit/>
          </a:bodyPr>
          <a:lstStyle/>
          <a:p>
            <a:pPr marL="0" indent="0">
              <a:buNone/>
            </a:pPr>
            <a:r>
              <a:rPr lang="en-AU" sz="2400" i="1" dirty="0"/>
              <a:t>During tournament finals or other games, some games must not be finished with a drawn score</a:t>
            </a:r>
          </a:p>
          <a:p>
            <a:pPr marL="0" indent="0">
              <a:buNone/>
            </a:pPr>
            <a:r>
              <a:rPr lang="en-AU" sz="2400" i="1" dirty="0"/>
              <a:t>Tournaments may signify this by declaring “RR” or “Result Required” on scorecards</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4572000" y="2071389"/>
            <a:ext cx="4032448" cy="3373835"/>
          </a:xfrm>
        </p:spPr>
        <p:txBody>
          <a:bodyPr>
            <a:normAutofit/>
          </a:bodyPr>
          <a:lstStyle/>
          <a:p>
            <a:pPr marL="0" indent="0">
              <a:buNone/>
            </a:pPr>
            <a:r>
              <a:rPr lang="en-AU" sz="2400" dirty="0"/>
              <a:t>Key Points</a:t>
            </a:r>
          </a:p>
          <a:p>
            <a:r>
              <a:rPr lang="en-AU" sz="2400" dirty="0"/>
              <a:t>Game ends on hooter</a:t>
            </a:r>
          </a:p>
          <a:p>
            <a:r>
              <a:rPr lang="en-AU" sz="2400" dirty="0"/>
              <a:t>Speedy restart</a:t>
            </a:r>
          </a:p>
          <a:p>
            <a:r>
              <a:rPr lang="en-AU" sz="2400" dirty="0"/>
              <a:t>Possession</a:t>
            </a:r>
          </a:p>
          <a:p>
            <a:r>
              <a:rPr lang="en-AU" sz="2400" dirty="0"/>
              <a:t>Reducing player</a:t>
            </a:r>
          </a:p>
          <a:p>
            <a:r>
              <a:rPr lang="en-AU" sz="2400" dirty="0"/>
              <a:t>2 minute timers</a:t>
            </a:r>
          </a:p>
          <a:p>
            <a:r>
              <a:rPr lang="en-AU" sz="2400" dirty="0"/>
              <a:t>No right of reply</a:t>
            </a:r>
          </a:p>
        </p:txBody>
      </p:sp>
      <p:sp>
        <p:nvSpPr>
          <p:cNvPr id="7" name="ZoneTexte 6">
            <a:extLst>
              <a:ext uri="{FF2B5EF4-FFF2-40B4-BE49-F238E27FC236}">
                <a16:creationId xmlns:a16="http://schemas.microsoft.com/office/drawing/2014/main" id="{93EC9004-2E13-43B3-ADA3-575E0FB4AAF2}"/>
              </a:ext>
            </a:extLst>
          </p:cNvPr>
          <p:cNvSpPr txBox="1"/>
          <p:nvPr/>
        </p:nvSpPr>
        <p:spPr>
          <a:xfrm>
            <a:off x="264298" y="1336412"/>
            <a:ext cx="2448273" cy="584775"/>
          </a:xfrm>
          <a:prstGeom prst="rect">
            <a:avLst/>
          </a:prstGeom>
          <a:solidFill>
            <a:schemeClr val="bg1">
              <a:lumMod val="95000"/>
            </a:schemeClr>
          </a:solidFill>
          <a:ln>
            <a:solidFill>
              <a:srgbClr val="FF0000"/>
            </a:solidFill>
          </a:ln>
        </p:spPr>
        <p:txBody>
          <a:bodyPr wrap="square" rtlCol="0">
            <a:spAutoFit/>
          </a:bodyPr>
          <a:lstStyle/>
          <a:p>
            <a:r>
              <a:rPr lang="fr-FR" sz="3200" b="1" dirty="0">
                <a:solidFill>
                  <a:srgbClr val="FF0000"/>
                </a:solidFill>
              </a:rPr>
              <a:t>The Rules:</a:t>
            </a:r>
          </a:p>
        </p:txBody>
      </p:sp>
    </p:spTree>
    <p:extLst>
      <p:ext uri="{BB962C8B-B14F-4D97-AF65-F5344CB8AC3E}">
        <p14:creationId xmlns:p14="http://schemas.microsoft.com/office/powerpoint/2010/main" val="317762022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Setup</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67544" y="1600200"/>
            <a:ext cx="8229600" cy="4525963"/>
          </a:xfrm>
        </p:spPr>
        <p:txBody>
          <a:bodyPr>
            <a:normAutofit/>
          </a:bodyPr>
          <a:lstStyle/>
          <a:p>
            <a:r>
              <a:rPr lang="en-AU" sz="2400" dirty="0"/>
              <a:t>Support Referee checks for a Draw at full time hooter.</a:t>
            </a:r>
          </a:p>
          <a:p>
            <a:r>
              <a:rPr lang="en-AU" sz="2400" dirty="0"/>
              <a:t>Claim Dropoff</a:t>
            </a:r>
          </a:p>
          <a:p>
            <a:r>
              <a:rPr lang="en-AU" sz="2400" dirty="0"/>
              <a:t>Remove </a:t>
            </a:r>
            <a:r>
              <a:rPr lang="en-AU" b="1" dirty="0">
                <a:solidFill>
                  <a:srgbClr val="FF0000"/>
                </a:solidFill>
              </a:rPr>
              <a:t>2</a:t>
            </a:r>
            <a:r>
              <a:rPr lang="en-AU" sz="2400" dirty="0"/>
              <a:t> players from each team (generally 4 vs 4)</a:t>
            </a:r>
          </a:p>
          <a:p>
            <a:r>
              <a:rPr lang="en-AU" sz="2400" dirty="0"/>
              <a:t>Teams play in the </a:t>
            </a:r>
            <a:r>
              <a:rPr lang="en-AU" sz="2400" dirty="0">
                <a:solidFill>
                  <a:srgbClr val="FF0000"/>
                </a:solidFill>
              </a:rPr>
              <a:t>same direction </a:t>
            </a:r>
            <a:r>
              <a:rPr lang="en-AU" sz="2400" dirty="0"/>
              <a:t>as in the second half.</a:t>
            </a:r>
          </a:p>
          <a:p>
            <a:r>
              <a:rPr lang="en-US" sz="2400" dirty="0"/>
              <a:t>The Drop-Off commences with a Tap from the centre of the Halfway Line by the Team that </a:t>
            </a:r>
            <a:r>
              <a:rPr lang="en-US" sz="2400" dirty="0">
                <a:solidFill>
                  <a:srgbClr val="FF0000"/>
                </a:solidFill>
              </a:rPr>
              <a:t>did not commence </a:t>
            </a:r>
            <a:r>
              <a:rPr lang="en-US" sz="2400" dirty="0"/>
              <a:t>the match with Possession</a:t>
            </a:r>
          </a:p>
          <a:p>
            <a:r>
              <a:rPr lang="en-AU" sz="2400" dirty="0"/>
              <a:t>Play must restart no later than </a:t>
            </a:r>
            <a:r>
              <a:rPr lang="en-AU" sz="2400" dirty="0">
                <a:solidFill>
                  <a:srgbClr val="FF0000"/>
                </a:solidFill>
              </a:rPr>
              <a:t>one minute </a:t>
            </a:r>
            <a:r>
              <a:rPr lang="en-AU" sz="2400" dirty="0"/>
              <a:t>after the end of normal time.</a:t>
            </a:r>
          </a:p>
        </p:txBody>
      </p:sp>
    </p:spTree>
    <p:extLst>
      <p:ext uri="{BB962C8B-B14F-4D97-AF65-F5344CB8AC3E}">
        <p14:creationId xmlns:p14="http://schemas.microsoft.com/office/powerpoint/2010/main" val="42547571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Timing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10000"/>
          </a:bodyPr>
          <a:lstStyle/>
          <a:p>
            <a:r>
              <a:rPr lang="en-AU" sz="2800" dirty="0"/>
              <a:t>Teams play during 2 min.</a:t>
            </a:r>
          </a:p>
          <a:p>
            <a:pPr lvl="1"/>
            <a:r>
              <a:rPr lang="en-AU" sz="2400" dirty="0"/>
              <a:t>No more question of possession, or reply</a:t>
            </a:r>
          </a:p>
          <a:p>
            <a:pPr lvl="1"/>
            <a:r>
              <a:rPr lang="en-AU" sz="2400" dirty="0"/>
              <a:t>Just an extra time of 2 min</a:t>
            </a:r>
          </a:p>
          <a:p>
            <a:endParaRPr lang="en-AU" sz="2800" dirty="0"/>
          </a:p>
          <a:p>
            <a:r>
              <a:rPr lang="en-AU" sz="2800" dirty="0"/>
              <a:t>After the 2 min, If still no leading team</a:t>
            </a:r>
          </a:p>
          <a:p>
            <a:pPr lvl="1"/>
            <a:r>
              <a:rPr lang="en-AU" sz="2400" dirty="0"/>
              <a:t>On next dead ball (penalty included), stop the game</a:t>
            </a:r>
          </a:p>
          <a:p>
            <a:pPr lvl="1"/>
            <a:r>
              <a:rPr lang="en-AU" sz="2400" dirty="0"/>
              <a:t>Remove 1 player from each team (generally 3 vs 3)</a:t>
            </a:r>
          </a:p>
          <a:p>
            <a:pPr lvl="1"/>
            <a:r>
              <a:rPr lang="en-AU" sz="2400" dirty="0"/>
              <a:t>Restart with the same </a:t>
            </a:r>
            <a:r>
              <a:rPr lang="en-AU" sz="2400" u="sng" dirty="0"/>
              <a:t>position</a:t>
            </a:r>
            <a:r>
              <a:rPr lang="en-AU" sz="2400" dirty="0"/>
              <a:t> &amp; </a:t>
            </a:r>
            <a:r>
              <a:rPr lang="en-AU" sz="2400" u="sng" dirty="0"/>
              <a:t>count</a:t>
            </a:r>
          </a:p>
          <a:p>
            <a:pPr lvl="1"/>
            <a:r>
              <a:rPr lang="en-AU" sz="2400" dirty="0"/>
              <a:t>The game continues until one side scores</a:t>
            </a:r>
          </a:p>
          <a:p>
            <a:pPr lvl="1"/>
            <a:r>
              <a:rPr lang="en-AU" sz="2400" dirty="0"/>
              <a:t>No time limit</a:t>
            </a:r>
          </a:p>
          <a:p>
            <a:pPr lvl="1"/>
            <a:r>
              <a:rPr lang="en-AU" sz="2400" dirty="0"/>
              <a:t>No right of reply.</a:t>
            </a:r>
          </a:p>
          <a:p>
            <a:endParaRPr lang="en-AU" sz="2800" dirty="0"/>
          </a:p>
          <a:p>
            <a:pPr marL="0" indent="0">
              <a:buNone/>
            </a:pPr>
            <a:endParaRPr lang="en-AU" sz="2800" dirty="0"/>
          </a:p>
          <a:p>
            <a:endParaRPr lang="en-AU" sz="2800" dirty="0"/>
          </a:p>
          <a:p>
            <a:pPr marL="0" indent="0">
              <a:buNone/>
            </a:pPr>
            <a:endParaRPr lang="en-AU" sz="2800" dirty="0"/>
          </a:p>
          <a:p>
            <a:pPr marL="0" indent="0">
              <a:buNone/>
            </a:pPr>
            <a:endParaRPr lang="en-AU" sz="2800" dirty="0"/>
          </a:p>
        </p:txBody>
      </p:sp>
    </p:spTree>
    <p:extLst>
      <p:ext uri="{BB962C8B-B14F-4D97-AF65-F5344CB8AC3E}">
        <p14:creationId xmlns:p14="http://schemas.microsoft.com/office/powerpoint/2010/main" val="28731702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Team composition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sz="2800" dirty="0"/>
              <a:t>Players substitute as normal during play.</a:t>
            </a:r>
          </a:p>
          <a:p>
            <a:endParaRPr lang="en-AU" sz="2800" dirty="0"/>
          </a:p>
          <a:p>
            <a:r>
              <a:rPr lang="en-AU" sz="2800" dirty="0"/>
              <a:t>Teams composition rules specific to Dropoff</a:t>
            </a:r>
          </a:p>
          <a:p>
            <a:pPr lvl="1"/>
            <a:r>
              <a:rPr lang="en-AU" sz="2400" dirty="0"/>
              <a:t>Mixed teams (1 male &amp; 1 female)</a:t>
            </a:r>
          </a:p>
          <a:p>
            <a:pPr lvl="1"/>
            <a:r>
              <a:rPr lang="en-AU" sz="2400" dirty="0"/>
              <a:t>Maximum </a:t>
            </a:r>
            <a:r>
              <a:rPr lang="en-AU" sz="3200" b="1" dirty="0">
                <a:solidFill>
                  <a:srgbClr val="FF0000"/>
                </a:solidFill>
              </a:rPr>
              <a:t>2</a:t>
            </a:r>
            <a:r>
              <a:rPr lang="en-AU" sz="2400" dirty="0"/>
              <a:t> males.</a:t>
            </a:r>
          </a:p>
          <a:p>
            <a:endParaRPr lang="en-AU" sz="2800" dirty="0"/>
          </a:p>
          <a:p>
            <a:pPr marL="0" indent="0">
              <a:buNone/>
            </a:pPr>
            <a:endParaRPr lang="en-AU" sz="2800" dirty="0"/>
          </a:p>
          <a:p>
            <a:endParaRPr lang="en-AU" sz="2800" dirty="0"/>
          </a:p>
          <a:p>
            <a:pPr marL="0" indent="0">
              <a:buNone/>
            </a:pPr>
            <a:endParaRPr lang="en-AU" sz="2800" dirty="0"/>
          </a:p>
          <a:p>
            <a:pPr marL="0" indent="0">
              <a:buNone/>
            </a:pPr>
            <a:endParaRPr lang="en-AU" sz="2800" dirty="0"/>
          </a:p>
        </p:txBody>
      </p:sp>
    </p:spTree>
    <p:extLst>
      <p:ext uri="{BB962C8B-B14F-4D97-AF65-F5344CB8AC3E}">
        <p14:creationId xmlns:p14="http://schemas.microsoft.com/office/powerpoint/2010/main" val="30532562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 Discipline</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sz="2800" dirty="0"/>
              <a:t>A team with reduced playing strength due to Period of Time or Rest of Game carries that same reduction into the Dropoff.</a:t>
            </a:r>
          </a:p>
          <a:p>
            <a:pPr marL="400050" lvl="1" indent="0" algn="ctr">
              <a:buNone/>
            </a:pPr>
            <a:r>
              <a:rPr lang="en-AU" sz="2400" i="1" dirty="0" err="1"/>
              <a:t>Eg</a:t>
            </a:r>
            <a:r>
              <a:rPr lang="en-AU" sz="2400" i="1" dirty="0"/>
              <a:t>: 6 vs 5 would start a </a:t>
            </a:r>
            <a:r>
              <a:rPr lang="en-AU" sz="2400" i="1" dirty="0" err="1"/>
              <a:t>dropoff</a:t>
            </a:r>
            <a:r>
              <a:rPr lang="en-AU" sz="2400" i="1" dirty="0"/>
              <a:t> 4 vs 3.</a:t>
            </a:r>
          </a:p>
          <a:p>
            <a:pPr marL="0" indent="0">
              <a:buNone/>
            </a:pPr>
            <a:endParaRPr lang="en-AU" sz="2800" dirty="0"/>
          </a:p>
          <a:p>
            <a:pPr marL="0" indent="0">
              <a:buNone/>
            </a:pPr>
            <a:r>
              <a:rPr lang="en-AU" sz="2800" dirty="0"/>
              <a:t>Player removal is conducted even if it would reduce a team below three players.</a:t>
            </a:r>
          </a:p>
          <a:p>
            <a:pPr marL="400050" lvl="1" indent="0" algn="ctr">
              <a:buNone/>
            </a:pPr>
            <a:r>
              <a:rPr lang="en-AU" sz="2400" i="1" dirty="0" err="1"/>
              <a:t>Eg</a:t>
            </a:r>
            <a:r>
              <a:rPr lang="en-AU" sz="2400" i="1" dirty="0"/>
              <a:t>: 4 vs 3 reduces to 3 vs 2.</a:t>
            </a:r>
          </a:p>
        </p:txBody>
      </p:sp>
    </p:spTree>
    <p:extLst>
      <p:ext uri="{BB962C8B-B14F-4D97-AF65-F5344CB8AC3E}">
        <p14:creationId xmlns:p14="http://schemas.microsoft.com/office/powerpoint/2010/main" val="215945756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Advantage</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35631" y="1417638"/>
            <a:ext cx="8229600" cy="4525963"/>
          </a:xfrm>
        </p:spPr>
        <p:txBody>
          <a:bodyPr>
            <a:normAutofit fontScale="92500" lnSpcReduction="10000"/>
          </a:bodyPr>
          <a:lstStyle/>
          <a:p>
            <a:r>
              <a:rPr lang="en-AU" dirty="0"/>
              <a:t>What is advantage?</a:t>
            </a:r>
          </a:p>
          <a:p>
            <a:r>
              <a:rPr lang="en-AU" dirty="0"/>
              <a:t>What are the benefits of advantage?</a:t>
            </a:r>
          </a:p>
          <a:p>
            <a:r>
              <a:rPr lang="en-AU" dirty="0"/>
              <a:t>Pick a game situation and answer:</a:t>
            </a:r>
          </a:p>
          <a:p>
            <a:pPr lvl="1"/>
            <a:r>
              <a:rPr lang="en-AU" dirty="0"/>
              <a:t>What is the cause of advantage?</a:t>
            </a:r>
          </a:p>
          <a:p>
            <a:pPr lvl="1"/>
            <a:r>
              <a:rPr lang="en-AU" dirty="0"/>
              <a:t>How and when do you communicate?</a:t>
            </a:r>
          </a:p>
          <a:p>
            <a:pPr lvl="1"/>
            <a:r>
              <a:rPr lang="en-AU" dirty="0"/>
              <a:t>What outcome are you looking for as a gain?</a:t>
            </a:r>
          </a:p>
          <a:p>
            <a:pPr lvl="1"/>
            <a:r>
              <a:rPr lang="en-AU" dirty="0"/>
              <a:t>What actions do you take while looking?</a:t>
            </a:r>
          </a:p>
          <a:p>
            <a:pPr lvl="1"/>
            <a:r>
              <a:rPr lang="en-AU" dirty="0"/>
              <a:t>How and when does the advantage situation end?  </a:t>
            </a:r>
          </a:p>
          <a:p>
            <a:pPr lvl="1"/>
            <a:r>
              <a:rPr lang="en-AU" dirty="0"/>
              <a:t>What other outcomes/endings were possible?</a:t>
            </a:r>
          </a:p>
        </p:txBody>
      </p:sp>
    </p:spTree>
    <p:extLst>
      <p:ext uri="{BB962C8B-B14F-4D97-AF65-F5344CB8AC3E}">
        <p14:creationId xmlns:p14="http://schemas.microsoft.com/office/powerpoint/2010/main" val="2391105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1</a:t>
            </a:r>
            <a:br>
              <a:rPr lang="en-GB" sz="4900" dirty="0"/>
            </a:br>
            <a:br>
              <a:rPr lang="en-GB" dirty="0"/>
            </a:br>
            <a:r>
              <a:rPr lang="en-GB" dirty="0"/>
              <a:t>Characteristics of a good referee</a:t>
            </a:r>
          </a:p>
        </p:txBody>
      </p:sp>
    </p:spTree>
    <p:extLst>
      <p:ext uri="{BB962C8B-B14F-4D97-AF65-F5344CB8AC3E}">
        <p14:creationId xmlns:p14="http://schemas.microsoft.com/office/powerpoint/2010/main" val="263181170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5</a:t>
            </a:r>
            <a:br>
              <a:rPr lang="en-GB" sz="4900" dirty="0"/>
            </a:br>
            <a:br>
              <a:rPr lang="en-GB" dirty="0"/>
            </a:br>
            <a:r>
              <a:rPr lang="en-GB" dirty="0"/>
              <a:t>POSITIONING AND SYSTEMS</a:t>
            </a:r>
          </a:p>
        </p:txBody>
      </p:sp>
    </p:spTree>
    <p:extLst>
      <p:ext uri="{BB962C8B-B14F-4D97-AF65-F5344CB8AC3E}">
        <p14:creationId xmlns:p14="http://schemas.microsoft.com/office/powerpoint/2010/main" val="327017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Systems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a:xfrm>
            <a:off x="435631" y="1417639"/>
            <a:ext cx="8229600" cy="1867346"/>
          </a:xfrm>
        </p:spPr>
        <p:txBody>
          <a:bodyPr>
            <a:normAutofit/>
          </a:bodyPr>
          <a:lstStyle/>
          <a:p>
            <a:r>
              <a:rPr lang="en-AU" sz="2400" dirty="0"/>
              <a:t>Systems</a:t>
            </a:r>
            <a:r>
              <a:rPr lang="en-AU" sz="2400"/>
              <a:t>: Single</a:t>
            </a:r>
            <a:r>
              <a:rPr lang="en-AU" sz="2400" dirty="0"/>
              <a:t>, Dual</a:t>
            </a:r>
            <a:r>
              <a:rPr lang="en-AU" sz="2400"/>
              <a:t>, triple</a:t>
            </a:r>
            <a:endParaRPr lang="en-AU" sz="2400" dirty="0"/>
          </a:p>
          <a:p>
            <a:r>
              <a:rPr lang="en-AU" sz="2400" dirty="0"/>
              <a:t>Why being several referees on a game?</a:t>
            </a:r>
          </a:p>
          <a:p>
            <a:pPr lvl="1"/>
            <a:endParaRPr lang="en-AU" sz="2000" dirty="0"/>
          </a:p>
          <a:p>
            <a:endParaRPr lang="en-AU" sz="2400" dirty="0"/>
          </a:p>
        </p:txBody>
      </p:sp>
      <p:sp>
        <p:nvSpPr>
          <p:cNvPr id="2" name="Rectangle 1">
            <a:extLst>
              <a:ext uri="{FF2B5EF4-FFF2-40B4-BE49-F238E27FC236}">
                <a16:creationId xmlns:a16="http://schemas.microsoft.com/office/drawing/2014/main" id="{E0A9DFBC-3160-4EAC-AFA1-849367078BC8}"/>
              </a:ext>
            </a:extLst>
          </p:cNvPr>
          <p:cNvSpPr/>
          <p:nvPr/>
        </p:nvSpPr>
        <p:spPr>
          <a:xfrm>
            <a:off x="4716016" y="2692555"/>
            <a:ext cx="4187959" cy="2616101"/>
          </a:xfrm>
          <a:prstGeom prst="rect">
            <a:avLst/>
          </a:prstGeom>
        </p:spPr>
        <p:txBody>
          <a:bodyPr wrap="square">
            <a:spAutoFit/>
          </a:bodyPr>
          <a:lstStyle/>
          <a:p>
            <a:pPr algn="ctr"/>
            <a:r>
              <a:rPr lang="en-AU" sz="2400" u="sng" dirty="0"/>
              <a:t>Sideline referees</a:t>
            </a:r>
          </a:p>
          <a:p>
            <a:pPr marL="342900" indent="-342900">
              <a:buFont typeface="Arial" panose="020B0604020202020204" pitchFamily="34" charset="0"/>
              <a:buChar char="•"/>
            </a:pPr>
            <a:endParaRPr lang="en-AU" sz="2000" dirty="0"/>
          </a:p>
          <a:p>
            <a:pPr marL="342900" indent="-342900">
              <a:buFont typeface="Arial" panose="020B0604020202020204" pitchFamily="34" charset="0"/>
              <a:buChar char="•"/>
            </a:pPr>
            <a:r>
              <a:rPr lang="en-AU" sz="2000" dirty="0"/>
              <a:t>Support, no whistle</a:t>
            </a:r>
          </a:p>
          <a:p>
            <a:pPr marL="342900" indent="-342900">
              <a:buFont typeface="Arial" panose="020B0604020202020204" pitchFamily="34" charset="0"/>
              <a:buChar char="•"/>
            </a:pPr>
            <a:r>
              <a:rPr lang="en-AU" sz="2000" dirty="0"/>
              <a:t>Manage Link &amp; Winger (and sometimes more..)</a:t>
            </a:r>
          </a:p>
          <a:p>
            <a:pPr marL="342900" indent="-342900">
              <a:buFont typeface="Arial" panose="020B0604020202020204" pitchFamily="34" charset="0"/>
              <a:buChar char="•"/>
            </a:pPr>
            <a:r>
              <a:rPr lang="en-AU" sz="2000" dirty="0" err="1"/>
              <a:t>Discret</a:t>
            </a:r>
            <a:r>
              <a:rPr lang="en-AU" sz="2000" dirty="0"/>
              <a:t> signal</a:t>
            </a:r>
          </a:p>
          <a:p>
            <a:pPr marL="342900" indent="-342900">
              <a:buFont typeface="Arial" panose="020B0604020202020204" pitchFamily="34" charset="0"/>
              <a:buChar char="•"/>
            </a:pPr>
            <a:r>
              <a:rPr lang="en-AU" sz="2000" dirty="0"/>
              <a:t>Manage </a:t>
            </a:r>
            <a:r>
              <a:rPr lang="en-AU" sz="2000" dirty="0" err="1"/>
              <a:t>defense</a:t>
            </a:r>
            <a:endParaRPr lang="en-AU" sz="2000" dirty="0"/>
          </a:p>
          <a:p>
            <a:pPr marL="342900" indent="-342900">
              <a:buFont typeface="Arial" panose="020B0604020202020204" pitchFamily="34" charset="0"/>
              <a:buChar char="•"/>
            </a:pPr>
            <a:r>
              <a:rPr lang="en-AU" sz="2000" dirty="0"/>
              <a:t>Look for forward pass</a:t>
            </a:r>
          </a:p>
        </p:txBody>
      </p:sp>
      <p:sp>
        <p:nvSpPr>
          <p:cNvPr id="5" name="Rectangle 4">
            <a:extLst>
              <a:ext uri="{FF2B5EF4-FFF2-40B4-BE49-F238E27FC236}">
                <a16:creationId xmlns:a16="http://schemas.microsoft.com/office/drawing/2014/main" id="{BC704E51-4086-4510-961E-9B5CF14974D2}"/>
              </a:ext>
            </a:extLst>
          </p:cNvPr>
          <p:cNvSpPr/>
          <p:nvPr/>
        </p:nvSpPr>
        <p:spPr>
          <a:xfrm>
            <a:off x="384040" y="2692555"/>
            <a:ext cx="4187959" cy="2616101"/>
          </a:xfrm>
          <a:prstGeom prst="rect">
            <a:avLst/>
          </a:prstGeom>
        </p:spPr>
        <p:txBody>
          <a:bodyPr wrap="square">
            <a:spAutoFit/>
          </a:bodyPr>
          <a:lstStyle/>
          <a:p>
            <a:pPr algn="ctr"/>
            <a:r>
              <a:rPr lang="en-AU" sz="2400" u="sng" dirty="0"/>
              <a:t>Central referee</a:t>
            </a:r>
          </a:p>
          <a:p>
            <a:pPr marL="342900" indent="-342900">
              <a:buFont typeface="Arial" panose="020B0604020202020204" pitchFamily="34" charset="0"/>
              <a:buChar char="•"/>
            </a:pPr>
            <a:endParaRPr lang="en-AU" sz="2000" dirty="0"/>
          </a:p>
          <a:p>
            <a:pPr marL="342900" indent="-342900">
              <a:buFont typeface="Arial" panose="020B0604020202020204" pitchFamily="34" charset="0"/>
              <a:buChar char="•"/>
            </a:pPr>
            <a:r>
              <a:rPr lang="en-AU" sz="2000" dirty="0"/>
              <a:t>Manage all parts of the game</a:t>
            </a:r>
          </a:p>
          <a:p>
            <a:pPr marL="342900" indent="-342900">
              <a:buFont typeface="Arial" panose="020B0604020202020204" pitchFamily="34" charset="0"/>
              <a:buChar char="•"/>
            </a:pPr>
            <a:r>
              <a:rPr lang="en-AU" sz="2000" dirty="0"/>
              <a:t>Decide</a:t>
            </a:r>
          </a:p>
          <a:p>
            <a:pPr marL="342900" indent="-342900">
              <a:buFont typeface="Arial" panose="020B0604020202020204" pitchFamily="34" charset="0"/>
              <a:buChar char="•"/>
            </a:pPr>
            <a:r>
              <a:rPr lang="en-AU" sz="2000" dirty="0"/>
              <a:t>Whistle (different tones)</a:t>
            </a:r>
          </a:p>
          <a:p>
            <a:pPr marL="342900" indent="-342900">
              <a:buFont typeface="Arial" panose="020B0604020202020204" pitchFamily="34" charset="0"/>
              <a:buChar char="•"/>
            </a:pPr>
            <a:r>
              <a:rPr lang="en-AU" sz="2000" dirty="0"/>
              <a:t>Focus on the play and the next play</a:t>
            </a:r>
          </a:p>
          <a:p>
            <a:pPr marL="342900" indent="-342900">
              <a:buFont typeface="Arial" panose="020B0604020202020204" pitchFamily="34" charset="0"/>
              <a:buChar char="•"/>
            </a:pPr>
            <a:endParaRPr lang="en-AU" sz="2000" dirty="0"/>
          </a:p>
        </p:txBody>
      </p:sp>
    </p:spTree>
    <p:extLst>
      <p:ext uri="{BB962C8B-B14F-4D97-AF65-F5344CB8AC3E}">
        <p14:creationId xmlns:p14="http://schemas.microsoft.com/office/powerpoint/2010/main" val="193014299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613ACE-C89A-422C-9D35-C9A1A3F657BC}"/>
              </a:ext>
            </a:extLst>
          </p:cNvPr>
          <p:cNvSpPr>
            <a:spLocks noGrp="1"/>
          </p:cNvSpPr>
          <p:nvPr>
            <p:ph type="title"/>
          </p:nvPr>
        </p:nvSpPr>
        <p:spPr>
          <a:xfrm>
            <a:off x="457200" y="274638"/>
            <a:ext cx="8229600" cy="1143000"/>
          </a:xfrm>
        </p:spPr>
        <p:txBody>
          <a:bodyPr/>
          <a:lstStyle/>
          <a:p>
            <a:r>
              <a:rPr lang="fr-FR" dirty="0"/>
              <a:t>System : 2 x 2 x 2</a:t>
            </a:r>
          </a:p>
        </p:txBody>
      </p:sp>
      <p:grpSp>
        <p:nvGrpSpPr>
          <p:cNvPr id="4" name="Google Shape;216;p16">
            <a:extLst>
              <a:ext uri="{FF2B5EF4-FFF2-40B4-BE49-F238E27FC236}">
                <a16:creationId xmlns:a16="http://schemas.microsoft.com/office/drawing/2014/main" id="{656D734A-384B-493B-8F2B-9142F09C3FCB}"/>
              </a:ext>
            </a:extLst>
          </p:cNvPr>
          <p:cNvGrpSpPr/>
          <p:nvPr/>
        </p:nvGrpSpPr>
        <p:grpSpPr>
          <a:xfrm>
            <a:off x="1167132" y="1501379"/>
            <a:ext cx="5003322" cy="3247457"/>
            <a:chOff x="1764248" y="2220297"/>
            <a:chExt cx="5760000" cy="4279570"/>
          </a:xfrm>
        </p:grpSpPr>
        <p:grpSp>
          <p:nvGrpSpPr>
            <p:cNvPr id="5" name="Google Shape;217;p16">
              <a:extLst>
                <a:ext uri="{FF2B5EF4-FFF2-40B4-BE49-F238E27FC236}">
                  <a16:creationId xmlns:a16="http://schemas.microsoft.com/office/drawing/2014/main" id="{F5C74513-5904-41C1-9931-76EBA1BF0F45}"/>
                </a:ext>
              </a:extLst>
            </p:cNvPr>
            <p:cNvGrpSpPr/>
            <p:nvPr/>
          </p:nvGrpSpPr>
          <p:grpSpPr>
            <a:xfrm>
              <a:off x="1764248" y="2564904"/>
              <a:ext cx="5760000" cy="3600000"/>
              <a:chOff x="1331913" y="2927349"/>
              <a:chExt cx="5760000" cy="3600000"/>
            </a:xfrm>
          </p:grpSpPr>
          <p:sp>
            <p:nvSpPr>
              <p:cNvPr id="8" name="Google Shape;218;p16">
                <a:extLst>
                  <a:ext uri="{FF2B5EF4-FFF2-40B4-BE49-F238E27FC236}">
                    <a16:creationId xmlns:a16="http://schemas.microsoft.com/office/drawing/2014/main" id="{BDB2D54B-4458-4902-B00A-06F340AADC69}"/>
                  </a:ext>
                </a:extLst>
              </p:cNvPr>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219;p16">
                <a:extLst>
                  <a:ext uri="{FF2B5EF4-FFF2-40B4-BE49-F238E27FC236}">
                    <a16:creationId xmlns:a16="http://schemas.microsoft.com/office/drawing/2014/main" id="{BA1EA9B7-FFEA-40E5-B3D2-2FCA6665260C}"/>
                  </a:ext>
                </a:extLst>
              </p:cNvPr>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220;p16">
                <a:extLst>
                  <a:ext uri="{FF2B5EF4-FFF2-40B4-BE49-F238E27FC236}">
                    <a16:creationId xmlns:a16="http://schemas.microsoft.com/office/drawing/2014/main" id="{F4F84A9E-CC6C-4904-A056-61104D23E104}"/>
                  </a:ext>
                </a:extLst>
              </p:cNvPr>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221;p16">
                <a:extLst>
                  <a:ext uri="{FF2B5EF4-FFF2-40B4-BE49-F238E27FC236}">
                    <a16:creationId xmlns:a16="http://schemas.microsoft.com/office/drawing/2014/main" id="{5D080208-0496-4E87-B6FA-3B75E67FA041}"/>
                  </a:ext>
                </a:extLst>
              </p:cNvPr>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222;p16">
                <a:extLst>
                  <a:ext uri="{FF2B5EF4-FFF2-40B4-BE49-F238E27FC236}">
                    <a16:creationId xmlns:a16="http://schemas.microsoft.com/office/drawing/2014/main" id="{AF985DC5-9E1A-4B05-9090-6E4A66E4DAE2}"/>
                  </a:ext>
                </a:extLst>
              </p:cNvPr>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 name="Google Shape;223;p16">
              <a:extLst>
                <a:ext uri="{FF2B5EF4-FFF2-40B4-BE49-F238E27FC236}">
                  <a16:creationId xmlns:a16="http://schemas.microsoft.com/office/drawing/2014/main" id="{3A4632F5-EF5B-45F9-8970-AD9F63E9F37D}"/>
                </a:ext>
              </a:extLst>
            </p:cNvPr>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7" name="Google Shape;224;p16">
              <a:extLst>
                <a:ext uri="{FF2B5EF4-FFF2-40B4-BE49-F238E27FC236}">
                  <a16:creationId xmlns:a16="http://schemas.microsoft.com/office/drawing/2014/main" id="{1F16986A-0721-4865-9224-D63F50DA8594}"/>
                </a:ext>
              </a:extLst>
            </p:cNvPr>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grpSp>
      <p:sp>
        <p:nvSpPr>
          <p:cNvPr id="14" name="Google Shape;226;p16">
            <a:extLst>
              <a:ext uri="{FF2B5EF4-FFF2-40B4-BE49-F238E27FC236}">
                <a16:creationId xmlns:a16="http://schemas.microsoft.com/office/drawing/2014/main" id="{A3EE8FD6-B438-4676-A5D3-295D35E764BE}"/>
              </a:ext>
            </a:extLst>
          </p:cNvPr>
          <p:cNvSpPr/>
          <p:nvPr/>
        </p:nvSpPr>
        <p:spPr>
          <a:xfrm>
            <a:off x="3581920" y="2876789"/>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 name="Google Shape;227;p16">
            <a:extLst>
              <a:ext uri="{FF2B5EF4-FFF2-40B4-BE49-F238E27FC236}">
                <a16:creationId xmlns:a16="http://schemas.microsoft.com/office/drawing/2014/main" id="{0B3BE806-774F-4DD9-AE27-D9A8B2370227}"/>
              </a:ext>
            </a:extLst>
          </p:cNvPr>
          <p:cNvSpPr/>
          <p:nvPr/>
        </p:nvSpPr>
        <p:spPr>
          <a:xfrm>
            <a:off x="3277728" y="3404941"/>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 name="Google Shape;228;p16">
            <a:extLst>
              <a:ext uri="{FF2B5EF4-FFF2-40B4-BE49-F238E27FC236}">
                <a16:creationId xmlns:a16="http://schemas.microsoft.com/office/drawing/2014/main" id="{F27E038A-6509-443C-84E9-4EC470E4BBE2}"/>
              </a:ext>
            </a:extLst>
          </p:cNvPr>
          <p:cNvSpPr/>
          <p:nvPr/>
        </p:nvSpPr>
        <p:spPr>
          <a:xfrm>
            <a:off x="3839274" y="2307949"/>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7" name="Google Shape;229;p16">
            <a:extLst>
              <a:ext uri="{FF2B5EF4-FFF2-40B4-BE49-F238E27FC236}">
                <a16:creationId xmlns:a16="http://schemas.microsoft.com/office/drawing/2014/main" id="{FCA2D82A-EF57-4BAE-BCFA-209551BF2065}"/>
              </a:ext>
            </a:extLst>
          </p:cNvPr>
          <p:cNvSpPr/>
          <p:nvPr/>
        </p:nvSpPr>
        <p:spPr>
          <a:xfrm>
            <a:off x="4278914" y="1761798"/>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8" name="Google Shape;230;p16">
            <a:extLst>
              <a:ext uri="{FF2B5EF4-FFF2-40B4-BE49-F238E27FC236}">
                <a16:creationId xmlns:a16="http://schemas.microsoft.com/office/drawing/2014/main" id="{D2CC5BD6-0359-4313-B657-69DEF7140071}"/>
              </a:ext>
            </a:extLst>
          </p:cNvPr>
          <p:cNvSpPr/>
          <p:nvPr/>
        </p:nvSpPr>
        <p:spPr>
          <a:xfrm>
            <a:off x="3496117" y="354046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 name="Google Shape;231;p16">
            <a:extLst>
              <a:ext uri="{FF2B5EF4-FFF2-40B4-BE49-F238E27FC236}">
                <a16:creationId xmlns:a16="http://schemas.microsoft.com/office/drawing/2014/main" id="{C0ED12F2-2D28-45AC-ACC7-CBC686D64BAB}"/>
              </a:ext>
            </a:extLst>
          </p:cNvPr>
          <p:cNvSpPr/>
          <p:nvPr/>
        </p:nvSpPr>
        <p:spPr>
          <a:xfrm>
            <a:off x="3839427" y="4075967"/>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 name="Google Shape;233;p16">
            <a:extLst>
              <a:ext uri="{FF2B5EF4-FFF2-40B4-BE49-F238E27FC236}">
                <a16:creationId xmlns:a16="http://schemas.microsoft.com/office/drawing/2014/main" id="{A339E331-B802-4820-AB34-A6DA4D1F4EBF}"/>
              </a:ext>
            </a:extLst>
          </p:cNvPr>
          <p:cNvSpPr/>
          <p:nvPr/>
        </p:nvSpPr>
        <p:spPr>
          <a:xfrm>
            <a:off x="2719531" y="317166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 name="Google Shape;234;p16">
            <a:extLst>
              <a:ext uri="{FF2B5EF4-FFF2-40B4-BE49-F238E27FC236}">
                <a16:creationId xmlns:a16="http://schemas.microsoft.com/office/drawing/2014/main" id="{080F2DE4-575A-4026-8B6E-D9BF3BF00E69}"/>
              </a:ext>
            </a:extLst>
          </p:cNvPr>
          <p:cNvSpPr/>
          <p:nvPr/>
        </p:nvSpPr>
        <p:spPr>
          <a:xfrm>
            <a:off x="2498837" y="2643299"/>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 name="Google Shape;235;p16">
            <a:extLst>
              <a:ext uri="{FF2B5EF4-FFF2-40B4-BE49-F238E27FC236}">
                <a16:creationId xmlns:a16="http://schemas.microsoft.com/office/drawing/2014/main" id="{22F862B4-8446-48A5-8394-DFA5CD59DDC1}"/>
              </a:ext>
            </a:extLst>
          </p:cNvPr>
          <p:cNvSpPr/>
          <p:nvPr/>
        </p:nvSpPr>
        <p:spPr>
          <a:xfrm>
            <a:off x="2498837" y="1938652"/>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 name="Google Shape;236;p16">
            <a:extLst>
              <a:ext uri="{FF2B5EF4-FFF2-40B4-BE49-F238E27FC236}">
                <a16:creationId xmlns:a16="http://schemas.microsoft.com/office/drawing/2014/main" id="{C67AFEE4-5066-412C-A5E6-FEDBA018572F}"/>
              </a:ext>
            </a:extLst>
          </p:cNvPr>
          <p:cNvSpPr/>
          <p:nvPr/>
        </p:nvSpPr>
        <p:spPr>
          <a:xfrm>
            <a:off x="3074289" y="3477854"/>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5" name="Google Shape;237;p16">
            <a:extLst>
              <a:ext uri="{FF2B5EF4-FFF2-40B4-BE49-F238E27FC236}">
                <a16:creationId xmlns:a16="http://schemas.microsoft.com/office/drawing/2014/main" id="{D0AA0C0A-CBF7-4934-8F76-175B0E21AF03}"/>
              </a:ext>
            </a:extLst>
          </p:cNvPr>
          <p:cNvSpPr/>
          <p:nvPr/>
        </p:nvSpPr>
        <p:spPr>
          <a:xfrm>
            <a:off x="2795191" y="3776461"/>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6" name="Google Shape;238;p16">
            <a:extLst>
              <a:ext uri="{FF2B5EF4-FFF2-40B4-BE49-F238E27FC236}">
                <a16:creationId xmlns:a16="http://schemas.microsoft.com/office/drawing/2014/main" id="{64DFDA9C-5D0A-40F1-A685-1D02764A4034}"/>
              </a:ext>
            </a:extLst>
          </p:cNvPr>
          <p:cNvSpPr/>
          <p:nvPr/>
        </p:nvSpPr>
        <p:spPr>
          <a:xfrm>
            <a:off x="2412573" y="4162231"/>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7" name="Google Shape;239;p16">
            <a:extLst>
              <a:ext uri="{FF2B5EF4-FFF2-40B4-BE49-F238E27FC236}">
                <a16:creationId xmlns:a16="http://schemas.microsoft.com/office/drawing/2014/main" id="{C8623AC7-5E5C-4755-A26F-C99258D5FC98}"/>
              </a:ext>
            </a:extLst>
          </p:cNvPr>
          <p:cNvSpPr/>
          <p:nvPr/>
        </p:nvSpPr>
        <p:spPr>
          <a:xfrm>
            <a:off x="2373186" y="3577469"/>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8" name="Google Shape;240;p16">
            <a:extLst>
              <a:ext uri="{FF2B5EF4-FFF2-40B4-BE49-F238E27FC236}">
                <a16:creationId xmlns:a16="http://schemas.microsoft.com/office/drawing/2014/main" id="{DF436FB0-C23A-4556-8124-DFE58ABC1463}"/>
              </a:ext>
            </a:extLst>
          </p:cNvPr>
          <p:cNvGrpSpPr/>
          <p:nvPr/>
        </p:nvGrpSpPr>
        <p:grpSpPr>
          <a:xfrm>
            <a:off x="2588309" y="1587869"/>
            <a:ext cx="172528" cy="3113905"/>
            <a:chOff x="3612313" y="2707390"/>
            <a:chExt cx="172528" cy="3113905"/>
          </a:xfrm>
        </p:grpSpPr>
        <p:sp>
          <p:nvSpPr>
            <p:cNvPr id="29" name="Google Shape;241;p16">
              <a:extLst>
                <a:ext uri="{FF2B5EF4-FFF2-40B4-BE49-F238E27FC236}">
                  <a16:creationId xmlns:a16="http://schemas.microsoft.com/office/drawing/2014/main" id="{E5C0023F-A81F-4970-B841-C0832AD6AB74}"/>
                </a:ext>
              </a:extLst>
            </p:cNvPr>
            <p:cNvSpPr/>
            <p:nvPr/>
          </p:nvSpPr>
          <p:spPr>
            <a:xfrm>
              <a:off x="3612313" y="2707390"/>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 name="Google Shape;242;p16">
              <a:extLst>
                <a:ext uri="{FF2B5EF4-FFF2-40B4-BE49-F238E27FC236}">
                  <a16:creationId xmlns:a16="http://schemas.microsoft.com/office/drawing/2014/main" id="{276519C6-87D2-44DD-9CA0-07549436BFAF}"/>
                </a:ext>
              </a:extLst>
            </p:cNvPr>
            <p:cNvSpPr/>
            <p:nvPr/>
          </p:nvSpPr>
          <p:spPr>
            <a:xfrm>
              <a:off x="3612313" y="5648767"/>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31" name="Google Shape;243;p16">
            <a:extLst>
              <a:ext uri="{FF2B5EF4-FFF2-40B4-BE49-F238E27FC236}">
                <a16:creationId xmlns:a16="http://schemas.microsoft.com/office/drawing/2014/main" id="{0D8D024F-FE08-4D1E-91BF-063AC55F1B05}"/>
              </a:ext>
            </a:extLst>
          </p:cNvPr>
          <p:cNvSpPr/>
          <p:nvPr/>
        </p:nvSpPr>
        <p:spPr>
          <a:xfrm>
            <a:off x="7185638" y="1984457"/>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 name="Google Shape;244;p16">
            <a:extLst>
              <a:ext uri="{FF2B5EF4-FFF2-40B4-BE49-F238E27FC236}">
                <a16:creationId xmlns:a16="http://schemas.microsoft.com/office/drawing/2014/main" id="{7C003E39-7380-4125-9E05-01D1ED1564D0}"/>
              </a:ext>
            </a:extLst>
          </p:cNvPr>
          <p:cNvSpPr txBox="1"/>
          <p:nvPr/>
        </p:nvSpPr>
        <p:spPr>
          <a:xfrm>
            <a:off x="7358166" y="1916832"/>
            <a:ext cx="81160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Attack</a:t>
            </a:r>
            <a:endParaRPr sz="1400" b="0" i="0" u="none" strike="noStrike" cap="none">
              <a:solidFill>
                <a:srgbClr val="000000"/>
              </a:solidFill>
              <a:latin typeface="Arial"/>
              <a:ea typeface="Arial"/>
              <a:cs typeface="Arial"/>
              <a:sym typeface="Arial"/>
            </a:endParaRPr>
          </a:p>
        </p:txBody>
      </p:sp>
      <p:sp>
        <p:nvSpPr>
          <p:cNvPr id="33" name="Google Shape;245;p16">
            <a:extLst>
              <a:ext uri="{FF2B5EF4-FFF2-40B4-BE49-F238E27FC236}">
                <a16:creationId xmlns:a16="http://schemas.microsoft.com/office/drawing/2014/main" id="{A0BBAEA9-1A9C-43B1-AB25-AC2757FC072C}"/>
              </a:ext>
            </a:extLst>
          </p:cNvPr>
          <p:cNvSpPr txBox="1"/>
          <p:nvPr/>
        </p:nvSpPr>
        <p:spPr>
          <a:xfrm>
            <a:off x="7358166" y="2212838"/>
            <a:ext cx="88277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Defence</a:t>
            </a:r>
            <a:endParaRPr sz="1400" b="0" i="0" u="none" strike="noStrike" cap="none">
              <a:solidFill>
                <a:srgbClr val="000000"/>
              </a:solidFill>
              <a:latin typeface="Arial"/>
              <a:ea typeface="Arial"/>
              <a:cs typeface="Arial"/>
              <a:sym typeface="Arial"/>
            </a:endParaRPr>
          </a:p>
        </p:txBody>
      </p:sp>
      <p:sp>
        <p:nvSpPr>
          <p:cNvPr id="34" name="Google Shape;246;p16">
            <a:extLst>
              <a:ext uri="{FF2B5EF4-FFF2-40B4-BE49-F238E27FC236}">
                <a16:creationId xmlns:a16="http://schemas.microsoft.com/office/drawing/2014/main" id="{10A99685-A2B6-43E2-A710-AC690A97F35E}"/>
              </a:ext>
            </a:extLst>
          </p:cNvPr>
          <p:cNvSpPr txBox="1"/>
          <p:nvPr/>
        </p:nvSpPr>
        <p:spPr>
          <a:xfrm>
            <a:off x="7358166" y="2508844"/>
            <a:ext cx="95825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Referees</a:t>
            </a:r>
            <a:endParaRPr sz="1400" b="0" i="0" u="none" strike="noStrike" cap="none">
              <a:solidFill>
                <a:srgbClr val="000000"/>
              </a:solidFill>
              <a:latin typeface="Arial"/>
              <a:ea typeface="Arial"/>
              <a:cs typeface="Arial"/>
              <a:sym typeface="Arial"/>
            </a:endParaRPr>
          </a:p>
        </p:txBody>
      </p:sp>
      <p:sp>
        <p:nvSpPr>
          <p:cNvPr id="35" name="Google Shape;247;p16">
            <a:extLst>
              <a:ext uri="{FF2B5EF4-FFF2-40B4-BE49-F238E27FC236}">
                <a16:creationId xmlns:a16="http://schemas.microsoft.com/office/drawing/2014/main" id="{AD19755D-E88E-42CB-9616-422EB150E0B6}"/>
              </a:ext>
            </a:extLst>
          </p:cNvPr>
          <p:cNvSpPr/>
          <p:nvPr/>
        </p:nvSpPr>
        <p:spPr>
          <a:xfrm>
            <a:off x="7185638" y="2570371"/>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6" name="Google Shape;248;p16">
            <a:extLst>
              <a:ext uri="{FF2B5EF4-FFF2-40B4-BE49-F238E27FC236}">
                <a16:creationId xmlns:a16="http://schemas.microsoft.com/office/drawing/2014/main" id="{C68E6B8B-B9BB-4F72-BEA7-96DA404FA671}"/>
              </a:ext>
            </a:extLst>
          </p:cNvPr>
          <p:cNvSpPr/>
          <p:nvPr/>
        </p:nvSpPr>
        <p:spPr>
          <a:xfrm>
            <a:off x="7185638" y="2262594"/>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7" name="Google Shape;249;p16">
            <a:extLst>
              <a:ext uri="{FF2B5EF4-FFF2-40B4-BE49-F238E27FC236}">
                <a16:creationId xmlns:a16="http://schemas.microsoft.com/office/drawing/2014/main" id="{C6CBBA61-09D3-4C43-904C-82C513271DD0}"/>
              </a:ext>
            </a:extLst>
          </p:cNvPr>
          <p:cNvSpPr/>
          <p:nvPr/>
        </p:nvSpPr>
        <p:spPr>
          <a:xfrm>
            <a:off x="971600" y="1786845"/>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38" name="Google Shape;250;p16">
            <a:extLst>
              <a:ext uri="{FF2B5EF4-FFF2-40B4-BE49-F238E27FC236}">
                <a16:creationId xmlns:a16="http://schemas.microsoft.com/office/drawing/2014/main" id="{D47663A6-6E75-4809-9654-06FF35CEEED6}"/>
              </a:ext>
            </a:extLst>
          </p:cNvPr>
          <p:cNvSpPr/>
          <p:nvPr/>
        </p:nvSpPr>
        <p:spPr>
          <a:xfrm>
            <a:off x="986590" y="3800179"/>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39" name="Google Shape;251;p16">
            <a:extLst>
              <a:ext uri="{FF2B5EF4-FFF2-40B4-BE49-F238E27FC236}">
                <a16:creationId xmlns:a16="http://schemas.microsoft.com/office/drawing/2014/main" id="{94D97559-6C85-4300-81F4-3C72CFB883D0}"/>
              </a:ext>
            </a:extLst>
          </p:cNvPr>
          <p:cNvSpPr/>
          <p:nvPr/>
        </p:nvSpPr>
        <p:spPr>
          <a:xfrm>
            <a:off x="6690016" y="2496167"/>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40" name="Google Shape;252;p16">
            <a:extLst>
              <a:ext uri="{FF2B5EF4-FFF2-40B4-BE49-F238E27FC236}">
                <a16:creationId xmlns:a16="http://schemas.microsoft.com/office/drawing/2014/main" id="{FAB949D5-E11A-428D-86C9-DBCC1D85E21F}"/>
              </a:ext>
            </a:extLst>
          </p:cNvPr>
          <p:cNvSpPr/>
          <p:nvPr/>
        </p:nvSpPr>
        <p:spPr>
          <a:xfrm>
            <a:off x="6198062" y="3800183"/>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41" name="Ellipse 40">
            <a:extLst>
              <a:ext uri="{FF2B5EF4-FFF2-40B4-BE49-F238E27FC236}">
                <a16:creationId xmlns:a16="http://schemas.microsoft.com/office/drawing/2014/main" id="{D7A98C63-5363-4055-8A57-D2CA4B23566F}"/>
              </a:ext>
            </a:extLst>
          </p:cNvPr>
          <p:cNvSpPr/>
          <p:nvPr/>
        </p:nvSpPr>
        <p:spPr>
          <a:xfrm>
            <a:off x="2231572" y="3074656"/>
            <a:ext cx="1607702" cy="970296"/>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42" name="Ellipse 41">
            <a:extLst>
              <a:ext uri="{FF2B5EF4-FFF2-40B4-BE49-F238E27FC236}">
                <a16:creationId xmlns:a16="http://schemas.microsoft.com/office/drawing/2014/main" id="{8EFDD31A-951A-49E4-A4C9-B8C69FD0E267}"/>
              </a:ext>
            </a:extLst>
          </p:cNvPr>
          <p:cNvSpPr/>
          <p:nvPr/>
        </p:nvSpPr>
        <p:spPr>
          <a:xfrm>
            <a:off x="2340091" y="3712993"/>
            <a:ext cx="937631" cy="1208475"/>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43" name="Ellipse 42">
            <a:extLst>
              <a:ext uri="{FF2B5EF4-FFF2-40B4-BE49-F238E27FC236}">
                <a16:creationId xmlns:a16="http://schemas.microsoft.com/office/drawing/2014/main" id="{B969C334-BB59-4EFB-BF11-05940B59E2C7}"/>
              </a:ext>
            </a:extLst>
          </p:cNvPr>
          <p:cNvSpPr/>
          <p:nvPr/>
        </p:nvSpPr>
        <p:spPr>
          <a:xfrm>
            <a:off x="2319063" y="1444234"/>
            <a:ext cx="668962" cy="1602121"/>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44" name="ZoneTexte 43">
            <a:extLst>
              <a:ext uri="{FF2B5EF4-FFF2-40B4-BE49-F238E27FC236}">
                <a16:creationId xmlns:a16="http://schemas.microsoft.com/office/drawing/2014/main" id="{9F25EED5-F1F4-4C24-9762-313B94951A20}"/>
              </a:ext>
            </a:extLst>
          </p:cNvPr>
          <p:cNvSpPr txBox="1"/>
          <p:nvPr/>
        </p:nvSpPr>
        <p:spPr>
          <a:xfrm>
            <a:off x="107504" y="5013176"/>
            <a:ext cx="7429196" cy="1015663"/>
          </a:xfrm>
          <a:prstGeom prst="rect">
            <a:avLst/>
          </a:prstGeom>
          <a:noFill/>
        </p:spPr>
        <p:txBody>
          <a:bodyPr wrap="square" rtlCol="0">
            <a:spAutoFit/>
          </a:bodyPr>
          <a:lstStyle/>
          <a:p>
            <a:r>
              <a:rPr lang="fr-FR" sz="2000" dirty="0"/>
              <a:t>As </a:t>
            </a:r>
            <a:r>
              <a:rPr lang="fr-FR" sz="2000" dirty="0" err="1"/>
              <a:t>sideline</a:t>
            </a:r>
            <a:r>
              <a:rPr lang="fr-FR" sz="2000" dirty="0"/>
              <a:t> referee, </a:t>
            </a:r>
          </a:p>
          <a:p>
            <a:pPr marL="285750" indent="-285750">
              <a:buFont typeface="Arial" panose="020B0604020202020204" pitchFamily="34" charset="0"/>
              <a:buChar char="•"/>
            </a:pPr>
            <a:r>
              <a:rPr lang="fr-FR" sz="2000" dirty="0" err="1"/>
              <a:t>Your</a:t>
            </a:r>
            <a:r>
              <a:rPr lang="fr-FR" sz="2000" dirty="0"/>
              <a:t> first communication </a:t>
            </a:r>
            <a:r>
              <a:rPr lang="fr-FR" sz="2000" dirty="0" err="1"/>
              <a:t>is</a:t>
            </a:r>
            <a:r>
              <a:rPr lang="fr-FR" sz="2000" dirty="0"/>
              <a:t> for the </a:t>
            </a:r>
            <a:r>
              <a:rPr lang="fr-FR" sz="2000" dirty="0" err="1"/>
              <a:t>players</a:t>
            </a:r>
            <a:endParaRPr lang="fr-FR" sz="2000" dirty="0"/>
          </a:p>
          <a:p>
            <a:pPr marL="285750" indent="-285750">
              <a:buFont typeface="Arial" panose="020B0604020202020204" pitchFamily="34" charset="0"/>
              <a:buChar char="•"/>
            </a:pPr>
            <a:r>
              <a:rPr lang="fr-FR" sz="2000" dirty="0" err="1"/>
              <a:t>Your</a:t>
            </a:r>
            <a:r>
              <a:rPr lang="fr-FR" sz="2000" dirty="0"/>
              <a:t> second communication (</a:t>
            </a:r>
            <a:r>
              <a:rPr lang="fr-FR" sz="2000" dirty="0" err="1"/>
              <a:t>repeat</a:t>
            </a:r>
            <a:r>
              <a:rPr lang="fr-FR" sz="2000" dirty="0"/>
              <a:t>) </a:t>
            </a:r>
            <a:r>
              <a:rPr lang="fr-FR" sz="2000" dirty="0" err="1"/>
              <a:t>is</a:t>
            </a:r>
            <a:r>
              <a:rPr lang="fr-FR" sz="2000" dirty="0"/>
              <a:t> for the central referee</a:t>
            </a:r>
          </a:p>
        </p:txBody>
      </p:sp>
    </p:spTree>
    <p:extLst>
      <p:ext uri="{BB962C8B-B14F-4D97-AF65-F5344CB8AC3E}">
        <p14:creationId xmlns:p14="http://schemas.microsoft.com/office/powerpoint/2010/main" val="1195822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a:extLst>
              <a:ext uri="{FF2B5EF4-FFF2-40B4-BE49-F238E27FC236}">
                <a16:creationId xmlns:a16="http://schemas.microsoft.com/office/drawing/2014/main" id="{2284EFD1-A67C-4972-949E-97F64E4D116E}"/>
              </a:ext>
            </a:extLst>
          </p:cNvPr>
          <p:cNvSpPr>
            <a:spLocks noGrp="1" noChangeArrowheads="1"/>
          </p:cNvSpPr>
          <p:nvPr>
            <p:ph type="body" idx="1"/>
          </p:nvPr>
        </p:nvSpPr>
        <p:spPr>
          <a:xfrm>
            <a:off x="1619672" y="1484784"/>
            <a:ext cx="7067128" cy="5068416"/>
          </a:xfrm>
        </p:spPr>
        <p:txBody>
          <a:bodyPr>
            <a:normAutofit/>
          </a:bodyPr>
          <a:lstStyle/>
          <a:p>
            <a:pPr eaLnBrk="1" hangingPunct="1">
              <a:buClr>
                <a:schemeClr val="hlink"/>
              </a:buClr>
              <a:buFont typeface="Wingdings" panose="05000000000000000000" pitchFamily="2" charset="2"/>
              <a:buNone/>
            </a:pPr>
            <a:r>
              <a:rPr lang="fr-FR" altLang="fr-FR" dirty="0"/>
              <a:t>For central referee :</a:t>
            </a:r>
          </a:p>
          <a:p>
            <a:pPr lvl="1"/>
            <a:r>
              <a:rPr lang="fr-FR" altLang="fr-FR" b="1" dirty="0" err="1">
                <a:solidFill>
                  <a:srgbClr val="FF0000"/>
                </a:solidFill>
              </a:rPr>
              <a:t>E</a:t>
            </a:r>
            <a:r>
              <a:rPr lang="fr-FR" altLang="fr-FR" dirty="0" err="1"/>
              <a:t>yes</a:t>
            </a:r>
            <a:r>
              <a:rPr lang="fr-FR" altLang="fr-FR" dirty="0"/>
              <a:t> on </a:t>
            </a:r>
            <a:r>
              <a:rPr lang="fr-FR" altLang="fr-FR" dirty="0" err="1"/>
              <a:t>ball</a:t>
            </a:r>
            <a:endParaRPr lang="fr-FR" altLang="fr-FR" dirty="0"/>
          </a:p>
          <a:p>
            <a:pPr lvl="1"/>
            <a:r>
              <a:rPr lang="fr-FR" altLang="fr-FR" b="1" dirty="0">
                <a:solidFill>
                  <a:srgbClr val="FF0000"/>
                </a:solidFill>
              </a:rPr>
              <a:t>C</a:t>
            </a:r>
            <a:r>
              <a:rPr lang="fr-FR" altLang="fr-FR" dirty="0"/>
              <a:t>lose but not </a:t>
            </a:r>
            <a:r>
              <a:rPr lang="fr-FR" altLang="fr-FR" dirty="0" err="1"/>
              <a:t>too</a:t>
            </a:r>
            <a:r>
              <a:rPr lang="fr-FR" altLang="fr-FR" dirty="0"/>
              <a:t> close</a:t>
            </a:r>
          </a:p>
          <a:p>
            <a:pPr lvl="2"/>
            <a:r>
              <a:rPr lang="fr-FR" altLang="fr-FR" dirty="0" err="1"/>
              <a:t>Between</a:t>
            </a:r>
            <a:r>
              <a:rPr lang="fr-FR" altLang="fr-FR" dirty="0"/>
              <a:t> </a:t>
            </a:r>
            <a:r>
              <a:rPr lang="fr-FR" altLang="fr-FR" b="1" dirty="0"/>
              <a:t>8m</a:t>
            </a:r>
            <a:r>
              <a:rPr lang="fr-FR" altLang="fr-FR" dirty="0"/>
              <a:t> et 12m </a:t>
            </a:r>
            <a:r>
              <a:rPr lang="fr-FR" altLang="fr-FR" dirty="0" err="1"/>
              <a:t>from</a:t>
            </a:r>
            <a:r>
              <a:rPr lang="fr-FR" altLang="fr-FR" dirty="0"/>
              <a:t> the </a:t>
            </a:r>
            <a:r>
              <a:rPr lang="fr-FR" altLang="fr-FR" dirty="0" err="1"/>
              <a:t>ball</a:t>
            </a:r>
            <a:endParaRPr lang="fr-FR" altLang="fr-FR" dirty="0"/>
          </a:p>
          <a:p>
            <a:pPr lvl="1"/>
            <a:r>
              <a:rPr lang="fr-FR" altLang="fr-FR" b="1" dirty="0" err="1">
                <a:solidFill>
                  <a:srgbClr val="FF0000"/>
                </a:solidFill>
              </a:rPr>
              <a:t>P</a:t>
            </a:r>
            <a:r>
              <a:rPr lang="fr-FR" altLang="fr-FR" dirty="0" err="1"/>
              <a:t>layers</a:t>
            </a:r>
            <a:r>
              <a:rPr lang="fr-FR" altLang="fr-FR" dirty="0"/>
              <a:t>: </a:t>
            </a:r>
            <a:r>
              <a:rPr lang="fr-FR" altLang="fr-FR" dirty="0" err="1"/>
              <a:t>Sight</a:t>
            </a:r>
            <a:r>
              <a:rPr lang="fr-FR" altLang="fr-FR" dirty="0"/>
              <a:t> of maximum </a:t>
            </a:r>
            <a:r>
              <a:rPr lang="fr-FR" altLang="fr-FR" dirty="0" err="1"/>
              <a:t>number</a:t>
            </a:r>
            <a:r>
              <a:rPr lang="fr-FR" altLang="fr-FR" dirty="0"/>
              <a:t> of </a:t>
            </a:r>
            <a:r>
              <a:rPr lang="fr-FR" altLang="fr-FR" dirty="0" err="1"/>
              <a:t>players</a:t>
            </a:r>
            <a:endParaRPr lang="fr-FR" altLang="fr-FR" dirty="0"/>
          </a:p>
          <a:p>
            <a:pPr lvl="1"/>
            <a:r>
              <a:rPr lang="fr-FR" altLang="fr-FR" b="1" dirty="0">
                <a:solidFill>
                  <a:srgbClr val="FF0000"/>
                </a:solidFill>
              </a:rPr>
              <a:t>R</a:t>
            </a:r>
            <a:r>
              <a:rPr lang="fr-FR" altLang="fr-FR" dirty="0"/>
              <a:t>ead the </a:t>
            </a:r>
            <a:r>
              <a:rPr lang="fr-FR" altLang="fr-FR" dirty="0" err="1"/>
              <a:t>play</a:t>
            </a:r>
            <a:endParaRPr lang="fr-FR" altLang="fr-FR" dirty="0"/>
          </a:p>
          <a:p>
            <a:pPr lvl="1"/>
            <a:r>
              <a:rPr lang="fr-FR" altLang="fr-FR" b="1" dirty="0" err="1">
                <a:solidFill>
                  <a:srgbClr val="FF0000"/>
                </a:solidFill>
              </a:rPr>
              <a:t>A</a:t>
            </a:r>
            <a:r>
              <a:rPr lang="fr-FR" altLang="fr-FR" dirty="0" err="1"/>
              <a:t>nticipate</a:t>
            </a:r>
            <a:r>
              <a:rPr lang="fr-FR" altLang="fr-FR" dirty="0"/>
              <a:t> </a:t>
            </a:r>
            <a:r>
              <a:rPr lang="fr-FR" altLang="fr-FR" dirty="0" err="1"/>
              <a:t>your</a:t>
            </a:r>
            <a:r>
              <a:rPr lang="fr-FR" altLang="fr-FR" dirty="0"/>
              <a:t> </a:t>
            </a:r>
            <a:r>
              <a:rPr lang="fr-FR" altLang="fr-FR" dirty="0" err="1"/>
              <a:t>next</a:t>
            </a:r>
            <a:r>
              <a:rPr lang="fr-FR" altLang="fr-FR" dirty="0"/>
              <a:t> position</a:t>
            </a:r>
          </a:p>
        </p:txBody>
      </p:sp>
      <p:sp>
        <p:nvSpPr>
          <p:cNvPr id="3" name="Titre 2">
            <a:extLst>
              <a:ext uri="{FF2B5EF4-FFF2-40B4-BE49-F238E27FC236}">
                <a16:creationId xmlns:a16="http://schemas.microsoft.com/office/drawing/2014/main" id="{549C3F8E-ED89-4AAF-8D4E-640CE9199342}"/>
              </a:ext>
            </a:extLst>
          </p:cNvPr>
          <p:cNvSpPr>
            <a:spLocks noGrp="1"/>
          </p:cNvSpPr>
          <p:nvPr>
            <p:ph type="title"/>
          </p:nvPr>
        </p:nvSpPr>
        <p:spPr>
          <a:xfrm>
            <a:off x="683568" y="274638"/>
            <a:ext cx="8003232" cy="868362"/>
          </a:xfrm>
        </p:spPr>
        <p:txBody>
          <a:bodyPr/>
          <a:lstStyle/>
          <a:p>
            <a:r>
              <a:rPr lang="en-GB" dirty="0"/>
              <a:t>5 Principles of positioning</a:t>
            </a:r>
          </a:p>
        </p:txBody>
      </p:sp>
      <p:sp>
        <p:nvSpPr>
          <p:cNvPr id="2" name="Rectangle 1">
            <a:extLst>
              <a:ext uri="{FF2B5EF4-FFF2-40B4-BE49-F238E27FC236}">
                <a16:creationId xmlns:a16="http://schemas.microsoft.com/office/drawing/2014/main" id="{F88196C1-4A1D-4430-98FB-6BDD497C5C98}"/>
              </a:ext>
            </a:extLst>
          </p:cNvPr>
          <p:cNvSpPr/>
          <p:nvPr/>
        </p:nvSpPr>
        <p:spPr>
          <a:xfrm>
            <a:off x="251520" y="5660032"/>
            <a:ext cx="2556982" cy="923330"/>
          </a:xfrm>
          <a:prstGeom prst="rect">
            <a:avLst/>
          </a:prstGeom>
        </p:spPr>
        <p:txBody>
          <a:bodyPr wrap="none">
            <a:spAutoFit/>
          </a:bodyPr>
          <a:lstStyle/>
          <a:p>
            <a:r>
              <a:rPr lang="fr-FR" altLang="fr-FR" sz="5400" b="1" dirty="0">
                <a:solidFill>
                  <a:srgbClr val="FF0000"/>
                </a:solidFill>
              </a:rPr>
              <a:t>PACER</a:t>
            </a:r>
            <a:endParaRPr lang="fr-FR" sz="5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9091">
                                            <p:txEl>
                                              <p:pRg st="1" end="1"/>
                                            </p:txEl>
                                          </p:spTgt>
                                        </p:tgtEl>
                                        <p:attrNameLst>
                                          <p:attrName>style.visibility</p:attrName>
                                        </p:attrNameLst>
                                      </p:cBhvr>
                                      <p:to>
                                        <p:strVal val="visible"/>
                                      </p:to>
                                    </p:set>
                                    <p:animEffect transition="in" filter="blinds(horizontal)">
                                      <p:cBhvr>
                                        <p:cTn id="7" dur="500"/>
                                        <p:tgtEl>
                                          <p:spTgt spid="8909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9091">
                                            <p:txEl>
                                              <p:pRg st="2" end="2"/>
                                            </p:txEl>
                                          </p:spTgt>
                                        </p:tgtEl>
                                        <p:attrNameLst>
                                          <p:attrName>style.visibility</p:attrName>
                                        </p:attrNameLst>
                                      </p:cBhvr>
                                      <p:to>
                                        <p:strVal val="visible"/>
                                      </p:to>
                                    </p:set>
                                    <p:animEffect transition="in" filter="blinds(horizontal)">
                                      <p:cBhvr>
                                        <p:cTn id="12" dur="500"/>
                                        <p:tgtEl>
                                          <p:spTgt spid="8909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9091">
                                            <p:txEl>
                                              <p:pRg st="3" end="3"/>
                                            </p:txEl>
                                          </p:spTgt>
                                        </p:tgtEl>
                                        <p:attrNameLst>
                                          <p:attrName>style.visibility</p:attrName>
                                        </p:attrNameLst>
                                      </p:cBhvr>
                                      <p:to>
                                        <p:strVal val="visible"/>
                                      </p:to>
                                    </p:set>
                                    <p:animEffect transition="in" filter="blinds(horizontal)">
                                      <p:cBhvr>
                                        <p:cTn id="17" dur="500"/>
                                        <p:tgtEl>
                                          <p:spTgt spid="8909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9091">
                                            <p:txEl>
                                              <p:pRg st="4" end="4"/>
                                            </p:txEl>
                                          </p:spTgt>
                                        </p:tgtEl>
                                        <p:attrNameLst>
                                          <p:attrName>style.visibility</p:attrName>
                                        </p:attrNameLst>
                                      </p:cBhvr>
                                      <p:to>
                                        <p:strVal val="visible"/>
                                      </p:to>
                                    </p:set>
                                    <p:animEffect transition="in" filter="blinds(horizontal)">
                                      <p:cBhvr>
                                        <p:cTn id="22" dur="500"/>
                                        <p:tgtEl>
                                          <p:spTgt spid="89091">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9091">
                                            <p:txEl>
                                              <p:pRg st="5" end="5"/>
                                            </p:txEl>
                                          </p:spTgt>
                                        </p:tgtEl>
                                        <p:attrNameLst>
                                          <p:attrName>style.visibility</p:attrName>
                                        </p:attrNameLst>
                                      </p:cBhvr>
                                      <p:to>
                                        <p:strVal val="visible"/>
                                      </p:to>
                                    </p:set>
                                    <p:animEffect transition="in" filter="blinds(horizontal)">
                                      <p:cBhvr>
                                        <p:cTn id="27" dur="500"/>
                                        <p:tgtEl>
                                          <p:spTgt spid="89091">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89091">
                                            <p:txEl>
                                              <p:pRg st="6" end="6"/>
                                            </p:txEl>
                                          </p:spTgt>
                                        </p:tgtEl>
                                        <p:attrNameLst>
                                          <p:attrName>style.visibility</p:attrName>
                                        </p:attrNameLst>
                                      </p:cBhvr>
                                      <p:to>
                                        <p:strVal val="visible"/>
                                      </p:to>
                                    </p:set>
                                    <p:animEffect transition="in" filter="blinds(horizontal)">
                                      <p:cBhvr>
                                        <p:cTn id="32" dur="500"/>
                                        <p:tgtEl>
                                          <p:spTgt spid="890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AutoShape 6">
            <a:extLst>
              <a:ext uri="{FF2B5EF4-FFF2-40B4-BE49-F238E27FC236}">
                <a16:creationId xmlns:a16="http://schemas.microsoft.com/office/drawing/2014/main" id="{34972E2A-407D-4C2F-BD48-40E77E3CA265}"/>
              </a:ext>
            </a:extLst>
          </p:cNvPr>
          <p:cNvSpPr>
            <a:spLocks noChangeAspect="1" noChangeArrowheads="1"/>
          </p:cNvSpPr>
          <p:nvPr/>
        </p:nvSpPr>
        <p:spPr bwMode="auto">
          <a:xfrm>
            <a:off x="340296" y="3733800"/>
            <a:ext cx="5943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7652" name="Line 7">
            <a:extLst>
              <a:ext uri="{FF2B5EF4-FFF2-40B4-BE49-F238E27FC236}">
                <a16:creationId xmlns:a16="http://schemas.microsoft.com/office/drawing/2014/main" id="{06DC898F-EECC-4B63-BFD5-9D9667BD7DAF}"/>
              </a:ext>
            </a:extLst>
          </p:cNvPr>
          <p:cNvSpPr>
            <a:spLocks noChangeShapeType="1"/>
          </p:cNvSpPr>
          <p:nvPr/>
        </p:nvSpPr>
        <p:spPr bwMode="auto">
          <a:xfrm>
            <a:off x="340296" y="3733800"/>
            <a:ext cx="0" cy="2470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7653" name="Line 8">
            <a:extLst>
              <a:ext uri="{FF2B5EF4-FFF2-40B4-BE49-F238E27FC236}">
                <a16:creationId xmlns:a16="http://schemas.microsoft.com/office/drawing/2014/main" id="{A88C15CB-B9E0-450C-ACFD-E6E5FCAE01EA}"/>
              </a:ext>
            </a:extLst>
          </p:cNvPr>
          <p:cNvSpPr>
            <a:spLocks noChangeShapeType="1"/>
          </p:cNvSpPr>
          <p:nvPr/>
        </p:nvSpPr>
        <p:spPr bwMode="auto">
          <a:xfrm>
            <a:off x="6282309" y="3733800"/>
            <a:ext cx="1587" cy="25463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7654" name="Line 9">
            <a:extLst>
              <a:ext uri="{FF2B5EF4-FFF2-40B4-BE49-F238E27FC236}">
                <a16:creationId xmlns:a16="http://schemas.microsoft.com/office/drawing/2014/main" id="{56B3A74F-029B-4C3F-B064-1343A1983493}"/>
              </a:ext>
            </a:extLst>
          </p:cNvPr>
          <p:cNvSpPr>
            <a:spLocks noChangeShapeType="1"/>
          </p:cNvSpPr>
          <p:nvPr/>
        </p:nvSpPr>
        <p:spPr bwMode="auto">
          <a:xfrm flipV="1">
            <a:off x="949896" y="445135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27655" name="Text Box 10">
            <a:extLst>
              <a:ext uri="{FF2B5EF4-FFF2-40B4-BE49-F238E27FC236}">
                <a16:creationId xmlns:a16="http://schemas.microsoft.com/office/drawing/2014/main" id="{4700B1C7-D1B9-4D21-B935-15E379FE7A2A}"/>
              </a:ext>
            </a:extLst>
          </p:cNvPr>
          <p:cNvSpPr txBox="1">
            <a:spLocks noChangeArrowheads="1"/>
          </p:cNvSpPr>
          <p:nvPr/>
        </p:nvSpPr>
        <p:spPr bwMode="auto">
          <a:xfrm>
            <a:off x="568896" y="3848100"/>
            <a:ext cx="354013" cy="273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56" name="Text Box 11">
            <a:extLst>
              <a:ext uri="{FF2B5EF4-FFF2-40B4-BE49-F238E27FC236}">
                <a16:creationId xmlns:a16="http://schemas.microsoft.com/office/drawing/2014/main" id="{B82BACDD-A1CC-4045-A77F-6F1081295B66}"/>
              </a:ext>
            </a:extLst>
          </p:cNvPr>
          <p:cNvSpPr txBox="1">
            <a:spLocks noChangeArrowheads="1"/>
          </p:cNvSpPr>
          <p:nvPr/>
        </p:nvSpPr>
        <p:spPr bwMode="auto">
          <a:xfrm>
            <a:off x="1483296" y="3848100"/>
            <a:ext cx="342900"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57" name="Text Box 12">
            <a:extLst>
              <a:ext uri="{FF2B5EF4-FFF2-40B4-BE49-F238E27FC236}">
                <a16:creationId xmlns:a16="http://schemas.microsoft.com/office/drawing/2014/main" id="{009D093E-6859-45CF-B971-64A29367DC72}"/>
              </a:ext>
            </a:extLst>
          </p:cNvPr>
          <p:cNvSpPr txBox="1">
            <a:spLocks noChangeArrowheads="1"/>
          </p:cNvSpPr>
          <p:nvPr/>
        </p:nvSpPr>
        <p:spPr bwMode="auto">
          <a:xfrm>
            <a:off x="2397696" y="3962400"/>
            <a:ext cx="460375"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58" name="Text Box 13">
            <a:extLst>
              <a:ext uri="{FF2B5EF4-FFF2-40B4-BE49-F238E27FC236}">
                <a16:creationId xmlns:a16="http://schemas.microsoft.com/office/drawing/2014/main" id="{47B745B3-BF2D-41C3-A9A4-5D0760313FAE}"/>
              </a:ext>
            </a:extLst>
          </p:cNvPr>
          <p:cNvSpPr txBox="1">
            <a:spLocks noChangeArrowheads="1"/>
          </p:cNvSpPr>
          <p:nvPr/>
        </p:nvSpPr>
        <p:spPr bwMode="auto">
          <a:xfrm>
            <a:off x="3540696" y="4076700"/>
            <a:ext cx="1143000" cy="573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dirty="0"/>
              <a:t>X</a:t>
            </a:r>
          </a:p>
          <a:p>
            <a:pPr eaLnBrk="1" hangingPunct="1"/>
            <a:r>
              <a:rPr lang="en-NZ" altLang="fr-FR" sz="1400" b="1" dirty="0"/>
              <a:t>   </a:t>
            </a:r>
            <a:r>
              <a:rPr lang="en-NZ" altLang="fr-FR" sz="800" dirty="0"/>
              <a:t>(Mark)</a:t>
            </a:r>
            <a:endParaRPr lang="en-GB" altLang="fr-FR" dirty="0"/>
          </a:p>
        </p:txBody>
      </p:sp>
      <p:sp>
        <p:nvSpPr>
          <p:cNvPr id="27659" name="Text Box 14">
            <a:extLst>
              <a:ext uri="{FF2B5EF4-FFF2-40B4-BE49-F238E27FC236}">
                <a16:creationId xmlns:a16="http://schemas.microsoft.com/office/drawing/2014/main" id="{BEFE33D6-0027-4539-BFE1-B26CA14963FA}"/>
              </a:ext>
            </a:extLst>
          </p:cNvPr>
          <p:cNvSpPr txBox="1">
            <a:spLocks noChangeArrowheads="1"/>
          </p:cNvSpPr>
          <p:nvPr/>
        </p:nvSpPr>
        <p:spPr bwMode="auto">
          <a:xfrm>
            <a:off x="4786884" y="3924300"/>
            <a:ext cx="4572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7660" name="Text Box 16">
            <a:extLst>
              <a:ext uri="{FF2B5EF4-FFF2-40B4-BE49-F238E27FC236}">
                <a16:creationId xmlns:a16="http://schemas.microsoft.com/office/drawing/2014/main" id="{280075AB-3E44-4121-BBB8-22290C35D574}"/>
              </a:ext>
            </a:extLst>
          </p:cNvPr>
          <p:cNvSpPr txBox="1">
            <a:spLocks noChangeArrowheads="1"/>
          </p:cNvSpPr>
          <p:nvPr/>
        </p:nvSpPr>
        <p:spPr bwMode="auto">
          <a:xfrm>
            <a:off x="568896" y="5334000"/>
            <a:ext cx="53721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	Y	Y	Y	Y	Y</a:t>
            </a:r>
            <a:endParaRPr lang="en-GB" altLang="fr-FR"/>
          </a:p>
        </p:txBody>
      </p:sp>
      <p:sp>
        <p:nvSpPr>
          <p:cNvPr id="83985" name="Text Box 17">
            <a:extLst>
              <a:ext uri="{FF2B5EF4-FFF2-40B4-BE49-F238E27FC236}">
                <a16:creationId xmlns:a16="http://schemas.microsoft.com/office/drawing/2014/main" id="{F3D326D3-B552-4A9A-978C-06E6E8437097}"/>
              </a:ext>
            </a:extLst>
          </p:cNvPr>
          <p:cNvSpPr txBox="1">
            <a:spLocks noChangeArrowheads="1"/>
          </p:cNvSpPr>
          <p:nvPr/>
        </p:nvSpPr>
        <p:spPr bwMode="auto">
          <a:xfrm>
            <a:off x="4493196" y="49911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27663" name="Text Box 24">
            <a:extLst>
              <a:ext uri="{FF2B5EF4-FFF2-40B4-BE49-F238E27FC236}">
                <a16:creationId xmlns:a16="http://schemas.microsoft.com/office/drawing/2014/main" id="{19A5A66E-5C20-49D8-B375-57425CA40026}"/>
              </a:ext>
            </a:extLst>
          </p:cNvPr>
          <p:cNvSpPr txBox="1">
            <a:spLocks noChangeArrowheads="1"/>
          </p:cNvSpPr>
          <p:nvPr/>
        </p:nvSpPr>
        <p:spPr bwMode="auto">
          <a:xfrm>
            <a:off x="857821" y="4716463"/>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27664" name="Line 25">
            <a:extLst>
              <a:ext uri="{FF2B5EF4-FFF2-40B4-BE49-F238E27FC236}">
                <a16:creationId xmlns:a16="http://schemas.microsoft.com/office/drawing/2014/main" id="{7CDBA4CC-4F0D-4D56-80DB-C1A3F6BD86B1}"/>
              </a:ext>
            </a:extLst>
          </p:cNvPr>
          <p:cNvSpPr>
            <a:spLocks noChangeShapeType="1"/>
          </p:cNvSpPr>
          <p:nvPr/>
        </p:nvSpPr>
        <p:spPr bwMode="auto">
          <a:xfrm>
            <a:off x="568896" y="5441950"/>
            <a:ext cx="4800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27665" name="Line 26">
            <a:extLst>
              <a:ext uri="{FF2B5EF4-FFF2-40B4-BE49-F238E27FC236}">
                <a16:creationId xmlns:a16="http://schemas.microsoft.com/office/drawing/2014/main" id="{D994843F-5994-4E7C-B188-83297085712F}"/>
              </a:ext>
            </a:extLst>
          </p:cNvPr>
          <p:cNvSpPr>
            <a:spLocks noChangeShapeType="1"/>
          </p:cNvSpPr>
          <p:nvPr/>
        </p:nvSpPr>
        <p:spPr bwMode="auto">
          <a:xfrm>
            <a:off x="568896" y="4419600"/>
            <a:ext cx="4724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grpSp>
        <p:nvGrpSpPr>
          <p:cNvPr id="2" name="Group 29">
            <a:extLst>
              <a:ext uri="{FF2B5EF4-FFF2-40B4-BE49-F238E27FC236}">
                <a16:creationId xmlns:a16="http://schemas.microsoft.com/office/drawing/2014/main" id="{BCFA23F8-3B6B-44F0-8EDE-C79402C10540}"/>
              </a:ext>
            </a:extLst>
          </p:cNvPr>
          <p:cNvGrpSpPr>
            <a:grpSpLocks/>
          </p:cNvGrpSpPr>
          <p:nvPr/>
        </p:nvGrpSpPr>
        <p:grpSpPr bwMode="auto">
          <a:xfrm>
            <a:off x="416496" y="5441953"/>
            <a:ext cx="4724400" cy="839788"/>
            <a:chOff x="1920" y="3648"/>
            <a:chExt cx="2976" cy="529"/>
          </a:xfrm>
        </p:grpSpPr>
        <p:grpSp>
          <p:nvGrpSpPr>
            <p:cNvPr id="27671" name="Group 20">
              <a:extLst>
                <a:ext uri="{FF2B5EF4-FFF2-40B4-BE49-F238E27FC236}">
                  <a16:creationId xmlns:a16="http://schemas.microsoft.com/office/drawing/2014/main" id="{188D1D7E-C65A-4340-8572-854EF18F4BC0}"/>
                </a:ext>
              </a:extLst>
            </p:cNvPr>
            <p:cNvGrpSpPr>
              <a:grpSpLocks/>
            </p:cNvGrpSpPr>
            <p:nvPr/>
          </p:nvGrpSpPr>
          <p:grpSpPr bwMode="auto">
            <a:xfrm>
              <a:off x="1920" y="3964"/>
              <a:ext cx="2976" cy="213"/>
              <a:chOff x="912" y="2832"/>
              <a:chExt cx="2976" cy="213"/>
            </a:xfrm>
          </p:grpSpPr>
          <p:sp>
            <p:nvSpPr>
              <p:cNvPr id="27674" name="Line 18">
                <a:extLst>
                  <a:ext uri="{FF2B5EF4-FFF2-40B4-BE49-F238E27FC236}">
                    <a16:creationId xmlns:a16="http://schemas.microsoft.com/office/drawing/2014/main" id="{27DF0A8B-CDAD-4C0D-8238-321FB30AA958}"/>
                  </a:ext>
                </a:extLst>
              </p:cNvPr>
              <p:cNvSpPr>
                <a:spLocks noChangeShapeType="1"/>
              </p:cNvSpPr>
              <p:nvPr/>
            </p:nvSpPr>
            <p:spPr bwMode="auto">
              <a:xfrm>
                <a:off x="1056" y="2832"/>
                <a:ext cx="2832"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27675" name="Text Box 19">
                <a:extLst>
                  <a:ext uri="{FF2B5EF4-FFF2-40B4-BE49-F238E27FC236}">
                    <a16:creationId xmlns:a16="http://schemas.microsoft.com/office/drawing/2014/main" id="{CBF6035B-4FC9-4049-8110-7907DB93FC4D}"/>
                  </a:ext>
                </a:extLst>
              </p:cNvPr>
              <p:cNvSpPr txBox="1">
                <a:spLocks noChangeArrowheads="1"/>
              </p:cNvSpPr>
              <p:nvPr/>
            </p:nvSpPr>
            <p:spPr bwMode="auto">
              <a:xfrm>
                <a:off x="912" y="2832"/>
                <a:ext cx="230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fr-FR" sz="1600" dirty="0"/>
                  <a:t>Probable next 7m</a:t>
                </a:r>
              </a:p>
            </p:txBody>
          </p:sp>
        </p:grpSp>
        <p:sp>
          <p:nvSpPr>
            <p:cNvPr id="27672" name="Text Box 27">
              <a:extLst>
                <a:ext uri="{FF2B5EF4-FFF2-40B4-BE49-F238E27FC236}">
                  <a16:creationId xmlns:a16="http://schemas.microsoft.com/office/drawing/2014/main" id="{0FF152B7-9CE0-47DE-8BAB-02D1FCB55E25}"/>
                </a:ext>
              </a:extLst>
            </p:cNvPr>
            <p:cNvSpPr txBox="1">
              <a:spLocks noChangeArrowheads="1"/>
            </p:cNvSpPr>
            <p:nvPr/>
          </p:nvSpPr>
          <p:spPr bwMode="auto">
            <a:xfrm>
              <a:off x="2304" y="3696"/>
              <a:ext cx="4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 3m</a:t>
              </a:r>
            </a:p>
          </p:txBody>
        </p:sp>
        <p:sp>
          <p:nvSpPr>
            <p:cNvPr id="27673" name="Line 28">
              <a:extLst>
                <a:ext uri="{FF2B5EF4-FFF2-40B4-BE49-F238E27FC236}">
                  <a16:creationId xmlns:a16="http://schemas.microsoft.com/office/drawing/2014/main" id="{81132CB1-201D-4B18-82DB-99160B202C01}"/>
                </a:ext>
              </a:extLst>
            </p:cNvPr>
            <p:cNvSpPr>
              <a:spLocks noChangeShapeType="1"/>
            </p:cNvSpPr>
            <p:nvPr/>
          </p:nvSpPr>
          <p:spPr bwMode="auto">
            <a:xfrm flipV="1">
              <a:off x="2352" y="3648"/>
              <a:ext cx="0" cy="336"/>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grpSp>
      <p:sp>
        <p:nvSpPr>
          <p:cNvPr id="83998" name="Text Box 30">
            <a:extLst>
              <a:ext uri="{FF2B5EF4-FFF2-40B4-BE49-F238E27FC236}">
                <a16:creationId xmlns:a16="http://schemas.microsoft.com/office/drawing/2014/main" id="{0D614B33-605B-4C41-9B29-5EDAD91F824E}"/>
              </a:ext>
            </a:extLst>
          </p:cNvPr>
          <p:cNvSpPr txBox="1">
            <a:spLocks noChangeArrowheads="1"/>
          </p:cNvSpPr>
          <p:nvPr/>
        </p:nvSpPr>
        <p:spPr bwMode="auto">
          <a:xfrm>
            <a:off x="35496" y="53276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83999" name="Rectangle 31">
            <a:extLst>
              <a:ext uri="{FF2B5EF4-FFF2-40B4-BE49-F238E27FC236}">
                <a16:creationId xmlns:a16="http://schemas.microsoft.com/office/drawing/2014/main" id="{9B997B5F-0115-4CD6-BEEF-F968717CF292}"/>
              </a:ext>
            </a:extLst>
          </p:cNvPr>
          <p:cNvSpPr>
            <a:spLocks noChangeArrowheads="1"/>
          </p:cNvSpPr>
          <p:nvPr/>
        </p:nvSpPr>
        <p:spPr bwMode="auto">
          <a:xfrm>
            <a:off x="304799" y="1981200"/>
            <a:ext cx="8722169"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Central referee: 8m from the axis of the ball (left or right) and between both lines</a:t>
            </a:r>
          </a:p>
        </p:txBody>
      </p:sp>
      <p:sp>
        <p:nvSpPr>
          <p:cNvPr id="84000" name="Rectangle 32">
            <a:extLst>
              <a:ext uri="{FF2B5EF4-FFF2-40B4-BE49-F238E27FC236}">
                <a16:creationId xmlns:a16="http://schemas.microsoft.com/office/drawing/2014/main" id="{92C17F84-38CE-4EEB-9B1B-09BA3893A99E}"/>
              </a:ext>
            </a:extLst>
          </p:cNvPr>
          <p:cNvSpPr>
            <a:spLocks noChangeArrowheads="1"/>
          </p:cNvSpPr>
          <p:nvPr/>
        </p:nvSpPr>
        <p:spPr bwMode="auto">
          <a:xfrm>
            <a:off x="209550" y="2852936"/>
            <a:ext cx="7086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Side-line referees : at the 10m </a:t>
            </a:r>
            <a:r>
              <a:rPr lang="fr-FR" altLang="fr-FR" sz="2400" dirty="0"/>
              <a:t>(</a:t>
            </a:r>
            <a:r>
              <a:rPr lang="en-GB" altLang="fr-FR" sz="2400" dirty="0"/>
              <a:t>defence</a:t>
            </a:r>
            <a:r>
              <a:rPr lang="fr-FR" altLang="fr-FR" sz="2400" dirty="0"/>
              <a:t>)</a:t>
            </a:r>
          </a:p>
        </p:txBody>
      </p:sp>
      <p:sp>
        <p:nvSpPr>
          <p:cNvPr id="84001" name="Text Box 33">
            <a:extLst>
              <a:ext uri="{FF2B5EF4-FFF2-40B4-BE49-F238E27FC236}">
                <a16:creationId xmlns:a16="http://schemas.microsoft.com/office/drawing/2014/main" id="{603EAE75-5D9F-4045-A533-CC7EA0EA3D09}"/>
              </a:ext>
            </a:extLst>
          </p:cNvPr>
          <p:cNvSpPr txBox="1">
            <a:spLocks noChangeArrowheads="1"/>
          </p:cNvSpPr>
          <p:nvPr/>
        </p:nvSpPr>
        <p:spPr bwMode="auto">
          <a:xfrm>
            <a:off x="3464496" y="4267200"/>
            <a:ext cx="381000" cy="268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4" name="Titre 3">
            <a:extLst>
              <a:ext uri="{FF2B5EF4-FFF2-40B4-BE49-F238E27FC236}">
                <a16:creationId xmlns:a16="http://schemas.microsoft.com/office/drawing/2014/main" id="{FF3B9B18-EFEF-48B5-9965-38DCB48BFE77}"/>
              </a:ext>
            </a:extLst>
          </p:cNvPr>
          <p:cNvSpPr>
            <a:spLocks noGrp="1"/>
          </p:cNvSpPr>
          <p:nvPr>
            <p:ph type="title"/>
          </p:nvPr>
        </p:nvSpPr>
        <p:spPr/>
        <p:txBody>
          <a:bodyPr/>
          <a:lstStyle/>
          <a:p>
            <a:r>
              <a:rPr lang="en-GB"/>
              <a:t>*Positioning: (re)start</a:t>
            </a:r>
          </a:p>
        </p:txBody>
      </p:sp>
      <p:sp>
        <p:nvSpPr>
          <p:cNvPr id="6" name="Espace réservé du contenu 5">
            <a:extLst>
              <a:ext uri="{FF2B5EF4-FFF2-40B4-BE49-F238E27FC236}">
                <a16:creationId xmlns:a16="http://schemas.microsoft.com/office/drawing/2014/main" id="{4E82DAC9-F0DF-41A6-BB51-6B978B11C6DD}"/>
              </a:ext>
            </a:extLst>
          </p:cNvPr>
          <p:cNvSpPr>
            <a:spLocks noGrp="1"/>
          </p:cNvSpPr>
          <p:nvPr>
            <p:ph idx="1"/>
          </p:nvPr>
        </p:nvSpPr>
        <p:spPr>
          <a:xfrm>
            <a:off x="457200" y="1346880"/>
            <a:ext cx="3754760" cy="642257"/>
          </a:xfrm>
        </p:spPr>
        <p:txBody>
          <a:bodyPr/>
          <a:lstStyle/>
          <a:p>
            <a:r>
              <a:rPr lang="fr-FR" dirty="0"/>
              <a:t>Initial position?</a:t>
            </a:r>
          </a:p>
        </p:txBody>
      </p:sp>
      <p:pic>
        <p:nvPicPr>
          <p:cNvPr id="3" name="Image 2">
            <a:extLst>
              <a:ext uri="{FF2B5EF4-FFF2-40B4-BE49-F238E27FC236}">
                <a16:creationId xmlns:a16="http://schemas.microsoft.com/office/drawing/2014/main" id="{B0E7B637-50CF-4FB5-BA02-7F324A9137DA}"/>
              </a:ext>
            </a:extLst>
          </p:cNvPr>
          <p:cNvPicPr>
            <a:picLocks noChangeAspect="1"/>
          </p:cNvPicPr>
          <p:nvPr/>
        </p:nvPicPr>
        <p:blipFill>
          <a:blip r:embed="rId3"/>
          <a:stretch>
            <a:fillRect/>
          </a:stretch>
        </p:blipFill>
        <p:spPr>
          <a:xfrm>
            <a:off x="6664895" y="3453720"/>
            <a:ext cx="2299514" cy="3009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2" nodeType="clickEffect">
                                  <p:stCondLst>
                                    <p:cond delay="0"/>
                                  </p:stCondLst>
                                  <p:childTnLst>
                                    <p:set>
                                      <p:cBhvr>
                                        <p:cTn id="6" dur="1" fill="hold">
                                          <p:stCondLst>
                                            <p:cond delay="0"/>
                                          </p:stCondLst>
                                        </p:cTn>
                                        <p:tgtEl>
                                          <p:spTgt spid="83985"/>
                                        </p:tgtEl>
                                        <p:attrNameLst>
                                          <p:attrName>style.visibility</p:attrName>
                                        </p:attrNameLst>
                                      </p:cBhvr>
                                      <p:to>
                                        <p:strVal val="visible"/>
                                      </p:to>
                                    </p:set>
                                    <p:anim calcmode="lin" valueType="num">
                                      <p:cBhvr additive="base">
                                        <p:cTn id="7" dur="500" fill="hold"/>
                                        <p:tgtEl>
                                          <p:spTgt spid="83985"/>
                                        </p:tgtEl>
                                        <p:attrNameLst>
                                          <p:attrName>ppt_x</p:attrName>
                                        </p:attrNameLst>
                                      </p:cBhvr>
                                      <p:tavLst>
                                        <p:tav tm="0">
                                          <p:val>
                                            <p:strVal val="1+#ppt_w/2"/>
                                          </p:val>
                                        </p:tav>
                                        <p:tav tm="100000">
                                          <p:val>
                                            <p:strVal val="#ppt_x"/>
                                          </p:val>
                                        </p:tav>
                                      </p:tavLst>
                                    </p:anim>
                                    <p:anim calcmode="lin" valueType="num">
                                      <p:cBhvr additive="base">
                                        <p:cTn id="8" dur="500" fill="hold"/>
                                        <p:tgtEl>
                                          <p:spTgt spid="8398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3999"/>
                                        </p:tgtEl>
                                        <p:attrNameLst>
                                          <p:attrName>style.visibility</p:attrName>
                                        </p:attrNameLst>
                                      </p:cBhvr>
                                      <p:to>
                                        <p:strVal val="visible"/>
                                      </p:to>
                                    </p:set>
                                    <p:anim calcmode="lin" valueType="num">
                                      <p:cBhvr additive="base">
                                        <p:cTn id="11" dur="500" fill="hold"/>
                                        <p:tgtEl>
                                          <p:spTgt spid="83999"/>
                                        </p:tgtEl>
                                        <p:attrNameLst>
                                          <p:attrName>ppt_x</p:attrName>
                                        </p:attrNameLst>
                                      </p:cBhvr>
                                      <p:tavLst>
                                        <p:tav tm="0">
                                          <p:val>
                                            <p:strVal val="1+#ppt_w/2"/>
                                          </p:val>
                                        </p:tav>
                                        <p:tav tm="100000">
                                          <p:val>
                                            <p:strVal val="#ppt_x"/>
                                          </p:val>
                                        </p:tav>
                                      </p:tavLst>
                                    </p:anim>
                                    <p:anim calcmode="lin" valueType="num">
                                      <p:cBhvr additive="base">
                                        <p:cTn id="12" dur="500" fill="hold"/>
                                        <p:tgtEl>
                                          <p:spTgt spid="83999"/>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1" nodeType="clickEffect">
                                  <p:stCondLst>
                                    <p:cond delay="0"/>
                                  </p:stCondLst>
                                  <p:childTnLst>
                                    <p:set>
                                      <p:cBhvr>
                                        <p:cTn id="16" dur="1" fill="hold">
                                          <p:stCondLst>
                                            <p:cond delay="0"/>
                                          </p:stCondLst>
                                        </p:cTn>
                                        <p:tgtEl>
                                          <p:spTgt spid="83998"/>
                                        </p:tgtEl>
                                        <p:attrNameLst>
                                          <p:attrName>style.visibility</p:attrName>
                                        </p:attrNameLst>
                                      </p:cBhvr>
                                      <p:to>
                                        <p:strVal val="visible"/>
                                      </p:to>
                                    </p:set>
                                    <p:anim calcmode="lin" valueType="num">
                                      <p:cBhvr additive="base">
                                        <p:cTn id="17" dur="500" fill="hold"/>
                                        <p:tgtEl>
                                          <p:spTgt spid="83998"/>
                                        </p:tgtEl>
                                        <p:attrNameLst>
                                          <p:attrName>ppt_x</p:attrName>
                                        </p:attrNameLst>
                                      </p:cBhvr>
                                      <p:tavLst>
                                        <p:tav tm="0">
                                          <p:val>
                                            <p:strVal val="0-#ppt_w/2"/>
                                          </p:val>
                                        </p:tav>
                                        <p:tav tm="100000">
                                          <p:val>
                                            <p:strVal val="#ppt_x"/>
                                          </p:val>
                                        </p:tav>
                                      </p:tavLst>
                                    </p:anim>
                                    <p:anim calcmode="lin" valueType="num">
                                      <p:cBhvr additive="base">
                                        <p:cTn id="18" dur="500" fill="hold"/>
                                        <p:tgtEl>
                                          <p:spTgt spid="8399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84000"/>
                                        </p:tgtEl>
                                        <p:attrNameLst>
                                          <p:attrName>style.visibility</p:attrName>
                                        </p:attrNameLst>
                                      </p:cBhvr>
                                      <p:to>
                                        <p:strVal val="visible"/>
                                      </p:to>
                                    </p:set>
                                    <p:anim calcmode="lin" valueType="num">
                                      <p:cBhvr additive="base">
                                        <p:cTn id="21" dur="500" fill="hold"/>
                                        <p:tgtEl>
                                          <p:spTgt spid="84000"/>
                                        </p:tgtEl>
                                        <p:attrNameLst>
                                          <p:attrName>ppt_x</p:attrName>
                                        </p:attrNameLst>
                                      </p:cBhvr>
                                      <p:tavLst>
                                        <p:tav tm="0">
                                          <p:val>
                                            <p:strVal val="1+#ppt_w/2"/>
                                          </p:val>
                                        </p:tav>
                                        <p:tav tm="100000">
                                          <p:val>
                                            <p:strVal val="#ppt_x"/>
                                          </p:val>
                                        </p:tav>
                                      </p:tavLst>
                                    </p:anim>
                                    <p:anim calcmode="lin" valueType="num">
                                      <p:cBhvr additive="base">
                                        <p:cTn id="22" dur="500" fill="hold"/>
                                        <p:tgtEl>
                                          <p:spTgt spid="84000"/>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0" presetClass="path" presetSubtype="0" accel="50000" decel="50000" fill="hold" grpId="0" nodeType="clickEffect">
                                  <p:stCondLst>
                                    <p:cond delay="0"/>
                                  </p:stCondLst>
                                  <p:childTnLst>
                                    <p:animMotion origin="layout" path="M 5.55556E-7 2.22222E-6 L 5.55556E-7 0.06666 " pathEditMode="relative" rAng="0" ptsTypes="AA">
                                      <p:cBhvr>
                                        <p:cTn id="26" dur="2000" fill="hold"/>
                                        <p:tgtEl>
                                          <p:spTgt spid="83985"/>
                                        </p:tgtEl>
                                        <p:attrNameLst>
                                          <p:attrName>ppt_x</p:attrName>
                                          <p:attrName>ppt_y</p:attrName>
                                        </p:attrNameLst>
                                      </p:cBhvr>
                                      <p:rCtr x="0" y="3333"/>
                                    </p:animMotion>
                                  </p:childTnLst>
                                </p:cTn>
                              </p:par>
                            </p:childTnLst>
                          </p:cTn>
                        </p:par>
                        <p:par>
                          <p:cTn id="27" fill="hold" nodeType="afterGroup">
                            <p:stCondLst>
                              <p:cond delay="2000"/>
                            </p:stCondLst>
                            <p:childTnLst>
                              <p:par>
                                <p:cTn id="28" presetID="0" presetClass="path" presetSubtype="0" accel="50000" decel="50000" fill="hold" grpId="1" nodeType="afterEffect">
                                  <p:stCondLst>
                                    <p:cond delay="0"/>
                                  </p:stCondLst>
                                  <p:childTnLst>
                                    <p:animMotion origin="layout" path="M 0.00208 0.07407 L -0.03958 0.11852 " pathEditMode="relative" rAng="0" ptsTypes="AA">
                                      <p:cBhvr>
                                        <p:cTn id="29" dur="2000" fill="hold"/>
                                        <p:tgtEl>
                                          <p:spTgt spid="83985"/>
                                        </p:tgtEl>
                                        <p:attrNameLst>
                                          <p:attrName>ppt_x</p:attrName>
                                          <p:attrName>ppt_y</p:attrName>
                                        </p:attrNameLst>
                                      </p:cBhvr>
                                      <p:rCtr x="-2083" y="2222"/>
                                    </p:animMotion>
                                  </p:childTnLst>
                                </p:cTn>
                              </p:par>
                              <p:par>
                                <p:cTn id="30" presetID="2" presetClass="entr" presetSubtype="4"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par>
                                <p:cTn id="34" presetID="0" presetClass="path" presetSubtype="0" accel="50000" decel="50000" fill="hold" grpId="0" nodeType="withEffect">
                                  <p:stCondLst>
                                    <p:cond delay="0"/>
                                  </p:stCondLst>
                                  <p:childTnLst>
                                    <p:animMotion origin="layout" path="M 5.55556E-7 -1.85185E-6 L -0.00208 0.06945 " pathEditMode="relative" rAng="0" ptsTypes="AA">
                                      <p:cBhvr>
                                        <p:cTn id="35" dur="2000" fill="hold"/>
                                        <p:tgtEl>
                                          <p:spTgt spid="83998"/>
                                        </p:tgtEl>
                                        <p:attrNameLst>
                                          <p:attrName>ppt_x</p:attrName>
                                          <p:attrName>ppt_y</p:attrName>
                                        </p:attrNameLst>
                                      </p:cBhvr>
                                      <p:rCtr x="-104" y="3472"/>
                                    </p:animMotion>
                                  </p:childTnLst>
                                </p:cTn>
                              </p:par>
                              <p:par>
                                <p:cTn id="36" presetID="0" presetClass="path" presetSubtype="0" accel="50000" decel="50000" fill="hold" grpId="0" nodeType="withEffect">
                                  <p:stCondLst>
                                    <p:cond delay="0"/>
                                  </p:stCondLst>
                                  <p:childTnLst>
                                    <p:animMotion origin="layout" path="M -2.77778E-6 3.33333E-6 L -0.00416 0.04444 " pathEditMode="relative" rAng="0" ptsTypes="AA">
                                      <p:cBhvr>
                                        <p:cTn id="37" dur="2000" fill="hold"/>
                                        <p:tgtEl>
                                          <p:spTgt spid="84001"/>
                                        </p:tgtEl>
                                        <p:attrNameLst>
                                          <p:attrName>ppt_x</p:attrName>
                                          <p:attrName>ppt_y</p:attrName>
                                        </p:attrNameLst>
                                      </p:cBhvr>
                                      <p:rCtr x="-208" y="2222"/>
                                    </p:animMotion>
                                  </p:childTnLst>
                                </p:cTn>
                              </p:par>
                              <p:par>
                                <p:cTn id="38" presetID="7" presetClass="emph" presetSubtype="1" nodeType="withEffect">
                                  <p:stCondLst>
                                    <p:cond delay="0"/>
                                  </p:stCondLst>
                                  <p:childTnLst>
                                    <p:set>
                                      <p:cBhvr>
                                        <p:cTn id="39" dur="indefinite"/>
                                        <p:tgtEl>
                                          <p:spTgt spid="84001"/>
                                        </p:tgtEl>
                                        <p:attrNameLst>
                                          <p:attrName>stroke.color</p:attrName>
                                        </p:attrNameLst>
                                      </p:cBhvr>
                                      <p:to>
                                        <p:clrVal>
                                          <a:schemeClr val="bg1"/>
                                        </p:clrVal>
                                      </p:to>
                                    </p:set>
                                    <p:set>
                                      <p:cBhvr>
                                        <p:cTn id="40" dur="indefinite"/>
                                        <p:tgtEl>
                                          <p:spTgt spid="84001"/>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85" grpId="0"/>
      <p:bldP spid="83985" grpId="1"/>
      <p:bldP spid="83985" grpId="2"/>
      <p:bldP spid="83998" grpId="0"/>
      <p:bldP spid="83998" grpId="1"/>
      <p:bldP spid="83999" grpId="0"/>
      <p:bldP spid="84000" grpId="0"/>
      <p:bldP spid="84001"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AutoShape 3">
            <a:extLst>
              <a:ext uri="{FF2B5EF4-FFF2-40B4-BE49-F238E27FC236}">
                <a16:creationId xmlns:a16="http://schemas.microsoft.com/office/drawing/2014/main" id="{BBF100F4-59F9-4EC8-8FEC-386EA153ECC7}"/>
              </a:ext>
            </a:extLst>
          </p:cNvPr>
          <p:cNvSpPr>
            <a:spLocks noChangeAspect="1" noChangeArrowheads="1"/>
          </p:cNvSpPr>
          <p:nvPr/>
        </p:nvSpPr>
        <p:spPr bwMode="auto">
          <a:xfrm>
            <a:off x="356592" y="3657600"/>
            <a:ext cx="5943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8676" name="Line 4">
            <a:extLst>
              <a:ext uri="{FF2B5EF4-FFF2-40B4-BE49-F238E27FC236}">
                <a16:creationId xmlns:a16="http://schemas.microsoft.com/office/drawing/2014/main" id="{05AD3ECA-1806-463B-AA87-ADB1B8A3F5A5}"/>
              </a:ext>
            </a:extLst>
          </p:cNvPr>
          <p:cNvSpPr>
            <a:spLocks noChangeShapeType="1"/>
          </p:cNvSpPr>
          <p:nvPr/>
        </p:nvSpPr>
        <p:spPr bwMode="auto">
          <a:xfrm>
            <a:off x="356592" y="3657600"/>
            <a:ext cx="0" cy="27749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8677" name="Line 5">
            <a:extLst>
              <a:ext uri="{FF2B5EF4-FFF2-40B4-BE49-F238E27FC236}">
                <a16:creationId xmlns:a16="http://schemas.microsoft.com/office/drawing/2014/main" id="{8163D424-AE01-493B-AEC2-A0562695777B}"/>
              </a:ext>
            </a:extLst>
          </p:cNvPr>
          <p:cNvSpPr>
            <a:spLocks noChangeShapeType="1"/>
          </p:cNvSpPr>
          <p:nvPr/>
        </p:nvSpPr>
        <p:spPr bwMode="auto">
          <a:xfrm>
            <a:off x="6298605" y="3657600"/>
            <a:ext cx="1587" cy="27749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8678" name="Line 6">
            <a:extLst>
              <a:ext uri="{FF2B5EF4-FFF2-40B4-BE49-F238E27FC236}">
                <a16:creationId xmlns:a16="http://schemas.microsoft.com/office/drawing/2014/main" id="{5A779DA6-04F5-4AA6-A478-2F2F23AFDF75}"/>
              </a:ext>
            </a:extLst>
          </p:cNvPr>
          <p:cNvSpPr>
            <a:spLocks noChangeShapeType="1"/>
          </p:cNvSpPr>
          <p:nvPr/>
        </p:nvSpPr>
        <p:spPr bwMode="auto">
          <a:xfrm flipV="1">
            <a:off x="1118592" y="437515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28679" name="Text Box 7">
            <a:extLst>
              <a:ext uri="{FF2B5EF4-FFF2-40B4-BE49-F238E27FC236}">
                <a16:creationId xmlns:a16="http://schemas.microsoft.com/office/drawing/2014/main" id="{F371A8FC-EA2E-496D-B7A9-4A192C1E68C7}"/>
              </a:ext>
            </a:extLst>
          </p:cNvPr>
          <p:cNvSpPr txBox="1">
            <a:spLocks noChangeArrowheads="1"/>
          </p:cNvSpPr>
          <p:nvPr/>
        </p:nvSpPr>
        <p:spPr bwMode="auto">
          <a:xfrm>
            <a:off x="585192" y="3771900"/>
            <a:ext cx="354013" cy="273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0" name="Text Box 8">
            <a:extLst>
              <a:ext uri="{FF2B5EF4-FFF2-40B4-BE49-F238E27FC236}">
                <a16:creationId xmlns:a16="http://schemas.microsoft.com/office/drawing/2014/main" id="{1CC4DBCC-26B2-492A-896B-515F62546D18}"/>
              </a:ext>
            </a:extLst>
          </p:cNvPr>
          <p:cNvSpPr txBox="1">
            <a:spLocks noChangeArrowheads="1"/>
          </p:cNvSpPr>
          <p:nvPr/>
        </p:nvSpPr>
        <p:spPr bwMode="auto">
          <a:xfrm>
            <a:off x="1499592" y="3771900"/>
            <a:ext cx="342900"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1" name="Text Box 9">
            <a:extLst>
              <a:ext uri="{FF2B5EF4-FFF2-40B4-BE49-F238E27FC236}">
                <a16:creationId xmlns:a16="http://schemas.microsoft.com/office/drawing/2014/main" id="{77EDFCF5-CB85-413B-96B8-7837A5E462ED}"/>
              </a:ext>
            </a:extLst>
          </p:cNvPr>
          <p:cNvSpPr txBox="1">
            <a:spLocks noChangeArrowheads="1"/>
          </p:cNvSpPr>
          <p:nvPr/>
        </p:nvSpPr>
        <p:spPr bwMode="auto">
          <a:xfrm>
            <a:off x="2413992" y="3886200"/>
            <a:ext cx="460375"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2" name="Text Box 11">
            <a:extLst>
              <a:ext uri="{FF2B5EF4-FFF2-40B4-BE49-F238E27FC236}">
                <a16:creationId xmlns:a16="http://schemas.microsoft.com/office/drawing/2014/main" id="{5D923AD7-B3DE-4B9A-A8F0-2E30AAB11C1C}"/>
              </a:ext>
            </a:extLst>
          </p:cNvPr>
          <p:cNvSpPr txBox="1">
            <a:spLocks noChangeArrowheads="1"/>
          </p:cNvSpPr>
          <p:nvPr/>
        </p:nvSpPr>
        <p:spPr bwMode="auto">
          <a:xfrm>
            <a:off x="4803180" y="3848100"/>
            <a:ext cx="4572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8683" name="Text Box 12">
            <a:extLst>
              <a:ext uri="{FF2B5EF4-FFF2-40B4-BE49-F238E27FC236}">
                <a16:creationId xmlns:a16="http://schemas.microsoft.com/office/drawing/2014/main" id="{7BF8C403-AB27-4D9F-8F60-7DD53403EC9D}"/>
              </a:ext>
            </a:extLst>
          </p:cNvPr>
          <p:cNvSpPr txBox="1">
            <a:spLocks noChangeArrowheads="1"/>
          </p:cNvSpPr>
          <p:nvPr/>
        </p:nvSpPr>
        <p:spPr bwMode="auto">
          <a:xfrm>
            <a:off x="775692" y="5257800"/>
            <a:ext cx="53721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	Y	Y	Y	Y	Y</a:t>
            </a:r>
            <a:endParaRPr lang="en-GB" altLang="fr-FR"/>
          </a:p>
        </p:txBody>
      </p:sp>
      <p:sp>
        <p:nvSpPr>
          <p:cNvPr id="28685" name="Text Box 15">
            <a:extLst>
              <a:ext uri="{FF2B5EF4-FFF2-40B4-BE49-F238E27FC236}">
                <a16:creationId xmlns:a16="http://schemas.microsoft.com/office/drawing/2014/main" id="{57316909-F13D-4B93-8C2E-5A1849327E27}"/>
              </a:ext>
            </a:extLst>
          </p:cNvPr>
          <p:cNvSpPr txBox="1">
            <a:spLocks noChangeArrowheads="1"/>
          </p:cNvSpPr>
          <p:nvPr/>
        </p:nvSpPr>
        <p:spPr bwMode="auto">
          <a:xfrm>
            <a:off x="1074142" y="4640263"/>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28686" name="Line 16">
            <a:extLst>
              <a:ext uri="{FF2B5EF4-FFF2-40B4-BE49-F238E27FC236}">
                <a16:creationId xmlns:a16="http://schemas.microsoft.com/office/drawing/2014/main" id="{F379A6AE-D27C-4754-8520-156273D385A9}"/>
              </a:ext>
            </a:extLst>
          </p:cNvPr>
          <p:cNvSpPr>
            <a:spLocks noChangeShapeType="1"/>
          </p:cNvSpPr>
          <p:nvPr/>
        </p:nvSpPr>
        <p:spPr bwMode="auto">
          <a:xfrm>
            <a:off x="585192" y="5365750"/>
            <a:ext cx="4800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28687" name="Line 17">
            <a:extLst>
              <a:ext uri="{FF2B5EF4-FFF2-40B4-BE49-F238E27FC236}">
                <a16:creationId xmlns:a16="http://schemas.microsoft.com/office/drawing/2014/main" id="{2D1A8208-682F-4075-A253-089F7E179A97}"/>
              </a:ext>
            </a:extLst>
          </p:cNvPr>
          <p:cNvSpPr>
            <a:spLocks noChangeShapeType="1"/>
          </p:cNvSpPr>
          <p:nvPr/>
        </p:nvSpPr>
        <p:spPr bwMode="auto">
          <a:xfrm>
            <a:off x="585192" y="4375150"/>
            <a:ext cx="4724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6749" name="Text Box 13">
            <a:extLst>
              <a:ext uri="{FF2B5EF4-FFF2-40B4-BE49-F238E27FC236}">
                <a16:creationId xmlns:a16="http://schemas.microsoft.com/office/drawing/2014/main" id="{B1EF4465-C209-47BB-B765-466CEDBAC1C3}"/>
              </a:ext>
            </a:extLst>
          </p:cNvPr>
          <p:cNvSpPr txBox="1">
            <a:spLocks noChangeArrowheads="1"/>
          </p:cNvSpPr>
          <p:nvPr/>
        </p:nvSpPr>
        <p:spPr bwMode="auto">
          <a:xfrm>
            <a:off x="4242792" y="52133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116760" name="Text Box 24">
            <a:extLst>
              <a:ext uri="{FF2B5EF4-FFF2-40B4-BE49-F238E27FC236}">
                <a16:creationId xmlns:a16="http://schemas.microsoft.com/office/drawing/2014/main" id="{44490027-1942-4782-B104-4FCB30B647F7}"/>
              </a:ext>
            </a:extLst>
          </p:cNvPr>
          <p:cNvSpPr txBox="1">
            <a:spLocks noChangeArrowheads="1"/>
          </p:cNvSpPr>
          <p:nvPr/>
        </p:nvSpPr>
        <p:spPr bwMode="auto">
          <a:xfrm>
            <a:off x="2794992" y="52133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116761" name="Text Box 25">
            <a:extLst>
              <a:ext uri="{FF2B5EF4-FFF2-40B4-BE49-F238E27FC236}">
                <a16:creationId xmlns:a16="http://schemas.microsoft.com/office/drawing/2014/main" id="{C77A49B1-92F0-447D-86FB-E83EDD20E7E4}"/>
              </a:ext>
            </a:extLst>
          </p:cNvPr>
          <p:cNvSpPr txBox="1">
            <a:spLocks noChangeArrowheads="1"/>
          </p:cNvSpPr>
          <p:nvPr/>
        </p:nvSpPr>
        <p:spPr bwMode="auto">
          <a:xfrm>
            <a:off x="-24408" y="52133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116765" name="Line 29">
            <a:extLst>
              <a:ext uri="{FF2B5EF4-FFF2-40B4-BE49-F238E27FC236}">
                <a16:creationId xmlns:a16="http://schemas.microsoft.com/office/drawing/2014/main" id="{4267DFA8-3966-43CD-A478-B9ACAB229AC7}"/>
              </a:ext>
            </a:extLst>
          </p:cNvPr>
          <p:cNvSpPr>
            <a:spLocks noChangeShapeType="1"/>
          </p:cNvSpPr>
          <p:nvPr/>
        </p:nvSpPr>
        <p:spPr bwMode="auto">
          <a:xfrm>
            <a:off x="585192" y="6203950"/>
            <a:ext cx="4800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6767" name="Text Box 31">
            <a:extLst>
              <a:ext uri="{FF2B5EF4-FFF2-40B4-BE49-F238E27FC236}">
                <a16:creationId xmlns:a16="http://schemas.microsoft.com/office/drawing/2014/main" id="{48BE3ADD-3108-4614-BF03-27C34269F7B8}"/>
              </a:ext>
            </a:extLst>
          </p:cNvPr>
          <p:cNvSpPr txBox="1">
            <a:spLocks noChangeArrowheads="1"/>
          </p:cNvSpPr>
          <p:nvPr/>
        </p:nvSpPr>
        <p:spPr bwMode="auto">
          <a:xfrm>
            <a:off x="3709392" y="44116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28693" name="Text Box 32">
            <a:extLst>
              <a:ext uri="{FF2B5EF4-FFF2-40B4-BE49-F238E27FC236}">
                <a16:creationId xmlns:a16="http://schemas.microsoft.com/office/drawing/2014/main" id="{848AECB0-6FF8-42F1-A695-BC38F8C49AB0}"/>
              </a:ext>
            </a:extLst>
          </p:cNvPr>
          <p:cNvSpPr txBox="1">
            <a:spLocks noChangeArrowheads="1"/>
          </p:cNvSpPr>
          <p:nvPr/>
        </p:nvSpPr>
        <p:spPr bwMode="auto">
          <a:xfrm>
            <a:off x="3023592" y="43751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a:t>(la marque)</a:t>
            </a:r>
            <a:endParaRPr lang="fr-FR" altLang="fr-FR"/>
          </a:p>
        </p:txBody>
      </p:sp>
      <p:sp>
        <p:nvSpPr>
          <p:cNvPr id="116769" name="Text Box 33">
            <a:extLst>
              <a:ext uri="{FF2B5EF4-FFF2-40B4-BE49-F238E27FC236}">
                <a16:creationId xmlns:a16="http://schemas.microsoft.com/office/drawing/2014/main" id="{DE523287-D457-44B3-9ABB-4DD00136F58E}"/>
              </a:ext>
            </a:extLst>
          </p:cNvPr>
          <p:cNvSpPr txBox="1">
            <a:spLocks noChangeArrowheads="1"/>
          </p:cNvSpPr>
          <p:nvPr/>
        </p:nvSpPr>
        <p:spPr bwMode="auto">
          <a:xfrm>
            <a:off x="3480792" y="41830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116770" name="Rectangle 34">
            <a:extLst>
              <a:ext uri="{FF2B5EF4-FFF2-40B4-BE49-F238E27FC236}">
                <a16:creationId xmlns:a16="http://schemas.microsoft.com/office/drawing/2014/main" id="{9AD69365-7623-458C-9263-F52C4E2454DB}"/>
              </a:ext>
            </a:extLst>
          </p:cNvPr>
          <p:cNvSpPr>
            <a:spLocks noChangeArrowheads="1"/>
          </p:cNvSpPr>
          <p:nvPr/>
        </p:nvSpPr>
        <p:spPr bwMode="auto">
          <a:xfrm>
            <a:off x="228600" y="1905000"/>
            <a:ext cx="89154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Central referee: On the 7m at 45° from the ball, </a:t>
            </a:r>
            <a:r>
              <a:rPr lang="en-GB" altLang="fr-FR" sz="2400" dirty="0" err="1"/>
              <a:t>squarre</a:t>
            </a:r>
            <a:endParaRPr lang="en-GB" altLang="fr-FR" sz="2400" dirty="0"/>
          </a:p>
        </p:txBody>
      </p:sp>
      <p:sp>
        <p:nvSpPr>
          <p:cNvPr id="116771" name="Rectangle 35">
            <a:extLst>
              <a:ext uri="{FF2B5EF4-FFF2-40B4-BE49-F238E27FC236}">
                <a16:creationId xmlns:a16="http://schemas.microsoft.com/office/drawing/2014/main" id="{7C1451D5-C81E-4FB1-ABC1-82327DFDF666}"/>
              </a:ext>
            </a:extLst>
          </p:cNvPr>
          <p:cNvSpPr>
            <a:spLocks noChangeArrowheads="1"/>
          </p:cNvSpPr>
          <p:nvPr/>
        </p:nvSpPr>
        <p:spPr bwMode="auto">
          <a:xfrm>
            <a:off x="228600" y="2492896"/>
            <a:ext cx="8915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914400" indent="-45720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Side-line referees: On the 7m, inline with the central referee</a:t>
            </a:r>
          </a:p>
        </p:txBody>
      </p:sp>
      <p:sp>
        <p:nvSpPr>
          <p:cNvPr id="3" name="Titre 2">
            <a:extLst>
              <a:ext uri="{FF2B5EF4-FFF2-40B4-BE49-F238E27FC236}">
                <a16:creationId xmlns:a16="http://schemas.microsoft.com/office/drawing/2014/main" id="{82F608F2-B2BA-4285-8859-4D88E3F5D5E8}"/>
              </a:ext>
            </a:extLst>
          </p:cNvPr>
          <p:cNvSpPr>
            <a:spLocks noGrp="1"/>
          </p:cNvSpPr>
          <p:nvPr>
            <p:ph type="title"/>
          </p:nvPr>
        </p:nvSpPr>
        <p:spPr/>
        <p:txBody>
          <a:bodyPr/>
          <a:lstStyle/>
          <a:p>
            <a:r>
              <a:rPr lang="fr-FR" dirty="0"/>
              <a:t>Position: on a rollball</a:t>
            </a:r>
          </a:p>
        </p:txBody>
      </p:sp>
      <p:sp>
        <p:nvSpPr>
          <p:cNvPr id="5" name="Espace réservé du contenu 4">
            <a:extLst>
              <a:ext uri="{FF2B5EF4-FFF2-40B4-BE49-F238E27FC236}">
                <a16:creationId xmlns:a16="http://schemas.microsoft.com/office/drawing/2014/main" id="{72D2C0C8-2FBC-46B3-95DA-C2C73A669489}"/>
              </a:ext>
            </a:extLst>
          </p:cNvPr>
          <p:cNvSpPr>
            <a:spLocks noGrp="1"/>
          </p:cNvSpPr>
          <p:nvPr>
            <p:ph idx="1"/>
          </p:nvPr>
        </p:nvSpPr>
        <p:spPr>
          <a:xfrm>
            <a:off x="451587" y="1281700"/>
            <a:ext cx="8229600" cy="623299"/>
          </a:xfrm>
        </p:spPr>
        <p:txBody>
          <a:bodyPr/>
          <a:lstStyle/>
          <a:p>
            <a:pPr marL="0" indent="0">
              <a:buNone/>
            </a:pPr>
            <a:r>
              <a:rPr lang="fr-FR" dirty="0"/>
              <a:t>Initial position?</a:t>
            </a:r>
          </a:p>
        </p:txBody>
      </p:sp>
      <p:pic>
        <p:nvPicPr>
          <p:cNvPr id="2" name="Image 1">
            <a:extLst>
              <a:ext uri="{FF2B5EF4-FFF2-40B4-BE49-F238E27FC236}">
                <a16:creationId xmlns:a16="http://schemas.microsoft.com/office/drawing/2014/main" id="{5B5658DF-2E38-4EA6-8098-E89C0D42DE0B}"/>
              </a:ext>
            </a:extLst>
          </p:cNvPr>
          <p:cNvPicPr>
            <a:picLocks noChangeAspect="1"/>
          </p:cNvPicPr>
          <p:nvPr/>
        </p:nvPicPr>
        <p:blipFill>
          <a:blip r:embed="rId3"/>
          <a:stretch>
            <a:fillRect/>
          </a:stretch>
        </p:blipFill>
        <p:spPr>
          <a:xfrm>
            <a:off x="6419956" y="3886201"/>
            <a:ext cx="2572943" cy="2546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16760"/>
                                        </p:tgtEl>
                                        <p:attrNameLst>
                                          <p:attrName>style.visibility</p:attrName>
                                        </p:attrNameLst>
                                      </p:cBhvr>
                                      <p:to>
                                        <p:strVal val="visible"/>
                                      </p:to>
                                    </p:set>
                                    <p:anim calcmode="lin" valueType="num">
                                      <p:cBhvr additive="base">
                                        <p:cTn id="7" dur="500" fill="hold"/>
                                        <p:tgtEl>
                                          <p:spTgt spid="116760"/>
                                        </p:tgtEl>
                                        <p:attrNameLst>
                                          <p:attrName>ppt_x</p:attrName>
                                        </p:attrNameLst>
                                      </p:cBhvr>
                                      <p:tavLst>
                                        <p:tav tm="0">
                                          <p:val>
                                            <p:strVal val="#ppt_x"/>
                                          </p:val>
                                        </p:tav>
                                        <p:tav tm="100000">
                                          <p:val>
                                            <p:strVal val="#ppt_x"/>
                                          </p:val>
                                        </p:tav>
                                      </p:tavLst>
                                    </p:anim>
                                    <p:anim calcmode="lin" valueType="num">
                                      <p:cBhvr additive="base">
                                        <p:cTn id="8" dur="500" fill="hold"/>
                                        <p:tgtEl>
                                          <p:spTgt spid="116760"/>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16749"/>
                                        </p:tgtEl>
                                        <p:attrNameLst>
                                          <p:attrName>style.visibility</p:attrName>
                                        </p:attrNameLst>
                                      </p:cBhvr>
                                      <p:to>
                                        <p:strVal val="visible"/>
                                      </p:to>
                                    </p:set>
                                    <p:anim calcmode="lin" valueType="num">
                                      <p:cBhvr additive="base">
                                        <p:cTn id="11" dur="500" fill="hold"/>
                                        <p:tgtEl>
                                          <p:spTgt spid="116749"/>
                                        </p:tgtEl>
                                        <p:attrNameLst>
                                          <p:attrName>ppt_x</p:attrName>
                                        </p:attrNameLst>
                                      </p:cBhvr>
                                      <p:tavLst>
                                        <p:tav tm="0">
                                          <p:val>
                                            <p:strVal val="#ppt_x"/>
                                          </p:val>
                                        </p:tav>
                                        <p:tav tm="100000">
                                          <p:val>
                                            <p:strVal val="#ppt_x"/>
                                          </p:val>
                                        </p:tav>
                                      </p:tavLst>
                                    </p:anim>
                                    <p:anim calcmode="lin" valueType="num">
                                      <p:cBhvr additive="base">
                                        <p:cTn id="12" dur="500" fill="hold"/>
                                        <p:tgtEl>
                                          <p:spTgt spid="116749"/>
                                        </p:tgtEl>
                                        <p:attrNameLst>
                                          <p:attrName>ppt_y</p:attrName>
                                        </p:attrNameLst>
                                      </p:cBhvr>
                                      <p:tavLst>
                                        <p:tav tm="0">
                                          <p:val>
                                            <p:strVal val="1+#ppt_h/2"/>
                                          </p:val>
                                        </p:tav>
                                        <p:tav tm="100000">
                                          <p:val>
                                            <p:strVal val="#ppt_y"/>
                                          </p:val>
                                        </p:tav>
                                      </p:tavLst>
                                    </p:anim>
                                  </p:childTnLst>
                                </p:cTn>
                              </p:par>
                              <p:par>
                                <p:cTn id="13" presetID="2" presetClass="entr" presetSubtype="2" decel="50000" fill="hold" grpId="0" nodeType="withEffect">
                                  <p:stCondLst>
                                    <p:cond delay="0"/>
                                  </p:stCondLst>
                                  <p:childTnLst>
                                    <p:set>
                                      <p:cBhvr>
                                        <p:cTn id="14" dur="1" fill="hold">
                                          <p:stCondLst>
                                            <p:cond delay="0"/>
                                          </p:stCondLst>
                                        </p:cTn>
                                        <p:tgtEl>
                                          <p:spTgt spid="116770"/>
                                        </p:tgtEl>
                                        <p:attrNameLst>
                                          <p:attrName>style.visibility</p:attrName>
                                        </p:attrNameLst>
                                      </p:cBhvr>
                                      <p:to>
                                        <p:strVal val="visible"/>
                                      </p:to>
                                    </p:set>
                                    <p:anim calcmode="lin" valueType="num">
                                      <p:cBhvr additive="base">
                                        <p:cTn id="15" dur="500" fill="hold"/>
                                        <p:tgtEl>
                                          <p:spTgt spid="116770"/>
                                        </p:tgtEl>
                                        <p:attrNameLst>
                                          <p:attrName>ppt_x</p:attrName>
                                        </p:attrNameLst>
                                      </p:cBhvr>
                                      <p:tavLst>
                                        <p:tav tm="0">
                                          <p:val>
                                            <p:strVal val="1+#ppt_w/2"/>
                                          </p:val>
                                        </p:tav>
                                        <p:tav tm="100000">
                                          <p:val>
                                            <p:strVal val="#ppt_x"/>
                                          </p:val>
                                        </p:tav>
                                      </p:tavLst>
                                    </p:anim>
                                    <p:anim calcmode="lin" valueType="num">
                                      <p:cBhvr additive="base">
                                        <p:cTn id="16" dur="500" fill="hold"/>
                                        <p:tgtEl>
                                          <p:spTgt spid="116770"/>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1" nodeType="clickEffect">
                                  <p:stCondLst>
                                    <p:cond delay="0"/>
                                  </p:stCondLst>
                                  <p:childTnLst>
                                    <p:set>
                                      <p:cBhvr>
                                        <p:cTn id="20" dur="1" fill="hold">
                                          <p:stCondLst>
                                            <p:cond delay="0"/>
                                          </p:stCondLst>
                                        </p:cTn>
                                        <p:tgtEl>
                                          <p:spTgt spid="116761"/>
                                        </p:tgtEl>
                                        <p:attrNameLst>
                                          <p:attrName>style.visibility</p:attrName>
                                        </p:attrNameLst>
                                      </p:cBhvr>
                                      <p:to>
                                        <p:strVal val="visible"/>
                                      </p:to>
                                    </p:set>
                                    <p:anim calcmode="lin" valueType="num">
                                      <p:cBhvr additive="base">
                                        <p:cTn id="21" dur="500" fill="hold"/>
                                        <p:tgtEl>
                                          <p:spTgt spid="116761"/>
                                        </p:tgtEl>
                                        <p:attrNameLst>
                                          <p:attrName>ppt_x</p:attrName>
                                        </p:attrNameLst>
                                      </p:cBhvr>
                                      <p:tavLst>
                                        <p:tav tm="0">
                                          <p:val>
                                            <p:strVal val="#ppt_x"/>
                                          </p:val>
                                        </p:tav>
                                        <p:tav tm="100000">
                                          <p:val>
                                            <p:strVal val="#ppt_x"/>
                                          </p:val>
                                        </p:tav>
                                      </p:tavLst>
                                    </p:anim>
                                    <p:anim calcmode="lin" valueType="num">
                                      <p:cBhvr additive="base">
                                        <p:cTn id="22" dur="500" fill="hold"/>
                                        <p:tgtEl>
                                          <p:spTgt spid="116761"/>
                                        </p:tgtEl>
                                        <p:attrNameLst>
                                          <p:attrName>ppt_y</p:attrName>
                                        </p:attrNameLst>
                                      </p:cBhvr>
                                      <p:tavLst>
                                        <p:tav tm="0">
                                          <p:val>
                                            <p:strVal val="1+#ppt_h/2"/>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16771"/>
                                        </p:tgtEl>
                                        <p:attrNameLst>
                                          <p:attrName>style.visibility</p:attrName>
                                        </p:attrNameLst>
                                      </p:cBhvr>
                                      <p:to>
                                        <p:strVal val="visible"/>
                                      </p:to>
                                    </p:set>
                                    <p:anim calcmode="lin" valueType="num">
                                      <p:cBhvr additive="base">
                                        <p:cTn id="25" dur="500" fill="hold"/>
                                        <p:tgtEl>
                                          <p:spTgt spid="116771"/>
                                        </p:tgtEl>
                                        <p:attrNameLst>
                                          <p:attrName>ppt_x</p:attrName>
                                        </p:attrNameLst>
                                      </p:cBhvr>
                                      <p:tavLst>
                                        <p:tav tm="0">
                                          <p:val>
                                            <p:strVal val="1+#ppt_w/2"/>
                                          </p:val>
                                        </p:tav>
                                        <p:tav tm="100000">
                                          <p:val>
                                            <p:strVal val="#ppt_x"/>
                                          </p:val>
                                        </p:tav>
                                      </p:tavLst>
                                    </p:anim>
                                    <p:anim calcmode="lin" valueType="num">
                                      <p:cBhvr additive="base">
                                        <p:cTn id="26" dur="500" fill="hold"/>
                                        <p:tgtEl>
                                          <p:spTgt spid="116771"/>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0" presetClass="path" presetSubtype="0" accel="50000" decel="50000" fill="hold" grpId="0" nodeType="clickEffect">
                                  <p:stCondLst>
                                    <p:cond delay="0"/>
                                  </p:stCondLst>
                                  <p:childTnLst>
                                    <p:animMotion origin="layout" path="M 8.33333E-7 4.81481E-6 L 8.33333E-7 0.12222 " pathEditMode="relative" rAng="0" ptsTypes="AA">
                                      <p:cBhvr>
                                        <p:cTn id="30" dur="2000" fill="hold"/>
                                        <p:tgtEl>
                                          <p:spTgt spid="116760"/>
                                        </p:tgtEl>
                                        <p:attrNameLst>
                                          <p:attrName>ppt_x</p:attrName>
                                          <p:attrName>ppt_y</p:attrName>
                                        </p:attrNameLst>
                                      </p:cBhvr>
                                      <p:rCtr x="0" y="6111"/>
                                    </p:animMotion>
                                  </p:childTnLst>
                                </p:cTn>
                              </p:par>
                              <p:par>
                                <p:cTn id="31" presetID="0" presetClass="path" presetSubtype="0" accel="50000" decel="50000" fill="hold" grpId="0" nodeType="withEffect">
                                  <p:stCondLst>
                                    <p:cond delay="0"/>
                                  </p:stCondLst>
                                  <p:childTnLst>
                                    <p:animMotion origin="layout" path="M -2.5E-6 4.81481E-6 L -2.5E-6 0.12222 " pathEditMode="relative" rAng="0" ptsTypes="AA">
                                      <p:cBhvr>
                                        <p:cTn id="32" dur="2000" fill="hold"/>
                                        <p:tgtEl>
                                          <p:spTgt spid="116749"/>
                                        </p:tgtEl>
                                        <p:attrNameLst>
                                          <p:attrName>ppt_x</p:attrName>
                                          <p:attrName>ppt_y</p:attrName>
                                        </p:attrNameLst>
                                      </p:cBhvr>
                                      <p:rCtr x="0" y="6111"/>
                                    </p:animMotion>
                                  </p:childTnLst>
                                </p:cTn>
                              </p:par>
                              <p:par>
                                <p:cTn id="33" presetID="0" presetClass="path" presetSubtype="0" accel="50000" decel="50000" fill="hold" grpId="0" nodeType="withEffect">
                                  <p:stCondLst>
                                    <p:cond delay="0"/>
                                  </p:stCondLst>
                                  <p:childTnLst>
                                    <p:animMotion origin="layout" path="M 4.16667E-6 4.81481E-6 L 4.16667E-6 0.12222 " pathEditMode="relative" rAng="0" ptsTypes="AA">
                                      <p:cBhvr>
                                        <p:cTn id="34" dur="2000" fill="hold"/>
                                        <p:tgtEl>
                                          <p:spTgt spid="116761"/>
                                        </p:tgtEl>
                                        <p:attrNameLst>
                                          <p:attrName>ppt_x</p:attrName>
                                          <p:attrName>ppt_y</p:attrName>
                                        </p:attrNameLst>
                                      </p:cBhvr>
                                      <p:rCtr x="0" y="6111"/>
                                    </p:animMotion>
                                  </p:childTnLst>
                                </p:cTn>
                              </p:par>
                              <p:par>
                                <p:cTn id="35" presetID="0" presetClass="path" presetSubtype="0" accel="50000" decel="50000" fill="hold" grpId="0" nodeType="withEffect">
                                  <p:stCondLst>
                                    <p:cond delay="0"/>
                                  </p:stCondLst>
                                  <p:childTnLst>
                                    <p:animMotion origin="layout" path="M -2.5E-6 1.85185E-6 L -0.00416 0.04444 " pathEditMode="relative" rAng="0" ptsTypes="AA">
                                      <p:cBhvr>
                                        <p:cTn id="36" dur="2000" fill="hold"/>
                                        <p:tgtEl>
                                          <p:spTgt spid="116769"/>
                                        </p:tgtEl>
                                        <p:attrNameLst>
                                          <p:attrName>ppt_x</p:attrName>
                                          <p:attrName>ppt_y</p:attrName>
                                        </p:attrNameLst>
                                      </p:cBhvr>
                                      <p:rCtr x="-208" y="2222"/>
                                    </p:animMotion>
                                  </p:childTnLst>
                                </p:cTn>
                              </p:par>
                            </p:childTnLst>
                          </p:cTn>
                        </p:par>
                        <p:par>
                          <p:cTn id="37" fill="hold" nodeType="afterGroup">
                            <p:stCondLst>
                              <p:cond delay="2000"/>
                            </p:stCondLst>
                            <p:childTnLst>
                              <p:par>
                                <p:cTn id="38" presetID="7" presetClass="emph" presetSubtype="2" fill="hold" nodeType="afterEffect">
                                  <p:stCondLst>
                                    <p:cond delay="0"/>
                                  </p:stCondLst>
                                  <p:childTnLst>
                                    <p:animClr clrSpc="rgb" dir="cw">
                                      <p:cBhvr>
                                        <p:cTn id="39" dur="2000" fill="hold"/>
                                        <p:tgtEl>
                                          <p:spTgt spid="116767"/>
                                        </p:tgtEl>
                                        <p:attrNameLst>
                                          <p:attrName>stroke.color</p:attrName>
                                        </p:attrNameLst>
                                      </p:cBhvr>
                                      <p:to>
                                        <a:schemeClr val="accent2"/>
                                      </p:to>
                                    </p:animClr>
                                    <p:set>
                                      <p:cBhvr>
                                        <p:cTn id="40" dur="2000" fill="hold"/>
                                        <p:tgtEl>
                                          <p:spTgt spid="116767"/>
                                        </p:tgtEl>
                                        <p:attrNameLst>
                                          <p:attrName>stroke.on</p:attrName>
                                        </p:attrNameLst>
                                      </p:cBhvr>
                                      <p:to>
                                        <p:strVal val="true"/>
                                      </p:to>
                                    </p:set>
                                  </p:childTnLst>
                                </p:cTn>
                              </p:par>
                              <p:par>
                                <p:cTn id="41" presetID="7" presetClass="emph" presetSubtype="1" nodeType="withEffect">
                                  <p:stCondLst>
                                    <p:cond delay="0"/>
                                  </p:stCondLst>
                                  <p:childTnLst>
                                    <p:set>
                                      <p:cBhvr>
                                        <p:cTn id="42" dur="indefinite"/>
                                        <p:tgtEl>
                                          <p:spTgt spid="116769"/>
                                        </p:tgtEl>
                                        <p:attrNameLst>
                                          <p:attrName>stroke.color</p:attrName>
                                        </p:attrNameLst>
                                      </p:cBhvr>
                                      <p:to>
                                        <p:clrVal>
                                          <a:schemeClr val="bg1"/>
                                        </p:clrVal>
                                      </p:to>
                                    </p:set>
                                    <p:set>
                                      <p:cBhvr>
                                        <p:cTn id="43" dur="indefinite"/>
                                        <p:tgtEl>
                                          <p:spTgt spid="116769"/>
                                        </p:tgtEl>
                                        <p:attrNameLst>
                                          <p:attrName>stroke.on</p:attrName>
                                        </p:attrNameLst>
                                      </p:cBhvr>
                                      <p:to>
                                        <p:strVal val="true"/>
                                      </p:to>
                                    </p:set>
                                  </p:childTnLst>
                                </p:cTn>
                              </p:par>
                              <p:par>
                                <p:cTn id="44" presetID="5" presetClass="entr" presetSubtype="10" fill="hold" nodeType="withEffect">
                                  <p:stCondLst>
                                    <p:cond delay="0"/>
                                  </p:stCondLst>
                                  <p:childTnLst>
                                    <p:set>
                                      <p:cBhvr>
                                        <p:cTn id="45" dur="1" fill="hold">
                                          <p:stCondLst>
                                            <p:cond delay="0"/>
                                          </p:stCondLst>
                                        </p:cTn>
                                        <p:tgtEl>
                                          <p:spTgt spid="116765"/>
                                        </p:tgtEl>
                                        <p:attrNameLst>
                                          <p:attrName>style.visibility</p:attrName>
                                        </p:attrNameLst>
                                      </p:cBhvr>
                                      <p:to>
                                        <p:strVal val="visible"/>
                                      </p:to>
                                    </p:set>
                                    <p:animEffect transition="in" filter="checkerboard(across)">
                                      <p:cBhvr>
                                        <p:cTn id="46" dur="500"/>
                                        <p:tgtEl>
                                          <p:spTgt spid="116765"/>
                                        </p:tgtEl>
                                      </p:cBhvr>
                                    </p:animEffect>
                                  </p:childTnLst>
                                </p:cTn>
                              </p:par>
                              <p:par>
                                <p:cTn id="47" presetID="0" presetClass="path" presetSubtype="0" accel="50000" decel="50000" fill="hold" grpId="0" nodeType="withEffect">
                                  <p:stCondLst>
                                    <p:cond delay="0"/>
                                  </p:stCondLst>
                                  <p:childTnLst>
                                    <p:animMotion origin="layout" path="M 4.16667E-6 -1.48148E-6 L 4.16667E-6 0.12222 " pathEditMode="relative" rAng="0" ptsTypes="AA">
                                      <p:cBhvr>
                                        <p:cTn id="48" dur="2000" fill="hold"/>
                                        <p:tgtEl>
                                          <p:spTgt spid="116767"/>
                                        </p:tgtEl>
                                        <p:attrNameLst>
                                          <p:attrName>ppt_x</p:attrName>
                                          <p:attrName>ppt_y</p:attrName>
                                        </p:attrNameLst>
                                      </p:cBhvr>
                                      <p:rCtr x="0" y="61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9" grpId="0"/>
      <p:bldP spid="116749" grpId="1"/>
      <p:bldP spid="116760" grpId="0"/>
      <p:bldP spid="116760" grpId="1"/>
      <p:bldP spid="116761" grpId="0"/>
      <p:bldP spid="116761" grpId="1"/>
      <p:bldP spid="116767" grpId="0"/>
      <p:bldP spid="116769" grpId="0" animBg="1"/>
      <p:bldP spid="116770" grpId="0"/>
      <p:bldP spid="11677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4">
            <a:extLst>
              <a:ext uri="{FF2B5EF4-FFF2-40B4-BE49-F238E27FC236}">
                <a16:creationId xmlns:a16="http://schemas.microsoft.com/office/drawing/2014/main" id="{855C91EE-2EC0-4F43-8D98-CB309F64CAF3}"/>
              </a:ext>
            </a:extLst>
          </p:cNvPr>
          <p:cNvSpPr>
            <a:spLocks noChangeArrowheads="1"/>
          </p:cNvSpPr>
          <p:nvPr/>
        </p:nvSpPr>
        <p:spPr bwMode="auto">
          <a:xfrm>
            <a:off x="416496" y="5441950"/>
            <a:ext cx="5638800" cy="914400"/>
          </a:xfrm>
          <a:prstGeom prst="rect">
            <a:avLst/>
          </a:prstGeom>
          <a:pattFill prst="dkUpDiag">
            <a:fgClr>
              <a:srgbClr val="DCDCDC"/>
            </a:fgClr>
            <a:bgClr>
              <a:schemeClr val="bg1"/>
            </a:bgClr>
          </a:pattFill>
          <a:ln w="19050"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fr-FR" altLang="fr-FR"/>
          </a:p>
        </p:txBody>
      </p:sp>
      <p:sp>
        <p:nvSpPr>
          <p:cNvPr id="29701" name="AutoShape 4">
            <a:extLst>
              <a:ext uri="{FF2B5EF4-FFF2-40B4-BE49-F238E27FC236}">
                <a16:creationId xmlns:a16="http://schemas.microsoft.com/office/drawing/2014/main" id="{0638DF29-B23C-4167-AF76-91F44EDD9AEF}"/>
              </a:ext>
            </a:extLst>
          </p:cNvPr>
          <p:cNvSpPr>
            <a:spLocks noChangeAspect="1" noChangeArrowheads="1"/>
          </p:cNvSpPr>
          <p:nvPr/>
        </p:nvSpPr>
        <p:spPr bwMode="auto">
          <a:xfrm>
            <a:off x="416496" y="3733800"/>
            <a:ext cx="5943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9702" name="Line 5">
            <a:extLst>
              <a:ext uri="{FF2B5EF4-FFF2-40B4-BE49-F238E27FC236}">
                <a16:creationId xmlns:a16="http://schemas.microsoft.com/office/drawing/2014/main" id="{45CE938F-0D69-4B5F-B345-3720267EC49C}"/>
              </a:ext>
            </a:extLst>
          </p:cNvPr>
          <p:cNvSpPr>
            <a:spLocks noChangeShapeType="1"/>
          </p:cNvSpPr>
          <p:nvPr/>
        </p:nvSpPr>
        <p:spPr bwMode="auto">
          <a:xfrm>
            <a:off x="416496" y="3733800"/>
            <a:ext cx="0" cy="1708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9703" name="Line 7">
            <a:extLst>
              <a:ext uri="{FF2B5EF4-FFF2-40B4-BE49-F238E27FC236}">
                <a16:creationId xmlns:a16="http://schemas.microsoft.com/office/drawing/2014/main" id="{A893D396-8D79-4B02-A90B-5A6866DA8A34}"/>
              </a:ext>
            </a:extLst>
          </p:cNvPr>
          <p:cNvSpPr>
            <a:spLocks noChangeShapeType="1"/>
          </p:cNvSpPr>
          <p:nvPr/>
        </p:nvSpPr>
        <p:spPr bwMode="auto">
          <a:xfrm flipV="1">
            <a:off x="1178496" y="445135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29704" name="Text Box 8">
            <a:extLst>
              <a:ext uri="{FF2B5EF4-FFF2-40B4-BE49-F238E27FC236}">
                <a16:creationId xmlns:a16="http://schemas.microsoft.com/office/drawing/2014/main" id="{46C74865-2689-400F-8314-B424E9E90C2A}"/>
              </a:ext>
            </a:extLst>
          </p:cNvPr>
          <p:cNvSpPr txBox="1">
            <a:spLocks noChangeArrowheads="1"/>
          </p:cNvSpPr>
          <p:nvPr/>
        </p:nvSpPr>
        <p:spPr bwMode="auto">
          <a:xfrm>
            <a:off x="645096" y="3848100"/>
            <a:ext cx="354013" cy="273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5" name="Text Box 9">
            <a:extLst>
              <a:ext uri="{FF2B5EF4-FFF2-40B4-BE49-F238E27FC236}">
                <a16:creationId xmlns:a16="http://schemas.microsoft.com/office/drawing/2014/main" id="{B83890E0-CA57-40C3-BC66-79A698F24EF8}"/>
              </a:ext>
            </a:extLst>
          </p:cNvPr>
          <p:cNvSpPr txBox="1">
            <a:spLocks noChangeArrowheads="1"/>
          </p:cNvSpPr>
          <p:nvPr/>
        </p:nvSpPr>
        <p:spPr bwMode="auto">
          <a:xfrm>
            <a:off x="1559496" y="3848100"/>
            <a:ext cx="342900"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6" name="Text Box 10">
            <a:extLst>
              <a:ext uri="{FF2B5EF4-FFF2-40B4-BE49-F238E27FC236}">
                <a16:creationId xmlns:a16="http://schemas.microsoft.com/office/drawing/2014/main" id="{3C0C9CBA-2A62-4BE9-8D12-BA3E1D3A9AE6}"/>
              </a:ext>
            </a:extLst>
          </p:cNvPr>
          <p:cNvSpPr txBox="1">
            <a:spLocks noChangeArrowheads="1"/>
          </p:cNvSpPr>
          <p:nvPr/>
        </p:nvSpPr>
        <p:spPr bwMode="auto">
          <a:xfrm>
            <a:off x="2473896" y="3962400"/>
            <a:ext cx="460375" cy="344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7" name="Text Box 11">
            <a:extLst>
              <a:ext uri="{FF2B5EF4-FFF2-40B4-BE49-F238E27FC236}">
                <a16:creationId xmlns:a16="http://schemas.microsoft.com/office/drawing/2014/main" id="{770104B8-67B0-4AFE-838E-30022DC5BB2A}"/>
              </a:ext>
            </a:extLst>
          </p:cNvPr>
          <p:cNvSpPr txBox="1">
            <a:spLocks noChangeArrowheads="1"/>
          </p:cNvSpPr>
          <p:nvPr/>
        </p:nvSpPr>
        <p:spPr bwMode="auto">
          <a:xfrm>
            <a:off x="4863084" y="3924300"/>
            <a:ext cx="4572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29708" name="Text Box 12">
            <a:extLst>
              <a:ext uri="{FF2B5EF4-FFF2-40B4-BE49-F238E27FC236}">
                <a16:creationId xmlns:a16="http://schemas.microsoft.com/office/drawing/2014/main" id="{7A44992E-7F2C-4D29-BF75-A1C9AF822408}"/>
              </a:ext>
            </a:extLst>
          </p:cNvPr>
          <p:cNvSpPr txBox="1">
            <a:spLocks noChangeArrowheads="1"/>
          </p:cNvSpPr>
          <p:nvPr/>
        </p:nvSpPr>
        <p:spPr bwMode="auto">
          <a:xfrm>
            <a:off x="835596" y="5060950"/>
            <a:ext cx="53721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	Y	Y	Y	Y	Y</a:t>
            </a:r>
            <a:endParaRPr lang="en-GB" altLang="fr-FR"/>
          </a:p>
        </p:txBody>
      </p:sp>
      <p:sp>
        <p:nvSpPr>
          <p:cNvPr id="29709" name="Text Box 13">
            <a:extLst>
              <a:ext uri="{FF2B5EF4-FFF2-40B4-BE49-F238E27FC236}">
                <a16:creationId xmlns:a16="http://schemas.microsoft.com/office/drawing/2014/main" id="{51BFA982-2F5B-414B-A3A3-2E349C5EB5B8}"/>
              </a:ext>
            </a:extLst>
          </p:cNvPr>
          <p:cNvSpPr txBox="1">
            <a:spLocks noChangeArrowheads="1"/>
          </p:cNvSpPr>
          <p:nvPr/>
        </p:nvSpPr>
        <p:spPr bwMode="auto">
          <a:xfrm>
            <a:off x="1134046" y="4716463"/>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29710" name="Line 15">
            <a:extLst>
              <a:ext uri="{FF2B5EF4-FFF2-40B4-BE49-F238E27FC236}">
                <a16:creationId xmlns:a16="http://schemas.microsoft.com/office/drawing/2014/main" id="{E53E0B95-7BC2-41D5-A3B4-70E4014D12FE}"/>
              </a:ext>
            </a:extLst>
          </p:cNvPr>
          <p:cNvSpPr>
            <a:spLocks noChangeShapeType="1"/>
          </p:cNvSpPr>
          <p:nvPr/>
        </p:nvSpPr>
        <p:spPr bwMode="auto">
          <a:xfrm>
            <a:off x="416496" y="4451350"/>
            <a:ext cx="5562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86033" name="Text Box 17">
            <a:extLst>
              <a:ext uri="{FF2B5EF4-FFF2-40B4-BE49-F238E27FC236}">
                <a16:creationId xmlns:a16="http://schemas.microsoft.com/office/drawing/2014/main" id="{E53A977D-07EC-4DC8-ACEF-00817C82BBAB}"/>
              </a:ext>
            </a:extLst>
          </p:cNvPr>
          <p:cNvSpPr txBox="1">
            <a:spLocks noChangeArrowheads="1"/>
          </p:cNvSpPr>
          <p:nvPr/>
        </p:nvSpPr>
        <p:spPr bwMode="auto">
          <a:xfrm>
            <a:off x="3388296" y="548005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86034" name="Text Box 18">
            <a:extLst>
              <a:ext uri="{FF2B5EF4-FFF2-40B4-BE49-F238E27FC236}">
                <a16:creationId xmlns:a16="http://schemas.microsoft.com/office/drawing/2014/main" id="{C8BEC545-4BF4-41DD-BEBC-CD45777A7847}"/>
              </a:ext>
            </a:extLst>
          </p:cNvPr>
          <p:cNvSpPr txBox="1">
            <a:spLocks noChangeArrowheads="1"/>
          </p:cNvSpPr>
          <p:nvPr/>
        </p:nvSpPr>
        <p:spPr bwMode="auto">
          <a:xfrm>
            <a:off x="35496" y="43434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29713" name="Text Box 20">
            <a:extLst>
              <a:ext uri="{FF2B5EF4-FFF2-40B4-BE49-F238E27FC236}">
                <a16:creationId xmlns:a16="http://schemas.microsoft.com/office/drawing/2014/main" id="{FD027CCC-5E01-4AA8-BFAD-D1AA335FB2CC}"/>
              </a:ext>
            </a:extLst>
          </p:cNvPr>
          <p:cNvSpPr txBox="1">
            <a:spLocks noChangeArrowheads="1"/>
          </p:cNvSpPr>
          <p:nvPr/>
        </p:nvSpPr>
        <p:spPr bwMode="auto">
          <a:xfrm>
            <a:off x="3769296" y="44878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29714" name="Text Box 21">
            <a:extLst>
              <a:ext uri="{FF2B5EF4-FFF2-40B4-BE49-F238E27FC236}">
                <a16:creationId xmlns:a16="http://schemas.microsoft.com/office/drawing/2014/main" id="{4B09158A-CC53-4262-9794-8C535A031D66}"/>
              </a:ext>
            </a:extLst>
          </p:cNvPr>
          <p:cNvSpPr txBox="1">
            <a:spLocks noChangeArrowheads="1"/>
          </p:cNvSpPr>
          <p:nvPr/>
        </p:nvSpPr>
        <p:spPr bwMode="auto">
          <a:xfrm>
            <a:off x="3083496" y="44513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a:t>(la marque)</a:t>
            </a:r>
            <a:endParaRPr lang="fr-FR" altLang="fr-FR"/>
          </a:p>
        </p:txBody>
      </p:sp>
      <p:sp>
        <p:nvSpPr>
          <p:cNvPr id="29715" name="Text Box 22">
            <a:extLst>
              <a:ext uri="{FF2B5EF4-FFF2-40B4-BE49-F238E27FC236}">
                <a16:creationId xmlns:a16="http://schemas.microsoft.com/office/drawing/2014/main" id="{394DCB07-615E-4FBF-A374-2993EC55148D}"/>
              </a:ext>
            </a:extLst>
          </p:cNvPr>
          <p:cNvSpPr txBox="1">
            <a:spLocks noChangeArrowheads="1"/>
          </p:cNvSpPr>
          <p:nvPr/>
        </p:nvSpPr>
        <p:spPr bwMode="auto">
          <a:xfrm>
            <a:off x="3540696" y="42592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29716" name="Line 25">
            <a:extLst>
              <a:ext uri="{FF2B5EF4-FFF2-40B4-BE49-F238E27FC236}">
                <a16:creationId xmlns:a16="http://schemas.microsoft.com/office/drawing/2014/main" id="{81CE339E-5404-4C36-A1B0-4F20522765D0}"/>
              </a:ext>
            </a:extLst>
          </p:cNvPr>
          <p:cNvSpPr>
            <a:spLocks noChangeShapeType="1"/>
          </p:cNvSpPr>
          <p:nvPr/>
        </p:nvSpPr>
        <p:spPr bwMode="auto">
          <a:xfrm>
            <a:off x="6055296" y="3765550"/>
            <a:ext cx="0" cy="1708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6042" name="Rectangle 26">
            <a:extLst>
              <a:ext uri="{FF2B5EF4-FFF2-40B4-BE49-F238E27FC236}">
                <a16:creationId xmlns:a16="http://schemas.microsoft.com/office/drawing/2014/main" id="{64BBAB39-B7DE-4D2F-9738-A6B77124D30B}"/>
              </a:ext>
            </a:extLst>
          </p:cNvPr>
          <p:cNvSpPr>
            <a:spLocks noChangeArrowheads="1"/>
          </p:cNvSpPr>
          <p:nvPr/>
        </p:nvSpPr>
        <p:spPr bwMode="auto">
          <a:xfrm>
            <a:off x="251520" y="1844824"/>
            <a:ext cx="727280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Central referee : 1m behind the try line in the axis of the ball</a:t>
            </a:r>
            <a:endParaRPr lang="en-GB" altLang="fr-FR" sz="2400" b="1" dirty="0">
              <a:solidFill>
                <a:srgbClr val="7030A0"/>
              </a:solidFill>
            </a:endParaRPr>
          </a:p>
        </p:txBody>
      </p:sp>
      <p:sp>
        <p:nvSpPr>
          <p:cNvPr id="86043" name="Rectangle 27">
            <a:extLst>
              <a:ext uri="{FF2B5EF4-FFF2-40B4-BE49-F238E27FC236}">
                <a16:creationId xmlns:a16="http://schemas.microsoft.com/office/drawing/2014/main" id="{7A637798-6081-4A70-A949-5E006E494A88}"/>
              </a:ext>
            </a:extLst>
          </p:cNvPr>
          <p:cNvSpPr>
            <a:spLocks noChangeArrowheads="1"/>
          </p:cNvSpPr>
          <p:nvPr/>
        </p:nvSpPr>
        <p:spPr bwMode="auto">
          <a:xfrm>
            <a:off x="251519" y="2996952"/>
            <a:ext cx="691276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spcBef>
                <a:spcPct val="20000"/>
              </a:spcBef>
              <a:buFontTx/>
              <a:buChar char="–"/>
            </a:pPr>
            <a:r>
              <a:rPr lang="en-GB" altLang="fr-FR" sz="2400" dirty="0"/>
              <a:t>Side-line referees : inline with the ball</a:t>
            </a:r>
          </a:p>
        </p:txBody>
      </p:sp>
      <p:sp>
        <p:nvSpPr>
          <p:cNvPr id="29719" name="Text Box 29">
            <a:extLst>
              <a:ext uri="{FF2B5EF4-FFF2-40B4-BE49-F238E27FC236}">
                <a16:creationId xmlns:a16="http://schemas.microsoft.com/office/drawing/2014/main" id="{4C596C4B-7645-4CF0-800A-95C7065BB2E2}"/>
              </a:ext>
            </a:extLst>
          </p:cNvPr>
          <p:cNvSpPr txBox="1">
            <a:spLocks noChangeArrowheads="1"/>
          </p:cNvSpPr>
          <p:nvPr/>
        </p:nvSpPr>
        <p:spPr bwMode="auto">
          <a:xfrm>
            <a:off x="2473896" y="5899150"/>
            <a:ext cx="14029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dirty="0"/>
              <a:t>In goal area</a:t>
            </a:r>
          </a:p>
        </p:txBody>
      </p:sp>
      <p:sp>
        <p:nvSpPr>
          <p:cNvPr id="86046" name="Text Box 30">
            <a:extLst>
              <a:ext uri="{FF2B5EF4-FFF2-40B4-BE49-F238E27FC236}">
                <a16:creationId xmlns:a16="http://schemas.microsoft.com/office/drawing/2014/main" id="{DBF7F461-3AA8-4DFD-B0FF-6025DFC57D88}"/>
              </a:ext>
            </a:extLst>
          </p:cNvPr>
          <p:cNvSpPr txBox="1">
            <a:spLocks noChangeArrowheads="1"/>
          </p:cNvSpPr>
          <p:nvPr/>
        </p:nvSpPr>
        <p:spPr bwMode="auto">
          <a:xfrm>
            <a:off x="6093396" y="43434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3" name="Titre 2">
            <a:extLst>
              <a:ext uri="{FF2B5EF4-FFF2-40B4-BE49-F238E27FC236}">
                <a16:creationId xmlns:a16="http://schemas.microsoft.com/office/drawing/2014/main" id="{F7FA6900-CD3B-44FA-88C8-FCC89819B578}"/>
              </a:ext>
            </a:extLst>
          </p:cNvPr>
          <p:cNvSpPr>
            <a:spLocks noGrp="1"/>
          </p:cNvSpPr>
          <p:nvPr>
            <p:ph type="title"/>
          </p:nvPr>
        </p:nvSpPr>
        <p:spPr/>
        <p:txBody>
          <a:bodyPr/>
          <a:lstStyle/>
          <a:p>
            <a:r>
              <a:rPr lang="en-GB" dirty="0"/>
              <a:t>Position: near try line</a:t>
            </a:r>
          </a:p>
        </p:txBody>
      </p:sp>
      <p:sp>
        <p:nvSpPr>
          <p:cNvPr id="5" name="Espace réservé du contenu 4">
            <a:extLst>
              <a:ext uri="{FF2B5EF4-FFF2-40B4-BE49-F238E27FC236}">
                <a16:creationId xmlns:a16="http://schemas.microsoft.com/office/drawing/2014/main" id="{3E170E5A-9392-4FB6-8507-B29473FC50E6}"/>
              </a:ext>
            </a:extLst>
          </p:cNvPr>
          <p:cNvSpPr>
            <a:spLocks noGrp="1"/>
          </p:cNvSpPr>
          <p:nvPr>
            <p:ph idx="1"/>
          </p:nvPr>
        </p:nvSpPr>
        <p:spPr>
          <a:xfrm>
            <a:off x="179512" y="1268760"/>
            <a:ext cx="8435280" cy="685801"/>
          </a:xfrm>
        </p:spPr>
        <p:txBody>
          <a:bodyPr/>
          <a:lstStyle/>
          <a:p>
            <a:pPr marL="0" indent="0">
              <a:buNone/>
            </a:pPr>
            <a:r>
              <a:rPr lang="fr-FR" dirty="0"/>
              <a:t>Position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6033"/>
                                        </p:tgtEl>
                                        <p:attrNameLst>
                                          <p:attrName>style.visibility</p:attrName>
                                        </p:attrNameLst>
                                      </p:cBhvr>
                                      <p:to>
                                        <p:strVal val="visible"/>
                                      </p:to>
                                    </p:set>
                                    <p:anim calcmode="lin" valueType="num">
                                      <p:cBhvr additive="base">
                                        <p:cTn id="7" dur="500" fill="hold"/>
                                        <p:tgtEl>
                                          <p:spTgt spid="86033"/>
                                        </p:tgtEl>
                                        <p:attrNameLst>
                                          <p:attrName>ppt_x</p:attrName>
                                        </p:attrNameLst>
                                      </p:cBhvr>
                                      <p:tavLst>
                                        <p:tav tm="0">
                                          <p:val>
                                            <p:strVal val="#ppt_x"/>
                                          </p:val>
                                        </p:tav>
                                        <p:tav tm="100000">
                                          <p:val>
                                            <p:strVal val="#ppt_x"/>
                                          </p:val>
                                        </p:tav>
                                      </p:tavLst>
                                    </p:anim>
                                    <p:anim calcmode="lin" valueType="num">
                                      <p:cBhvr additive="base">
                                        <p:cTn id="8" dur="500" fill="hold"/>
                                        <p:tgtEl>
                                          <p:spTgt spid="86033"/>
                                        </p:tgtEl>
                                        <p:attrNameLst>
                                          <p:attrName>ppt_y</p:attrName>
                                        </p:attrNameLst>
                                      </p:cBhvr>
                                      <p:tavLst>
                                        <p:tav tm="0">
                                          <p:val>
                                            <p:strVal val="1+#ppt_h/2"/>
                                          </p:val>
                                        </p:tav>
                                        <p:tav tm="100000">
                                          <p:val>
                                            <p:strVal val="#ppt_y"/>
                                          </p:val>
                                        </p:tav>
                                      </p:tavLst>
                                    </p:anim>
                                  </p:childTnLst>
                                </p:cTn>
                              </p:par>
                              <p:par>
                                <p:cTn id="9" presetID="5" presetClass="entr" presetSubtype="10" fill="hold" nodeType="withEffect">
                                  <p:stCondLst>
                                    <p:cond delay="0"/>
                                  </p:stCondLst>
                                  <p:childTnLst>
                                    <p:set>
                                      <p:cBhvr>
                                        <p:cTn id="10" dur="1" fill="hold">
                                          <p:stCondLst>
                                            <p:cond delay="0"/>
                                          </p:stCondLst>
                                        </p:cTn>
                                        <p:tgtEl>
                                          <p:spTgt spid="86042"/>
                                        </p:tgtEl>
                                        <p:attrNameLst>
                                          <p:attrName>style.visibility</p:attrName>
                                        </p:attrNameLst>
                                      </p:cBhvr>
                                      <p:to>
                                        <p:strVal val="visible"/>
                                      </p:to>
                                    </p:set>
                                    <p:animEffect transition="in" filter="checkerboard(across)">
                                      <p:cBhvr>
                                        <p:cTn id="11" dur="500"/>
                                        <p:tgtEl>
                                          <p:spTgt spid="8604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6034"/>
                                        </p:tgtEl>
                                        <p:attrNameLst>
                                          <p:attrName>style.visibility</p:attrName>
                                        </p:attrNameLst>
                                      </p:cBhvr>
                                      <p:to>
                                        <p:strVal val="visible"/>
                                      </p:to>
                                    </p:set>
                                    <p:anim calcmode="lin" valueType="num">
                                      <p:cBhvr additive="base">
                                        <p:cTn id="16" dur="500" fill="hold"/>
                                        <p:tgtEl>
                                          <p:spTgt spid="86034"/>
                                        </p:tgtEl>
                                        <p:attrNameLst>
                                          <p:attrName>ppt_x</p:attrName>
                                        </p:attrNameLst>
                                      </p:cBhvr>
                                      <p:tavLst>
                                        <p:tav tm="0">
                                          <p:val>
                                            <p:strVal val="#ppt_x"/>
                                          </p:val>
                                        </p:tav>
                                        <p:tav tm="100000">
                                          <p:val>
                                            <p:strVal val="#ppt_x"/>
                                          </p:val>
                                        </p:tav>
                                      </p:tavLst>
                                    </p:anim>
                                    <p:anim calcmode="lin" valueType="num">
                                      <p:cBhvr additive="base">
                                        <p:cTn id="17" dur="500" fill="hold"/>
                                        <p:tgtEl>
                                          <p:spTgt spid="86034"/>
                                        </p:tgtEl>
                                        <p:attrNameLst>
                                          <p:attrName>ppt_y</p:attrName>
                                        </p:attrNameLst>
                                      </p:cBhvr>
                                      <p:tavLst>
                                        <p:tav tm="0">
                                          <p:val>
                                            <p:strVal val="1+#ppt_h/2"/>
                                          </p:val>
                                        </p:tav>
                                        <p:tav tm="100000">
                                          <p:val>
                                            <p:strVal val="#ppt_y"/>
                                          </p:val>
                                        </p:tav>
                                      </p:tavLst>
                                    </p:anim>
                                  </p:childTnLst>
                                </p:cTn>
                              </p:par>
                              <p:par>
                                <p:cTn id="18" presetID="5" presetClass="entr" presetSubtype="10" fill="hold" grpId="0" nodeType="withEffect">
                                  <p:stCondLst>
                                    <p:cond delay="0"/>
                                  </p:stCondLst>
                                  <p:childTnLst>
                                    <p:set>
                                      <p:cBhvr>
                                        <p:cTn id="19" dur="1" fill="hold">
                                          <p:stCondLst>
                                            <p:cond delay="0"/>
                                          </p:stCondLst>
                                        </p:cTn>
                                        <p:tgtEl>
                                          <p:spTgt spid="86043"/>
                                        </p:tgtEl>
                                        <p:attrNameLst>
                                          <p:attrName>style.visibility</p:attrName>
                                        </p:attrNameLst>
                                      </p:cBhvr>
                                      <p:to>
                                        <p:strVal val="visible"/>
                                      </p:to>
                                    </p:set>
                                    <p:animEffect transition="in" filter="checkerboard(across)">
                                      <p:cBhvr>
                                        <p:cTn id="20" dur="500"/>
                                        <p:tgtEl>
                                          <p:spTgt spid="86043"/>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86046"/>
                                        </p:tgtEl>
                                        <p:attrNameLst>
                                          <p:attrName>style.visibility</p:attrName>
                                        </p:attrNameLst>
                                      </p:cBhvr>
                                      <p:to>
                                        <p:strVal val="visible"/>
                                      </p:to>
                                    </p:set>
                                    <p:anim calcmode="lin" valueType="num">
                                      <p:cBhvr additive="base">
                                        <p:cTn id="23" dur="500" fill="hold"/>
                                        <p:tgtEl>
                                          <p:spTgt spid="86046"/>
                                        </p:tgtEl>
                                        <p:attrNameLst>
                                          <p:attrName>ppt_x</p:attrName>
                                        </p:attrNameLst>
                                      </p:cBhvr>
                                      <p:tavLst>
                                        <p:tav tm="0">
                                          <p:val>
                                            <p:strVal val="#ppt_x"/>
                                          </p:val>
                                        </p:tav>
                                        <p:tav tm="100000">
                                          <p:val>
                                            <p:strVal val="#ppt_x"/>
                                          </p:val>
                                        </p:tav>
                                      </p:tavLst>
                                    </p:anim>
                                    <p:anim calcmode="lin" valueType="num">
                                      <p:cBhvr additive="base">
                                        <p:cTn id="24" dur="500" fill="hold"/>
                                        <p:tgtEl>
                                          <p:spTgt spid="860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33" grpId="0"/>
      <p:bldP spid="86034" grpId="0"/>
      <p:bldP spid="86043" grpId="0"/>
      <p:bldP spid="8604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a:extLst>
              <a:ext uri="{FF2B5EF4-FFF2-40B4-BE49-F238E27FC236}">
                <a16:creationId xmlns:a16="http://schemas.microsoft.com/office/drawing/2014/main" id="{05AB2420-BA70-4246-B0A5-B6841DBD0500}"/>
              </a:ext>
            </a:extLst>
          </p:cNvPr>
          <p:cNvSpPr>
            <a:spLocks noGrp="1" noChangeArrowheads="1"/>
          </p:cNvSpPr>
          <p:nvPr>
            <p:ph type="body" idx="1"/>
          </p:nvPr>
        </p:nvSpPr>
        <p:spPr>
          <a:xfrm>
            <a:off x="76200" y="1196755"/>
            <a:ext cx="6477000" cy="5112563"/>
          </a:xfrm>
        </p:spPr>
        <p:txBody>
          <a:bodyPr>
            <a:normAutofit lnSpcReduction="10000"/>
          </a:bodyPr>
          <a:lstStyle/>
          <a:p>
            <a:pPr eaLnBrk="1" hangingPunct="1">
              <a:lnSpc>
                <a:spcPct val="90000"/>
              </a:lnSpc>
            </a:pPr>
            <a:r>
              <a:rPr lang="en-GB" altLang="fr-FR" sz="2400" dirty="0"/>
              <a:t>Keep moving, stay ready (tip toe)</a:t>
            </a:r>
          </a:p>
          <a:p>
            <a:pPr eaLnBrk="1" hangingPunct="1">
              <a:lnSpc>
                <a:spcPct val="90000"/>
              </a:lnSpc>
            </a:pPr>
            <a:r>
              <a:rPr lang="en-GB" altLang="fr-FR" sz="2400" dirty="0"/>
              <a:t>How to move to your next offside line</a:t>
            </a:r>
          </a:p>
          <a:p>
            <a:pPr lvl="1" eaLnBrk="1" hangingPunct="1">
              <a:lnSpc>
                <a:spcPct val="90000"/>
              </a:lnSpc>
              <a:buFont typeface="Arial" panose="020B0604020202020204" pitchFamily="34" charset="0"/>
              <a:buChar char="•"/>
            </a:pPr>
            <a:r>
              <a:rPr lang="en-GB" altLang="fr-FR" sz="2000" dirty="0"/>
              <a:t>Sprint first ! Then reduce the speed if possible</a:t>
            </a:r>
          </a:p>
          <a:p>
            <a:pPr lvl="1" eaLnBrk="1" hangingPunct="1">
              <a:lnSpc>
                <a:spcPct val="90000"/>
              </a:lnSpc>
              <a:buFont typeface="Arial" panose="020B0604020202020204" pitchFamily="34" charset="0"/>
              <a:buChar char="•"/>
            </a:pPr>
            <a:r>
              <a:rPr lang="en-GB" altLang="fr-FR" sz="2000" dirty="0"/>
              <a:t>Running backward straight</a:t>
            </a:r>
          </a:p>
          <a:p>
            <a:pPr lvl="1" eaLnBrk="1" hangingPunct="1">
              <a:lnSpc>
                <a:spcPct val="90000"/>
              </a:lnSpc>
              <a:buFont typeface="Arial" panose="020B0604020202020204" pitchFamily="34" charset="0"/>
              <a:buChar char="•"/>
            </a:pPr>
            <a:r>
              <a:rPr lang="en-GB" altLang="fr-FR" sz="2000" dirty="0"/>
              <a:t>Running forward with angle (as a snake):</a:t>
            </a:r>
          </a:p>
          <a:p>
            <a:pPr lvl="2" eaLnBrk="1" hangingPunct="1">
              <a:lnSpc>
                <a:spcPct val="90000"/>
              </a:lnSpc>
            </a:pPr>
            <a:r>
              <a:rPr lang="en-GB" altLang="fr-FR" sz="1800" dirty="0"/>
              <a:t>Legs moves forward</a:t>
            </a:r>
          </a:p>
          <a:p>
            <a:pPr lvl="2" eaLnBrk="1" hangingPunct="1">
              <a:lnSpc>
                <a:spcPct val="90000"/>
              </a:lnSpc>
            </a:pPr>
            <a:r>
              <a:rPr lang="en-GB" altLang="fr-FR" sz="1800" dirty="0"/>
              <a:t>Eyes &amp; shoulder towards the ball</a:t>
            </a:r>
          </a:p>
          <a:p>
            <a:pPr lvl="2" eaLnBrk="1" hangingPunct="1">
              <a:lnSpc>
                <a:spcPct val="90000"/>
              </a:lnSpc>
            </a:pPr>
            <a:r>
              <a:rPr lang="en-GB" altLang="fr-FR" sz="1800" dirty="0"/>
              <a:t>Rotate the hips to change of direction but eyes on the ball</a:t>
            </a:r>
          </a:p>
          <a:p>
            <a:pPr eaLnBrk="1" hangingPunct="1">
              <a:lnSpc>
                <a:spcPct val="90000"/>
              </a:lnSpc>
            </a:pPr>
            <a:r>
              <a:rPr lang="en-GB" altLang="fr-FR" sz="2400" dirty="0"/>
              <a:t>Set the 7m</a:t>
            </a:r>
          </a:p>
          <a:p>
            <a:pPr lvl="1">
              <a:lnSpc>
                <a:spcPct val="90000"/>
              </a:lnSpc>
              <a:buFont typeface="Arial" panose="020B0604020202020204" pitchFamily="34" charset="0"/>
              <a:buChar char="•"/>
            </a:pPr>
            <a:r>
              <a:rPr lang="en-GB" altLang="fr-FR" sz="2000" dirty="0"/>
              <a:t>Stop to run</a:t>
            </a:r>
          </a:p>
          <a:p>
            <a:pPr lvl="1">
              <a:lnSpc>
                <a:spcPct val="90000"/>
              </a:lnSpc>
              <a:buFont typeface="Arial" panose="020B0604020202020204" pitchFamily="34" charset="0"/>
              <a:buChar char="•"/>
            </a:pPr>
            <a:r>
              <a:rPr lang="en-GB" altLang="fr-FR" sz="2000" dirty="0" err="1"/>
              <a:t>Squarre</a:t>
            </a:r>
            <a:r>
              <a:rPr lang="en-GB" altLang="fr-FR" sz="2000" dirty="0"/>
              <a:t> (body is face to the opposite try line)</a:t>
            </a:r>
          </a:p>
          <a:p>
            <a:pPr eaLnBrk="1" hangingPunct="1">
              <a:lnSpc>
                <a:spcPct val="90000"/>
              </a:lnSpc>
            </a:pPr>
            <a:r>
              <a:rPr lang="en-GB" altLang="fr-FR" sz="2400" dirty="0"/>
              <a:t>Sprint </a:t>
            </a:r>
          </a:p>
          <a:p>
            <a:pPr lvl="1">
              <a:lnSpc>
                <a:spcPct val="90000"/>
              </a:lnSpc>
              <a:buFont typeface="Arial" panose="020B0604020202020204" pitchFamily="34" charset="0"/>
              <a:buChar char="•"/>
            </a:pPr>
            <a:r>
              <a:rPr lang="en-GB" altLang="fr-FR" sz="2000" dirty="0"/>
              <a:t>On turn over : </a:t>
            </a:r>
            <a:r>
              <a:rPr lang="en-GB" altLang="fr-FR" sz="2000" dirty="0" err="1"/>
              <a:t>BtG</a:t>
            </a:r>
            <a:r>
              <a:rPr lang="en-GB" altLang="fr-FR" sz="2000" dirty="0"/>
              <a:t>, 6th, ½, interception</a:t>
            </a:r>
          </a:p>
          <a:p>
            <a:pPr lvl="1">
              <a:lnSpc>
                <a:spcPct val="90000"/>
              </a:lnSpc>
              <a:buFont typeface="Arial" panose="020B0604020202020204" pitchFamily="34" charset="0"/>
              <a:buChar char="•"/>
            </a:pPr>
            <a:r>
              <a:rPr lang="en-GB" altLang="fr-FR" sz="2000" dirty="0"/>
              <a:t>On break defence</a:t>
            </a:r>
            <a:endParaRPr lang="en-GB" altLang="fr-FR" sz="1600" dirty="0"/>
          </a:p>
        </p:txBody>
      </p:sp>
      <p:sp>
        <p:nvSpPr>
          <p:cNvPr id="30724" name="Line 4">
            <a:extLst>
              <a:ext uri="{FF2B5EF4-FFF2-40B4-BE49-F238E27FC236}">
                <a16:creationId xmlns:a16="http://schemas.microsoft.com/office/drawing/2014/main" id="{A535A72A-BBB1-43D2-9808-9B7708741B8C}"/>
              </a:ext>
            </a:extLst>
          </p:cNvPr>
          <p:cNvSpPr>
            <a:spLocks noChangeShapeType="1"/>
          </p:cNvSpPr>
          <p:nvPr/>
        </p:nvSpPr>
        <p:spPr bwMode="auto">
          <a:xfrm>
            <a:off x="7086600" y="2057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0725" name="Line 5">
            <a:extLst>
              <a:ext uri="{FF2B5EF4-FFF2-40B4-BE49-F238E27FC236}">
                <a16:creationId xmlns:a16="http://schemas.microsoft.com/office/drawing/2014/main" id="{3C9027B7-25C1-4528-8988-6793E1FA2ED1}"/>
              </a:ext>
            </a:extLst>
          </p:cNvPr>
          <p:cNvSpPr>
            <a:spLocks noChangeShapeType="1"/>
          </p:cNvSpPr>
          <p:nvPr/>
        </p:nvSpPr>
        <p:spPr bwMode="auto">
          <a:xfrm>
            <a:off x="7086600" y="2819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0726" name="Line 6">
            <a:extLst>
              <a:ext uri="{FF2B5EF4-FFF2-40B4-BE49-F238E27FC236}">
                <a16:creationId xmlns:a16="http://schemas.microsoft.com/office/drawing/2014/main" id="{98E01B6D-D616-441E-8D62-4718FF2B9A72}"/>
              </a:ext>
            </a:extLst>
          </p:cNvPr>
          <p:cNvSpPr>
            <a:spLocks noChangeShapeType="1"/>
          </p:cNvSpPr>
          <p:nvPr/>
        </p:nvSpPr>
        <p:spPr bwMode="auto">
          <a:xfrm>
            <a:off x="7086600" y="3581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0727" name="Line 7">
            <a:extLst>
              <a:ext uri="{FF2B5EF4-FFF2-40B4-BE49-F238E27FC236}">
                <a16:creationId xmlns:a16="http://schemas.microsoft.com/office/drawing/2014/main" id="{600C3EC7-9A9B-4886-B710-95662B129BA6}"/>
              </a:ext>
            </a:extLst>
          </p:cNvPr>
          <p:cNvSpPr>
            <a:spLocks noChangeShapeType="1"/>
          </p:cNvSpPr>
          <p:nvPr/>
        </p:nvSpPr>
        <p:spPr bwMode="auto">
          <a:xfrm>
            <a:off x="7086600" y="4343400"/>
            <a:ext cx="1828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grpSp>
        <p:nvGrpSpPr>
          <p:cNvPr id="30728" name="Group 10">
            <a:extLst>
              <a:ext uri="{FF2B5EF4-FFF2-40B4-BE49-F238E27FC236}">
                <a16:creationId xmlns:a16="http://schemas.microsoft.com/office/drawing/2014/main" id="{1AC99992-7325-4B6B-91A0-61C45E36B1B0}"/>
              </a:ext>
            </a:extLst>
          </p:cNvPr>
          <p:cNvGrpSpPr>
            <a:grpSpLocks/>
          </p:cNvGrpSpPr>
          <p:nvPr/>
        </p:nvGrpSpPr>
        <p:grpSpPr bwMode="auto">
          <a:xfrm>
            <a:off x="6584950" y="2133600"/>
            <a:ext cx="501650" cy="685800"/>
            <a:chOff x="4148" y="1344"/>
            <a:chExt cx="316" cy="432"/>
          </a:xfrm>
        </p:grpSpPr>
        <p:sp>
          <p:nvSpPr>
            <p:cNvPr id="30740" name="Line 8">
              <a:extLst>
                <a:ext uri="{FF2B5EF4-FFF2-40B4-BE49-F238E27FC236}">
                  <a16:creationId xmlns:a16="http://schemas.microsoft.com/office/drawing/2014/main" id="{DF107D46-E08D-4BF1-9FB6-100F18F8B0D8}"/>
                </a:ext>
              </a:extLst>
            </p:cNvPr>
            <p:cNvSpPr>
              <a:spLocks noChangeShapeType="1"/>
            </p:cNvSpPr>
            <p:nvPr/>
          </p:nvSpPr>
          <p:spPr bwMode="auto">
            <a:xfrm>
              <a:off x="4416" y="1344"/>
              <a:ext cx="0" cy="432"/>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0741" name="Text Box 9">
              <a:extLst>
                <a:ext uri="{FF2B5EF4-FFF2-40B4-BE49-F238E27FC236}">
                  <a16:creationId xmlns:a16="http://schemas.microsoft.com/office/drawing/2014/main" id="{56852121-5C3D-49AF-977B-6D8A40FD9A44}"/>
                </a:ext>
              </a:extLst>
            </p:cNvPr>
            <p:cNvSpPr txBox="1">
              <a:spLocks noChangeArrowheads="1"/>
            </p:cNvSpPr>
            <p:nvPr/>
          </p:nvSpPr>
          <p:spPr bwMode="auto">
            <a:xfrm>
              <a:off x="4148" y="1415"/>
              <a:ext cx="3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grpSp>
      <p:sp>
        <p:nvSpPr>
          <p:cNvPr id="88075" name="Text Box 11">
            <a:extLst>
              <a:ext uri="{FF2B5EF4-FFF2-40B4-BE49-F238E27FC236}">
                <a16:creationId xmlns:a16="http://schemas.microsoft.com/office/drawing/2014/main" id="{EB1D95EF-4F74-417D-B3D3-670D7895E839}"/>
              </a:ext>
            </a:extLst>
          </p:cNvPr>
          <p:cNvSpPr txBox="1">
            <a:spLocks noChangeArrowheads="1"/>
          </p:cNvSpPr>
          <p:nvPr/>
        </p:nvSpPr>
        <p:spPr bwMode="auto">
          <a:xfrm>
            <a:off x="7315200" y="19050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sp>
        <p:nvSpPr>
          <p:cNvPr id="88077" name="Text Box 13">
            <a:extLst>
              <a:ext uri="{FF2B5EF4-FFF2-40B4-BE49-F238E27FC236}">
                <a16:creationId xmlns:a16="http://schemas.microsoft.com/office/drawing/2014/main" id="{A15B6933-ADBB-4A25-A358-837F3A97A3A0}"/>
              </a:ext>
            </a:extLst>
          </p:cNvPr>
          <p:cNvSpPr txBox="1">
            <a:spLocks noChangeArrowheads="1"/>
          </p:cNvSpPr>
          <p:nvPr/>
        </p:nvSpPr>
        <p:spPr bwMode="auto">
          <a:xfrm>
            <a:off x="8534400" y="1866900"/>
            <a:ext cx="3429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a:t>
            </a:r>
            <a:endParaRPr lang="en-GB" altLang="fr-FR">
              <a:solidFill>
                <a:srgbClr val="FF0000"/>
              </a:solidFill>
            </a:endParaRPr>
          </a:p>
        </p:txBody>
      </p:sp>
      <p:grpSp>
        <p:nvGrpSpPr>
          <p:cNvPr id="30731" name="Group 17">
            <a:extLst>
              <a:ext uri="{FF2B5EF4-FFF2-40B4-BE49-F238E27FC236}">
                <a16:creationId xmlns:a16="http://schemas.microsoft.com/office/drawing/2014/main" id="{CF1EA079-882B-4570-860E-1BA681A38F63}"/>
              </a:ext>
            </a:extLst>
          </p:cNvPr>
          <p:cNvGrpSpPr>
            <a:grpSpLocks/>
          </p:cNvGrpSpPr>
          <p:nvPr/>
        </p:nvGrpSpPr>
        <p:grpSpPr bwMode="auto">
          <a:xfrm>
            <a:off x="8001000" y="2057400"/>
            <a:ext cx="762000" cy="762000"/>
            <a:chOff x="4992" y="1296"/>
            <a:chExt cx="480" cy="480"/>
          </a:xfrm>
        </p:grpSpPr>
        <p:sp>
          <p:nvSpPr>
            <p:cNvPr id="30738" name="Line 15">
              <a:extLst>
                <a:ext uri="{FF2B5EF4-FFF2-40B4-BE49-F238E27FC236}">
                  <a16:creationId xmlns:a16="http://schemas.microsoft.com/office/drawing/2014/main" id="{F01B35EE-A913-4088-82B0-2E0ECBA17983}"/>
                </a:ext>
              </a:extLst>
            </p:cNvPr>
            <p:cNvSpPr>
              <a:spLocks noChangeShapeType="1"/>
            </p:cNvSpPr>
            <p:nvPr/>
          </p:nvSpPr>
          <p:spPr bwMode="auto">
            <a:xfrm flipH="1">
              <a:off x="5184" y="1296"/>
              <a:ext cx="288"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0739" name="Line 16">
              <a:extLst>
                <a:ext uri="{FF2B5EF4-FFF2-40B4-BE49-F238E27FC236}">
                  <a16:creationId xmlns:a16="http://schemas.microsoft.com/office/drawing/2014/main" id="{07F1B904-70CF-4EA0-A300-06D6A25B5300}"/>
                </a:ext>
              </a:extLst>
            </p:cNvPr>
            <p:cNvSpPr>
              <a:spLocks noChangeShapeType="1"/>
            </p:cNvSpPr>
            <p:nvPr/>
          </p:nvSpPr>
          <p:spPr bwMode="auto">
            <a:xfrm flipH="1">
              <a:off x="4992" y="1584"/>
              <a:ext cx="192"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grpSp>
      <p:grpSp>
        <p:nvGrpSpPr>
          <p:cNvPr id="30732" name="Group 18">
            <a:extLst>
              <a:ext uri="{FF2B5EF4-FFF2-40B4-BE49-F238E27FC236}">
                <a16:creationId xmlns:a16="http://schemas.microsoft.com/office/drawing/2014/main" id="{0A2649DC-1105-4F46-865B-CBB5AC8DE521}"/>
              </a:ext>
            </a:extLst>
          </p:cNvPr>
          <p:cNvGrpSpPr>
            <a:grpSpLocks/>
          </p:cNvGrpSpPr>
          <p:nvPr/>
        </p:nvGrpSpPr>
        <p:grpSpPr bwMode="auto">
          <a:xfrm>
            <a:off x="8001000" y="3581400"/>
            <a:ext cx="762000" cy="762000"/>
            <a:chOff x="4992" y="1296"/>
            <a:chExt cx="480" cy="480"/>
          </a:xfrm>
        </p:grpSpPr>
        <p:sp>
          <p:nvSpPr>
            <p:cNvPr id="30736" name="Line 19">
              <a:extLst>
                <a:ext uri="{FF2B5EF4-FFF2-40B4-BE49-F238E27FC236}">
                  <a16:creationId xmlns:a16="http://schemas.microsoft.com/office/drawing/2014/main" id="{8CF360E7-3AB8-4540-A74A-977CFB02B6A2}"/>
                </a:ext>
              </a:extLst>
            </p:cNvPr>
            <p:cNvSpPr>
              <a:spLocks noChangeShapeType="1"/>
            </p:cNvSpPr>
            <p:nvPr/>
          </p:nvSpPr>
          <p:spPr bwMode="auto">
            <a:xfrm flipH="1">
              <a:off x="5184" y="1296"/>
              <a:ext cx="288"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0737" name="Line 20">
              <a:extLst>
                <a:ext uri="{FF2B5EF4-FFF2-40B4-BE49-F238E27FC236}">
                  <a16:creationId xmlns:a16="http://schemas.microsoft.com/office/drawing/2014/main" id="{1A91677C-5C40-4845-829C-28C184C6D6AA}"/>
                </a:ext>
              </a:extLst>
            </p:cNvPr>
            <p:cNvSpPr>
              <a:spLocks noChangeShapeType="1"/>
            </p:cNvSpPr>
            <p:nvPr/>
          </p:nvSpPr>
          <p:spPr bwMode="auto">
            <a:xfrm flipH="1">
              <a:off x="4992" y="1584"/>
              <a:ext cx="192"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grpSp>
      <p:grpSp>
        <p:nvGrpSpPr>
          <p:cNvPr id="30733" name="Group 21">
            <a:extLst>
              <a:ext uri="{FF2B5EF4-FFF2-40B4-BE49-F238E27FC236}">
                <a16:creationId xmlns:a16="http://schemas.microsoft.com/office/drawing/2014/main" id="{8EB2716B-0C1A-40C0-BAD5-433FA40F5ACA}"/>
              </a:ext>
            </a:extLst>
          </p:cNvPr>
          <p:cNvGrpSpPr>
            <a:grpSpLocks/>
          </p:cNvGrpSpPr>
          <p:nvPr/>
        </p:nvGrpSpPr>
        <p:grpSpPr bwMode="auto">
          <a:xfrm flipH="1">
            <a:off x="8001000" y="2819400"/>
            <a:ext cx="762000" cy="762000"/>
            <a:chOff x="4992" y="1296"/>
            <a:chExt cx="480" cy="480"/>
          </a:xfrm>
        </p:grpSpPr>
        <p:sp>
          <p:nvSpPr>
            <p:cNvPr id="30734" name="Line 22">
              <a:extLst>
                <a:ext uri="{FF2B5EF4-FFF2-40B4-BE49-F238E27FC236}">
                  <a16:creationId xmlns:a16="http://schemas.microsoft.com/office/drawing/2014/main" id="{BDCB1509-B1A7-4783-9A4D-EE16EBA65DF6}"/>
                </a:ext>
              </a:extLst>
            </p:cNvPr>
            <p:cNvSpPr>
              <a:spLocks noChangeShapeType="1"/>
            </p:cNvSpPr>
            <p:nvPr/>
          </p:nvSpPr>
          <p:spPr bwMode="auto">
            <a:xfrm flipH="1">
              <a:off x="5184" y="1296"/>
              <a:ext cx="288"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0735" name="Line 23">
              <a:extLst>
                <a:ext uri="{FF2B5EF4-FFF2-40B4-BE49-F238E27FC236}">
                  <a16:creationId xmlns:a16="http://schemas.microsoft.com/office/drawing/2014/main" id="{6CF68645-3C47-4F60-999B-88ED31228ECF}"/>
                </a:ext>
              </a:extLst>
            </p:cNvPr>
            <p:cNvSpPr>
              <a:spLocks noChangeShapeType="1"/>
            </p:cNvSpPr>
            <p:nvPr/>
          </p:nvSpPr>
          <p:spPr bwMode="auto">
            <a:xfrm flipH="1">
              <a:off x="4992" y="1584"/>
              <a:ext cx="192"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3" name="Titre 2">
            <a:extLst>
              <a:ext uri="{FF2B5EF4-FFF2-40B4-BE49-F238E27FC236}">
                <a16:creationId xmlns:a16="http://schemas.microsoft.com/office/drawing/2014/main" id="{1A6B8CB4-FFC2-4B54-AD9A-B702E09C421D}"/>
              </a:ext>
            </a:extLst>
          </p:cNvPr>
          <p:cNvSpPr>
            <a:spLocks noGrp="1"/>
          </p:cNvSpPr>
          <p:nvPr>
            <p:ph type="title"/>
          </p:nvPr>
        </p:nvSpPr>
        <p:spPr>
          <a:xfrm>
            <a:off x="755576" y="274638"/>
            <a:ext cx="7931223" cy="731618"/>
          </a:xfrm>
        </p:spPr>
        <p:txBody>
          <a:bodyPr>
            <a:normAutofit fontScale="90000"/>
          </a:bodyPr>
          <a:lstStyle/>
          <a:p>
            <a:r>
              <a:rPr lang="fr-FR" dirty="0"/>
              <a:t>Moves</a:t>
            </a:r>
          </a:p>
        </p:txBody>
      </p:sp>
      <p:pic>
        <p:nvPicPr>
          <p:cNvPr id="2" name="Image 1">
            <a:extLst>
              <a:ext uri="{FF2B5EF4-FFF2-40B4-BE49-F238E27FC236}">
                <a16:creationId xmlns:a16="http://schemas.microsoft.com/office/drawing/2014/main" id="{943F2428-F897-4850-8A80-6932911DED99}"/>
              </a:ext>
            </a:extLst>
          </p:cNvPr>
          <p:cNvPicPr>
            <a:picLocks noChangeAspect="1"/>
          </p:cNvPicPr>
          <p:nvPr/>
        </p:nvPicPr>
        <p:blipFill>
          <a:blip r:embed="rId3"/>
          <a:stretch>
            <a:fillRect/>
          </a:stretch>
        </p:blipFill>
        <p:spPr>
          <a:xfrm>
            <a:off x="6376563" y="4709116"/>
            <a:ext cx="2566051" cy="20574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grpId="0" nodeType="clickEffect">
                                  <p:stCondLst>
                                    <p:cond delay="0"/>
                                  </p:stCondLst>
                                  <p:childTnLst>
                                    <p:animMotion origin="layout" path="M 0 0 L 0 0.11104 " pathEditMode="relative" ptsTypes="AA">
                                      <p:cBhvr>
                                        <p:cTn id="6" dur="2000" fill="hold"/>
                                        <p:tgtEl>
                                          <p:spTgt spid="88075"/>
                                        </p:tgtEl>
                                        <p:attrNameLst>
                                          <p:attrName>ppt_x</p:attrName>
                                          <p:attrName>ppt_y</p:attrName>
                                        </p:attrNameLst>
                                      </p:cBhvr>
                                    </p:animMotion>
                                  </p:childTnLst>
                                </p:cTn>
                              </p:par>
                            </p:childTnLst>
                          </p:cTn>
                        </p:par>
                        <p:par>
                          <p:cTn id="7" fill="hold" nodeType="afterGroup">
                            <p:stCondLst>
                              <p:cond delay="2000"/>
                            </p:stCondLst>
                            <p:childTnLst>
                              <p:par>
                                <p:cTn id="8" presetID="0" presetClass="path" presetSubtype="0" accel="50000" decel="50000" fill="hold" grpId="1" nodeType="afterEffect">
                                  <p:stCondLst>
                                    <p:cond delay="1000"/>
                                  </p:stCondLst>
                                  <p:childTnLst>
                                    <p:animMotion origin="layout" path="M 3.33333E-6 0.11104 L 3.33333E-6 0.22207 " pathEditMode="relative" rAng="0" ptsTypes="AA">
                                      <p:cBhvr>
                                        <p:cTn id="9" dur="2000" fill="hold"/>
                                        <p:tgtEl>
                                          <p:spTgt spid="88075"/>
                                        </p:tgtEl>
                                        <p:attrNameLst>
                                          <p:attrName>ppt_x</p:attrName>
                                          <p:attrName>ppt_y</p:attrName>
                                        </p:attrNameLst>
                                      </p:cBhvr>
                                      <p:rCtr x="0" y="5552"/>
                                    </p:animMotion>
                                  </p:childTnLst>
                                </p:cTn>
                              </p:par>
                            </p:childTnLst>
                          </p:cTn>
                        </p:par>
                        <p:par>
                          <p:cTn id="10" fill="hold" nodeType="afterGroup">
                            <p:stCondLst>
                              <p:cond delay="5000"/>
                            </p:stCondLst>
                            <p:childTnLst>
                              <p:par>
                                <p:cTn id="11" presetID="0" presetClass="path" presetSubtype="0" accel="50000" decel="50000" fill="hold" grpId="2" nodeType="afterEffect">
                                  <p:stCondLst>
                                    <p:cond delay="1000"/>
                                  </p:stCondLst>
                                  <p:childTnLst>
                                    <p:animMotion origin="layout" path="M 3.33333E-6 0.22207 L 3.33333E-6 0.3331 " pathEditMode="relative" rAng="0" ptsTypes="AA">
                                      <p:cBhvr>
                                        <p:cTn id="12" dur="2000" fill="hold"/>
                                        <p:tgtEl>
                                          <p:spTgt spid="88075"/>
                                        </p:tgtEl>
                                        <p:attrNameLst>
                                          <p:attrName>ppt_x</p:attrName>
                                          <p:attrName>ppt_y</p:attrName>
                                        </p:attrNameLst>
                                      </p:cBhvr>
                                      <p:rCtr x="0" y="5552"/>
                                    </p:animMotion>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mph" presetSubtype="0" fill="hold" grpId="3" nodeType="clickEffect">
                                  <p:stCondLst>
                                    <p:cond delay="0"/>
                                  </p:stCondLst>
                                  <p:childTnLst>
                                    <p:animRot by="-8100000">
                                      <p:cBhvr>
                                        <p:cTn id="16" dur="2000" fill="hold"/>
                                        <p:tgtEl>
                                          <p:spTgt spid="88077"/>
                                        </p:tgtEl>
                                        <p:attrNameLst>
                                          <p:attrName>r</p:attrName>
                                        </p:attrNameLst>
                                      </p:cBhvr>
                                    </p:animRot>
                                  </p:childTnLst>
                                </p:cTn>
                              </p:par>
                            </p:childTnLst>
                          </p:cTn>
                        </p:par>
                        <p:par>
                          <p:cTn id="17" fill="hold" nodeType="afterGroup">
                            <p:stCondLst>
                              <p:cond delay="2000"/>
                            </p:stCondLst>
                            <p:childTnLst>
                              <p:par>
                                <p:cTn id="18" presetID="0" presetClass="path" presetSubtype="0" accel="50000" decel="50000" fill="hold" grpId="0" nodeType="afterEffect">
                                  <p:stCondLst>
                                    <p:cond delay="0"/>
                                  </p:stCondLst>
                                  <p:childTnLst>
                                    <p:animMotion origin="layout" path="M -3.33333E-6 4.03886E-6 L -0.07708 0.11381 " pathEditMode="relative" rAng="0" ptsTypes="AA">
                                      <p:cBhvr>
                                        <p:cTn id="19" dur="2000" fill="hold"/>
                                        <p:tgtEl>
                                          <p:spTgt spid="88077"/>
                                        </p:tgtEl>
                                        <p:attrNameLst>
                                          <p:attrName>ppt_x</p:attrName>
                                          <p:attrName>ppt_y</p:attrName>
                                        </p:attrNameLst>
                                      </p:cBhvr>
                                      <p:rCtr x="-3854" y="5690"/>
                                    </p:animMotion>
                                  </p:childTnLst>
                                </p:cTn>
                              </p:par>
                            </p:childTnLst>
                          </p:cTn>
                        </p:par>
                        <p:par>
                          <p:cTn id="20" fill="hold" nodeType="afterGroup">
                            <p:stCondLst>
                              <p:cond delay="4000"/>
                            </p:stCondLst>
                            <p:childTnLst>
                              <p:par>
                                <p:cTn id="21" presetID="8" presetClass="emph" presetSubtype="0" fill="hold" grpId="4" nodeType="afterEffect">
                                  <p:stCondLst>
                                    <p:cond delay="0"/>
                                  </p:stCondLst>
                                  <p:childTnLst>
                                    <p:animRot by="16200000">
                                      <p:cBhvr>
                                        <p:cTn id="22" dur="2000" fill="hold"/>
                                        <p:tgtEl>
                                          <p:spTgt spid="88077"/>
                                        </p:tgtEl>
                                        <p:attrNameLst>
                                          <p:attrName>r</p:attrName>
                                        </p:attrNameLst>
                                      </p:cBhvr>
                                    </p:animRot>
                                  </p:childTnLst>
                                </p:cTn>
                              </p:par>
                            </p:childTnLst>
                          </p:cTn>
                        </p:par>
                        <p:par>
                          <p:cTn id="23" fill="hold" nodeType="afterGroup">
                            <p:stCondLst>
                              <p:cond delay="6000"/>
                            </p:stCondLst>
                            <p:childTnLst>
                              <p:par>
                                <p:cTn id="24" presetID="0" presetClass="path" presetSubtype="0" accel="50000" decel="50000" fill="hold" grpId="1" nodeType="afterEffect">
                                  <p:stCondLst>
                                    <p:cond delay="1000"/>
                                  </p:stCondLst>
                                  <p:childTnLst>
                                    <p:animMotion origin="layout" path="M -0.07708 0.11381 L 0.01459 0.22484 " pathEditMode="relative" rAng="0" ptsTypes="AA">
                                      <p:cBhvr>
                                        <p:cTn id="25" dur="2000" fill="hold"/>
                                        <p:tgtEl>
                                          <p:spTgt spid="88077"/>
                                        </p:tgtEl>
                                        <p:attrNameLst>
                                          <p:attrName>ppt_x</p:attrName>
                                          <p:attrName>ppt_y</p:attrName>
                                        </p:attrNameLst>
                                      </p:cBhvr>
                                      <p:rCtr x="4583" y="5552"/>
                                    </p:animMotion>
                                  </p:childTnLst>
                                </p:cTn>
                              </p:par>
                            </p:childTnLst>
                          </p:cTn>
                        </p:par>
                        <p:par>
                          <p:cTn id="26" fill="hold" nodeType="afterGroup">
                            <p:stCondLst>
                              <p:cond delay="9000"/>
                            </p:stCondLst>
                            <p:childTnLst>
                              <p:par>
                                <p:cTn id="27" presetID="8" presetClass="emph" presetSubtype="0" fill="hold" grpId="5" nodeType="afterEffect">
                                  <p:stCondLst>
                                    <p:cond delay="0"/>
                                  </p:stCondLst>
                                  <p:childTnLst>
                                    <p:animRot by="-16200000">
                                      <p:cBhvr>
                                        <p:cTn id="28" dur="2000" fill="hold"/>
                                        <p:tgtEl>
                                          <p:spTgt spid="88077"/>
                                        </p:tgtEl>
                                        <p:attrNameLst>
                                          <p:attrName>r</p:attrName>
                                        </p:attrNameLst>
                                      </p:cBhvr>
                                    </p:animRot>
                                  </p:childTnLst>
                                </p:cTn>
                              </p:par>
                            </p:childTnLst>
                          </p:cTn>
                        </p:par>
                        <p:par>
                          <p:cTn id="29" fill="hold" nodeType="afterGroup">
                            <p:stCondLst>
                              <p:cond delay="11000"/>
                            </p:stCondLst>
                            <p:childTnLst>
                              <p:par>
                                <p:cTn id="30" presetID="0" presetClass="path" presetSubtype="0" accel="50000" decel="50000" fill="hold" grpId="2" nodeType="afterEffect">
                                  <p:stCondLst>
                                    <p:cond delay="1000"/>
                                  </p:stCondLst>
                                  <p:childTnLst>
                                    <p:animMotion origin="layout" path="M 0.01459 0.22484 L -0.07708 0.33587 " pathEditMode="relative" rAng="0" ptsTypes="AA">
                                      <p:cBhvr>
                                        <p:cTn id="31" dur="2000" fill="hold"/>
                                        <p:tgtEl>
                                          <p:spTgt spid="88077"/>
                                        </p:tgtEl>
                                        <p:attrNameLst>
                                          <p:attrName>ppt_x</p:attrName>
                                          <p:attrName>ppt_y</p:attrName>
                                        </p:attrNameLst>
                                      </p:cBhvr>
                                      <p:rCtr x="-4583" y="55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5" grpId="0"/>
      <p:bldP spid="88075" grpId="1"/>
      <p:bldP spid="88075" grpId="2"/>
      <p:bldP spid="88077" grpId="0"/>
      <p:bldP spid="88077" grpId="1"/>
      <p:bldP spid="88077" grpId="2"/>
      <p:bldP spid="88077" grpId="3"/>
      <p:bldP spid="88077" grpId="4"/>
      <p:bldP spid="88077" grpId="5"/>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7">
            <a:extLst>
              <a:ext uri="{FF2B5EF4-FFF2-40B4-BE49-F238E27FC236}">
                <a16:creationId xmlns:a16="http://schemas.microsoft.com/office/drawing/2014/main" id="{D7CA2B81-8AEA-4E30-A127-1F2C44104AED}"/>
              </a:ext>
            </a:extLst>
          </p:cNvPr>
          <p:cNvSpPr>
            <a:spLocks noGrp="1" noChangeArrowheads="1"/>
          </p:cNvSpPr>
          <p:nvPr>
            <p:ph type="body" idx="1"/>
          </p:nvPr>
        </p:nvSpPr>
        <p:spPr>
          <a:xfrm>
            <a:off x="228600" y="1600200"/>
            <a:ext cx="8686800" cy="5029200"/>
          </a:xfrm>
        </p:spPr>
        <p:txBody>
          <a:bodyPr>
            <a:normAutofit/>
          </a:bodyPr>
          <a:lstStyle/>
          <a:p>
            <a:pPr eaLnBrk="1" hangingPunct="1">
              <a:lnSpc>
                <a:spcPct val="80000"/>
              </a:lnSpc>
            </a:pPr>
            <a:r>
              <a:rPr lang="en-GB" altLang="fr-FR" sz="2400" dirty="0"/>
              <a:t>Principle : The central referee is replaced by one of the side-line referee</a:t>
            </a:r>
          </a:p>
          <a:p>
            <a:pPr eaLnBrk="1" hangingPunct="1">
              <a:lnSpc>
                <a:spcPct val="80000"/>
              </a:lnSpc>
            </a:pPr>
            <a:endParaRPr lang="en-GB" altLang="fr-FR" sz="2400" dirty="0"/>
          </a:p>
          <a:p>
            <a:pPr eaLnBrk="1" hangingPunct="1">
              <a:lnSpc>
                <a:spcPct val="80000"/>
              </a:lnSpc>
            </a:pPr>
            <a:r>
              <a:rPr lang="en-GB" altLang="fr-FR" sz="2400" dirty="0"/>
              <a:t>Objectives :</a:t>
            </a:r>
          </a:p>
          <a:p>
            <a:pPr lvl="1" eaLnBrk="1" hangingPunct="1">
              <a:lnSpc>
                <a:spcPct val="80000"/>
              </a:lnSpc>
              <a:buFont typeface="Arial" panose="020B0604020202020204" pitchFamily="34" charset="0"/>
              <a:buChar char="•"/>
            </a:pPr>
            <a:r>
              <a:rPr lang="en-GB" altLang="fr-FR" sz="2000" dirty="0"/>
              <a:t>Share the work load </a:t>
            </a:r>
            <a:r>
              <a:rPr lang="en-GB" altLang="fr-FR" sz="2000" dirty="0">
                <a:sym typeface="Wingdings" panose="05000000000000000000" pitchFamily="2" charset="2"/>
              </a:rPr>
              <a:t> Fresh brain/legs</a:t>
            </a:r>
            <a:endParaRPr lang="en-GB" altLang="fr-FR" sz="2000" dirty="0"/>
          </a:p>
          <a:p>
            <a:pPr lvl="1" eaLnBrk="1" hangingPunct="1">
              <a:lnSpc>
                <a:spcPct val="80000"/>
              </a:lnSpc>
              <a:buFont typeface="Arial" panose="020B0604020202020204" pitchFamily="34" charset="0"/>
              <a:buChar char="•"/>
            </a:pPr>
            <a:r>
              <a:rPr lang="en-GB" altLang="fr-FR" sz="2000" dirty="0">
                <a:sym typeface="Wingdings" panose="05000000000000000000" pitchFamily="2" charset="2"/>
              </a:rPr>
              <a:t>Follow the game intensity</a:t>
            </a:r>
          </a:p>
          <a:p>
            <a:pPr lvl="1" eaLnBrk="1" hangingPunct="1">
              <a:lnSpc>
                <a:spcPct val="80000"/>
              </a:lnSpc>
              <a:buFont typeface="Arial" panose="020B0604020202020204" pitchFamily="34" charset="0"/>
              <a:buChar char="•"/>
            </a:pPr>
            <a:r>
              <a:rPr lang="en-GB" altLang="fr-FR" sz="2000" dirty="0">
                <a:sym typeface="Wingdings" panose="05000000000000000000" pitchFamily="2" charset="2"/>
              </a:rPr>
              <a:t>Permit to referee several games by days over several days with a high referee level</a:t>
            </a:r>
          </a:p>
          <a:p>
            <a:pPr lvl="1" eaLnBrk="1" hangingPunct="1">
              <a:lnSpc>
                <a:spcPct val="80000"/>
              </a:lnSpc>
              <a:buFont typeface="Arial" panose="020B0604020202020204" pitchFamily="34" charset="0"/>
              <a:buChar char="•"/>
            </a:pPr>
            <a:r>
              <a:rPr lang="en-GB" altLang="fr-FR" sz="2000" dirty="0">
                <a:sym typeface="Wingdings" panose="05000000000000000000" pitchFamily="2" charset="2"/>
              </a:rPr>
              <a:t>Learning</a:t>
            </a:r>
          </a:p>
          <a:p>
            <a:pPr lvl="1" eaLnBrk="1" hangingPunct="1">
              <a:lnSpc>
                <a:spcPct val="80000"/>
              </a:lnSpc>
              <a:buFont typeface="Arial" panose="020B0604020202020204" pitchFamily="34" charset="0"/>
              <a:buChar char="•"/>
            </a:pPr>
            <a:r>
              <a:rPr lang="en-GB" altLang="fr-FR" sz="2000" dirty="0">
                <a:sym typeface="Wingdings" panose="05000000000000000000" pitchFamily="2" charset="2"/>
              </a:rPr>
              <a:t>Stay in control at any time as a TEAM</a:t>
            </a:r>
            <a:endParaRPr lang="en-GB" altLang="fr-FR" sz="2000" dirty="0"/>
          </a:p>
          <a:p>
            <a:pPr eaLnBrk="1" hangingPunct="1">
              <a:lnSpc>
                <a:spcPct val="80000"/>
              </a:lnSpc>
            </a:pPr>
            <a:endParaRPr lang="en-GB" altLang="fr-FR" sz="2400" dirty="0"/>
          </a:p>
          <a:p>
            <a:pPr eaLnBrk="1" hangingPunct="1">
              <a:lnSpc>
                <a:spcPct val="80000"/>
              </a:lnSpc>
            </a:pPr>
            <a:r>
              <a:rPr lang="en-GB" altLang="fr-FR" sz="2400" dirty="0"/>
              <a:t>Must not slow the game</a:t>
            </a:r>
          </a:p>
          <a:p>
            <a:pPr eaLnBrk="1" hangingPunct="1">
              <a:lnSpc>
                <a:spcPct val="80000"/>
              </a:lnSpc>
            </a:pPr>
            <a:r>
              <a:rPr lang="en-GB" altLang="fr-FR" sz="2400" dirty="0"/>
              <a:t>Key words : team &amp; anticipation</a:t>
            </a:r>
          </a:p>
        </p:txBody>
      </p:sp>
      <p:sp>
        <p:nvSpPr>
          <p:cNvPr id="3" name="Titre 2">
            <a:extLst>
              <a:ext uri="{FF2B5EF4-FFF2-40B4-BE49-F238E27FC236}">
                <a16:creationId xmlns:a16="http://schemas.microsoft.com/office/drawing/2014/main" id="{0258D1BB-3876-41B8-833B-F9086EB211AB}"/>
              </a:ext>
            </a:extLst>
          </p:cNvPr>
          <p:cNvSpPr>
            <a:spLocks noGrp="1"/>
          </p:cNvSpPr>
          <p:nvPr>
            <p:ph type="title"/>
          </p:nvPr>
        </p:nvSpPr>
        <p:spPr/>
        <p:txBody>
          <a:bodyPr>
            <a:normAutofit/>
          </a:bodyPr>
          <a:lstStyle/>
          <a:p>
            <a:r>
              <a:rPr lang="fr-FR" sz="4000" dirty="0"/>
              <a:t>Interchange : Principles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7">
            <a:extLst>
              <a:ext uri="{FF2B5EF4-FFF2-40B4-BE49-F238E27FC236}">
                <a16:creationId xmlns:a16="http://schemas.microsoft.com/office/drawing/2014/main" id="{D7CA2B81-8AEA-4E30-A127-1F2C44104AED}"/>
              </a:ext>
            </a:extLst>
          </p:cNvPr>
          <p:cNvSpPr>
            <a:spLocks noGrp="1" noChangeArrowheads="1"/>
          </p:cNvSpPr>
          <p:nvPr>
            <p:ph type="body" idx="1"/>
          </p:nvPr>
        </p:nvSpPr>
        <p:spPr>
          <a:xfrm>
            <a:off x="61664" y="1340768"/>
            <a:ext cx="8686800" cy="5029200"/>
          </a:xfrm>
        </p:spPr>
        <p:txBody>
          <a:bodyPr>
            <a:normAutofit/>
          </a:bodyPr>
          <a:lstStyle/>
          <a:p>
            <a:pPr marL="457200" indent="-457200">
              <a:lnSpc>
                <a:spcPct val="80000"/>
              </a:lnSpc>
              <a:buFont typeface="+mj-lt"/>
              <a:buAutoNum type="arabicPeriod"/>
            </a:pPr>
            <a:r>
              <a:rPr lang="en-GB" altLang="fr-FR" sz="2000" b="1" dirty="0"/>
              <a:t>The side-line </a:t>
            </a:r>
            <a:r>
              <a:rPr lang="en-GB" altLang="fr-FR" sz="2000" dirty="0"/>
              <a:t>referee</a:t>
            </a:r>
            <a:r>
              <a:rPr lang="en-GB" altLang="fr-FR" sz="2000" b="1" dirty="0"/>
              <a:t> reads the play </a:t>
            </a:r>
            <a:r>
              <a:rPr lang="en-GB" altLang="fr-FR" sz="2000" dirty="0"/>
              <a:t>to anticipate when the ball is coming on his/her side</a:t>
            </a:r>
          </a:p>
          <a:p>
            <a:pPr marL="457200" indent="-457200">
              <a:lnSpc>
                <a:spcPct val="80000"/>
              </a:lnSpc>
              <a:buFont typeface="+mj-lt"/>
              <a:buAutoNum type="arabicPeriod"/>
            </a:pPr>
            <a:r>
              <a:rPr lang="en-GB" altLang="fr-FR" sz="2000" dirty="0"/>
              <a:t>The </a:t>
            </a:r>
            <a:r>
              <a:rPr lang="en-GB" altLang="fr-FR" sz="2000" b="1" dirty="0"/>
              <a:t>side-line</a:t>
            </a:r>
            <a:r>
              <a:rPr lang="en-GB" altLang="fr-FR" sz="2000" dirty="0"/>
              <a:t> referee </a:t>
            </a:r>
            <a:r>
              <a:rPr lang="en-GB" altLang="fr-FR" sz="2000" b="1" dirty="0"/>
              <a:t>decides</a:t>
            </a:r>
            <a:r>
              <a:rPr lang="en-GB" altLang="fr-FR" sz="2000" dirty="0"/>
              <a:t> to take the field before the ball comes</a:t>
            </a:r>
          </a:p>
          <a:p>
            <a:pPr marL="457200" indent="-457200">
              <a:lnSpc>
                <a:spcPct val="80000"/>
              </a:lnSpc>
              <a:buFont typeface="+mj-lt"/>
              <a:buAutoNum type="arabicPeriod"/>
            </a:pPr>
            <a:endParaRPr lang="en-GB" altLang="fr-FR" sz="2000" dirty="0"/>
          </a:p>
          <a:p>
            <a:pPr marL="457200" indent="-457200">
              <a:lnSpc>
                <a:spcPct val="80000"/>
              </a:lnSpc>
              <a:buFont typeface="+mj-lt"/>
              <a:buAutoNum type="arabicPeriod"/>
            </a:pPr>
            <a:r>
              <a:rPr lang="en-GB" altLang="fr-FR" sz="2000" dirty="0"/>
              <a:t>When the </a:t>
            </a:r>
            <a:r>
              <a:rPr lang="en-GB" altLang="fr-FR" sz="2000" b="1" dirty="0"/>
              <a:t>side-line</a:t>
            </a:r>
            <a:r>
              <a:rPr lang="en-GB" altLang="fr-FR" sz="2000" dirty="0"/>
              <a:t> referee is entering he </a:t>
            </a:r>
            <a:r>
              <a:rPr lang="en-GB" altLang="fr-FR" sz="2000" b="1" dirty="0"/>
              <a:t>keeps talking</a:t>
            </a:r>
            <a:r>
              <a:rPr lang="en-GB" altLang="fr-FR" sz="2000" dirty="0"/>
              <a:t> to the link and the winger</a:t>
            </a:r>
          </a:p>
          <a:p>
            <a:pPr marL="457200" indent="-457200">
              <a:lnSpc>
                <a:spcPct val="80000"/>
              </a:lnSpc>
              <a:buFont typeface="+mj-lt"/>
              <a:buAutoNum type="arabicPeriod"/>
            </a:pPr>
            <a:r>
              <a:rPr lang="en-GB" altLang="fr-FR" sz="2000" dirty="0"/>
              <a:t>When the side-line referee is ready, he says to the central referee that now he is in control: « Peter, I’ve got ! »</a:t>
            </a:r>
          </a:p>
          <a:p>
            <a:pPr marL="457200" indent="-457200">
              <a:lnSpc>
                <a:spcPct val="80000"/>
              </a:lnSpc>
              <a:buFont typeface="+mj-lt"/>
              <a:buAutoNum type="arabicPeriod"/>
            </a:pPr>
            <a:endParaRPr lang="en-GB" altLang="fr-FR" sz="2000" dirty="0"/>
          </a:p>
          <a:p>
            <a:pPr marL="457200" indent="-457200">
              <a:lnSpc>
                <a:spcPct val="80000"/>
              </a:lnSpc>
              <a:buFont typeface="+mj-lt"/>
              <a:buAutoNum type="arabicPeriod"/>
            </a:pPr>
            <a:r>
              <a:rPr lang="en-GB" altLang="fr-FR" sz="2000" dirty="0"/>
              <a:t>The previous side-line referee becomes the central referee. Now, he focuses more on the mid players.</a:t>
            </a:r>
          </a:p>
          <a:p>
            <a:pPr marL="457200" indent="-457200">
              <a:lnSpc>
                <a:spcPct val="80000"/>
              </a:lnSpc>
              <a:buFont typeface="+mj-lt"/>
              <a:buAutoNum type="arabicPeriod"/>
            </a:pPr>
            <a:endParaRPr lang="en-GB" altLang="fr-FR" sz="2000" dirty="0"/>
          </a:p>
          <a:p>
            <a:pPr marL="457200" indent="-457200">
              <a:lnSpc>
                <a:spcPct val="80000"/>
              </a:lnSpc>
              <a:buFont typeface="+mj-lt"/>
              <a:buAutoNum type="arabicPeriod"/>
            </a:pPr>
            <a:r>
              <a:rPr lang="en-GB" altLang="fr-FR" sz="2000" dirty="0"/>
              <a:t>The previous central referee leaves the field </a:t>
            </a:r>
            <a:r>
              <a:rPr lang="en-GB" altLang="fr-FR" sz="2000" b="1" dirty="0"/>
              <a:t>BEHIND</a:t>
            </a:r>
            <a:r>
              <a:rPr lang="en-GB" altLang="fr-FR" sz="2000" dirty="0"/>
              <a:t> the new central referee. He becomes the side line referee. He keeps talking but to the link and the winger before he reaches the side-line.</a:t>
            </a:r>
          </a:p>
          <a:p>
            <a:pPr marL="457200" indent="-457200">
              <a:lnSpc>
                <a:spcPct val="80000"/>
              </a:lnSpc>
              <a:buFont typeface="+mj-lt"/>
              <a:buAutoNum type="arabicPeriod"/>
            </a:pPr>
            <a:endParaRPr lang="en-GB" altLang="fr-FR" sz="2000" dirty="0"/>
          </a:p>
          <a:p>
            <a:pPr marL="457200" indent="-457200">
              <a:lnSpc>
                <a:spcPct val="80000"/>
              </a:lnSpc>
              <a:buFont typeface="+mj-lt"/>
              <a:buAutoNum type="arabicPeriod"/>
            </a:pPr>
            <a:r>
              <a:rPr lang="en-GB" altLang="fr-FR" sz="2000" dirty="0"/>
              <a:t>The new side-line referee realigns with the central referee</a:t>
            </a:r>
          </a:p>
        </p:txBody>
      </p:sp>
      <p:sp>
        <p:nvSpPr>
          <p:cNvPr id="3" name="Titre 2">
            <a:extLst>
              <a:ext uri="{FF2B5EF4-FFF2-40B4-BE49-F238E27FC236}">
                <a16:creationId xmlns:a16="http://schemas.microsoft.com/office/drawing/2014/main" id="{0258D1BB-3876-41B8-833B-F9086EB211AB}"/>
              </a:ext>
            </a:extLst>
          </p:cNvPr>
          <p:cNvSpPr>
            <a:spLocks noGrp="1"/>
          </p:cNvSpPr>
          <p:nvPr>
            <p:ph type="title"/>
          </p:nvPr>
        </p:nvSpPr>
        <p:spPr/>
        <p:txBody>
          <a:bodyPr>
            <a:normAutofit/>
          </a:bodyPr>
          <a:lstStyle/>
          <a:p>
            <a:r>
              <a:rPr lang="fr-FR" sz="4000" dirty="0"/>
              <a:t>Interchange : How</a:t>
            </a:r>
          </a:p>
        </p:txBody>
      </p:sp>
    </p:spTree>
    <p:extLst>
      <p:ext uri="{BB962C8B-B14F-4D97-AF65-F5344CB8AC3E}">
        <p14:creationId xmlns:p14="http://schemas.microsoft.com/office/powerpoint/2010/main" val="3404384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chor="ctr">
            <a:normAutofit/>
          </a:bodyPr>
          <a:lstStyle/>
          <a:p>
            <a:r>
              <a:rPr lang="en-GB" dirty="0"/>
              <a:t>Aim</a:t>
            </a:r>
          </a:p>
        </p:txBody>
      </p:sp>
      <p:graphicFrame>
        <p:nvGraphicFramePr>
          <p:cNvPr id="5" name="Content Placeholder 2">
            <a:extLst>
              <a:ext uri="{FF2B5EF4-FFF2-40B4-BE49-F238E27FC236}">
                <a16:creationId xmlns:a16="http://schemas.microsoft.com/office/drawing/2014/main" id="{C8C0B2CE-FA4B-404E-B066-14B8BD60C472}"/>
              </a:ext>
            </a:extLst>
          </p:cNvPr>
          <p:cNvGraphicFramePr>
            <a:graphicFrameLocks noGrp="1"/>
          </p:cNvGraphicFramePr>
          <p:nvPr>
            <p:ph idx="1"/>
            <p:extLst>
              <p:ext uri="{D42A27DB-BD31-4B8C-83A1-F6EECF244321}">
                <p14:modId xmlns:p14="http://schemas.microsoft.com/office/powerpoint/2010/main" val="1825760357"/>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8137123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5">
            <a:extLst>
              <a:ext uri="{FF2B5EF4-FFF2-40B4-BE49-F238E27FC236}">
                <a16:creationId xmlns:a16="http://schemas.microsoft.com/office/drawing/2014/main" id="{5B7691BC-3B5C-4754-94B9-067AC09B542D}"/>
              </a:ext>
            </a:extLst>
          </p:cNvPr>
          <p:cNvSpPr>
            <a:spLocks noChangeArrowheads="1"/>
          </p:cNvSpPr>
          <p:nvPr/>
        </p:nvSpPr>
        <p:spPr bwMode="auto">
          <a:xfrm flipH="1">
            <a:off x="8458200" y="2330450"/>
            <a:ext cx="609600" cy="3994150"/>
          </a:xfrm>
          <a:prstGeom prst="rect">
            <a:avLst/>
          </a:prstGeom>
          <a:solidFill>
            <a:srgbClr val="DCDCDC"/>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19" name="Rectangle 2">
            <a:extLst>
              <a:ext uri="{FF2B5EF4-FFF2-40B4-BE49-F238E27FC236}">
                <a16:creationId xmlns:a16="http://schemas.microsoft.com/office/drawing/2014/main" id="{50D4D728-276F-4FD8-9629-C2932A49D9A2}"/>
              </a:ext>
            </a:extLst>
          </p:cNvPr>
          <p:cNvSpPr>
            <a:spLocks noChangeArrowheads="1"/>
          </p:cNvSpPr>
          <p:nvPr/>
        </p:nvSpPr>
        <p:spPr bwMode="auto">
          <a:xfrm flipH="1">
            <a:off x="6053138" y="2286000"/>
            <a:ext cx="2438400" cy="3994150"/>
          </a:xfrm>
          <a:prstGeom prst="rect">
            <a:avLst/>
          </a:prstGeom>
          <a:pattFill prst="wdUpDiag">
            <a:fgClr>
              <a:srgbClr val="DDDDDD"/>
            </a:fgClr>
            <a:bgClr>
              <a:schemeClr val="bg1"/>
            </a:bgClr>
          </a:patt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4821" name="Line 5">
            <a:extLst>
              <a:ext uri="{FF2B5EF4-FFF2-40B4-BE49-F238E27FC236}">
                <a16:creationId xmlns:a16="http://schemas.microsoft.com/office/drawing/2014/main" id="{0CA1373D-C27F-4A8F-A58E-17D3F73F7AC5}"/>
              </a:ext>
            </a:extLst>
          </p:cNvPr>
          <p:cNvSpPr>
            <a:spLocks noChangeShapeType="1"/>
          </p:cNvSpPr>
          <p:nvPr/>
        </p:nvSpPr>
        <p:spPr bwMode="auto">
          <a:xfrm flipH="1">
            <a:off x="6019800" y="2330450"/>
            <a:ext cx="0" cy="39941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4822" name="Text Box 7">
            <a:extLst>
              <a:ext uri="{FF2B5EF4-FFF2-40B4-BE49-F238E27FC236}">
                <a16:creationId xmlns:a16="http://schemas.microsoft.com/office/drawing/2014/main" id="{CEA0EF84-7D08-41D3-A818-001B9CBE1019}"/>
              </a:ext>
            </a:extLst>
          </p:cNvPr>
          <p:cNvSpPr txBox="1">
            <a:spLocks noChangeArrowheads="1"/>
          </p:cNvSpPr>
          <p:nvPr/>
        </p:nvSpPr>
        <p:spPr bwMode="auto">
          <a:xfrm>
            <a:off x="6553200" y="266700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4823" name="Text Box 8">
            <a:extLst>
              <a:ext uri="{FF2B5EF4-FFF2-40B4-BE49-F238E27FC236}">
                <a16:creationId xmlns:a16="http://schemas.microsoft.com/office/drawing/2014/main" id="{864ECC9C-6BC2-4415-BBB8-882B2F423ED7}"/>
              </a:ext>
            </a:extLst>
          </p:cNvPr>
          <p:cNvSpPr txBox="1">
            <a:spLocks noChangeArrowheads="1"/>
          </p:cNvSpPr>
          <p:nvPr/>
        </p:nvSpPr>
        <p:spPr bwMode="auto">
          <a:xfrm>
            <a:off x="8455025" y="2747963"/>
            <a:ext cx="460375"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4824" name="Text Box 9">
            <a:extLst>
              <a:ext uri="{FF2B5EF4-FFF2-40B4-BE49-F238E27FC236}">
                <a16:creationId xmlns:a16="http://schemas.microsoft.com/office/drawing/2014/main" id="{A9F3937A-D73E-423D-B56A-0EBF853CA0BA}"/>
              </a:ext>
            </a:extLst>
          </p:cNvPr>
          <p:cNvSpPr txBox="1">
            <a:spLocks noChangeArrowheads="1"/>
          </p:cNvSpPr>
          <p:nvPr/>
        </p:nvSpPr>
        <p:spPr bwMode="auto">
          <a:xfrm>
            <a:off x="7620000" y="4478338"/>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34825" name="Line 10">
            <a:extLst>
              <a:ext uri="{FF2B5EF4-FFF2-40B4-BE49-F238E27FC236}">
                <a16:creationId xmlns:a16="http://schemas.microsoft.com/office/drawing/2014/main" id="{E41E7F6E-CB4F-46D7-9ADA-DA8C23DD5528}"/>
              </a:ext>
            </a:extLst>
          </p:cNvPr>
          <p:cNvSpPr>
            <a:spLocks noChangeShapeType="1"/>
          </p:cNvSpPr>
          <p:nvPr/>
        </p:nvSpPr>
        <p:spPr bwMode="auto">
          <a:xfrm>
            <a:off x="6477000" y="5683250"/>
            <a:ext cx="2590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4826" name="Line 11">
            <a:extLst>
              <a:ext uri="{FF2B5EF4-FFF2-40B4-BE49-F238E27FC236}">
                <a16:creationId xmlns:a16="http://schemas.microsoft.com/office/drawing/2014/main" id="{2A058057-B576-4D9C-A8F0-D43096B974E6}"/>
              </a:ext>
            </a:extLst>
          </p:cNvPr>
          <p:cNvSpPr>
            <a:spLocks noChangeShapeType="1"/>
          </p:cNvSpPr>
          <p:nvPr/>
        </p:nvSpPr>
        <p:spPr bwMode="auto">
          <a:xfrm>
            <a:off x="7772400" y="3244850"/>
            <a:ext cx="609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9820" name="Text Box 12">
            <a:extLst>
              <a:ext uri="{FF2B5EF4-FFF2-40B4-BE49-F238E27FC236}">
                <a16:creationId xmlns:a16="http://schemas.microsoft.com/office/drawing/2014/main" id="{A7FF40DF-E30E-4CCD-B4A6-224F0120F134}"/>
              </a:ext>
            </a:extLst>
          </p:cNvPr>
          <p:cNvSpPr txBox="1">
            <a:spLocks noChangeArrowheads="1"/>
          </p:cNvSpPr>
          <p:nvPr/>
        </p:nvSpPr>
        <p:spPr bwMode="auto">
          <a:xfrm>
            <a:off x="6553200" y="3092450"/>
            <a:ext cx="5016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R1</a:t>
            </a:r>
            <a:endParaRPr lang="en-GB" altLang="fr-FR">
              <a:solidFill>
                <a:srgbClr val="FF0000"/>
              </a:solidFill>
            </a:endParaRPr>
          </a:p>
        </p:txBody>
      </p:sp>
      <p:sp>
        <p:nvSpPr>
          <p:cNvPr id="119821" name="Text Box 13">
            <a:extLst>
              <a:ext uri="{FF2B5EF4-FFF2-40B4-BE49-F238E27FC236}">
                <a16:creationId xmlns:a16="http://schemas.microsoft.com/office/drawing/2014/main" id="{5492CDC9-65A1-4088-915E-B1364FBA32BD}"/>
              </a:ext>
            </a:extLst>
          </p:cNvPr>
          <p:cNvSpPr txBox="1">
            <a:spLocks noChangeArrowheads="1"/>
          </p:cNvSpPr>
          <p:nvPr/>
        </p:nvSpPr>
        <p:spPr bwMode="auto">
          <a:xfrm>
            <a:off x="5564866" y="4318794"/>
            <a:ext cx="4254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R2</a:t>
            </a:r>
            <a:endParaRPr lang="en-GB" altLang="fr-FR">
              <a:solidFill>
                <a:srgbClr val="FF0000"/>
              </a:solidFill>
            </a:endParaRPr>
          </a:p>
        </p:txBody>
      </p:sp>
      <p:sp>
        <p:nvSpPr>
          <p:cNvPr id="34829" name="Text Box 14">
            <a:extLst>
              <a:ext uri="{FF2B5EF4-FFF2-40B4-BE49-F238E27FC236}">
                <a16:creationId xmlns:a16="http://schemas.microsoft.com/office/drawing/2014/main" id="{62F0E91E-8774-4D1C-BF08-99072470E0BB}"/>
              </a:ext>
            </a:extLst>
          </p:cNvPr>
          <p:cNvSpPr txBox="1">
            <a:spLocks noChangeArrowheads="1"/>
          </p:cNvSpPr>
          <p:nvPr/>
        </p:nvSpPr>
        <p:spPr bwMode="auto">
          <a:xfrm>
            <a:off x="7696200" y="30162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dirty="0"/>
              <a:t>Mark</a:t>
            </a:r>
            <a:endParaRPr lang="fr-FR" altLang="fr-FR" dirty="0"/>
          </a:p>
        </p:txBody>
      </p:sp>
      <p:sp>
        <p:nvSpPr>
          <p:cNvPr id="34830" name="Text Box 15">
            <a:extLst>
              <a:ext uri="{FF2B5EF4-FFF2-40B4-BE49-F238E27FC236}">
                <a16:creationId xmlns:a16="http://schemas.microsoft.com/office/drawing/2014/main" id="{A79949DE-A866-46F2-9885-6C2F4D783F4E}"/>
              </a:ext>
            </a:extLst>
          </p:cNvPr>
          <p:cNvSpPr txBox="1">
            <a:spLocks noChangeArrowheads="1"/>
          </p:cNvSpPr>
          <p:nvPr/>
        </p:nvSpPr>
        <p:spPr bwMode="auto">
          <a:xfrm>
            <a:off x="7315200" y="3092450"/>
            <a:ext cx="381000" cy="268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34831" name="Text Box 16">
            <a:extLst>
              <a:ext uri="{FF2B5EF4-FFF2-40B4-BE49-F238E27FC236}">
                <a16:creationId xmlns:a16="http://schemas.microsoft.com/office/drawing/2014/main" id="{D4B80ADF-CA56-42FC-AAB6-3443084F6878}"/>
              </a:ext>
            </a:extLst>
          </p:cNvPr>
          <p:cNvSpPr txBox="1">
            <a:spLocks noChangeArrowheads="1"/>
          </p:cNvSpPr>
          <p:nvPr/>
        </p:nvSpPr>
        <p:spPr bwMode="auto">
          <a:xfrm>
            <a:off x="6521450" y="55308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4832" name="Text Box 17">
            <a:extLst>
              <a:ext uri="{FF2B5EF4-FFF2-40B4-BE49-F238E27FC236}">
                <a16:creationId xmlns:a16="http://schemas.microsoft.com/office/drawing/2014/main" id="{99DB4FDA-B1D8-485E-BC57-6B5C930E61E4}"/>
              </a:ext>
            </a:extLst>
          </p:cNvPr>
          <p:cNvSpPr txBox="1">
            <a:spLocks noChangeArrowheads="1"/>
          </p:cNvSpPr>
          <p:nvPr/>
        </p:nvSpPr>
        <p:spPr bwMode="auto">
          <a:xfrm>
            <a:off x="7386638" y="556260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4833" name="Text Box 18">
            <a:extLst>
              <a:ext uri="{FF2B5EF4-FFF2-40B4-BE49-F238E27FC236}">
                <a16:creationId xmlns:a16="http://schemas.microsoft.com/office/drawing/2014/main" id="{B553539E-032A-4BD3-AE81-566D5C231034}"/>
              </a:ext>
            </a:extLst>
          </p:cNvPr>
          <p:cNvSpPr txBox="1">
            <a:spLocks noChangeArrowheads="1"/>
          </p:cNvSpPr>
          <p:nvPr/>
        </p:nvSpPr>
        <p:spPr bwMode="auto">
          <a:xfrm>
            <a:off x="8529638" y="556260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4834" name="Line 19">
            <a:extLst>
              <a:ext uri="{FF2B5EF4-FFF2-40B4-BE49-F238E27FC236}">
                <a16:creationId xmlns:a16="http://schemas.microsoft.com/office/drawing/2014/main" id="{88A94265-E145-41FD-90F4-A7635E6F6B85}"/>
              </a:ext>
            </a:extLst>
          </p:cNvPr>
          <p:cNvSpPr>
            <a:spLocks noChangeShapeType="1"/>
          </p:cNvSpPr>
          <p:nvPr/>
        </p:nvSpPr>
        <p:spPr bwMode="auto">
          <a:xfrm flipV="1">
            <a:off x="6096000" y="2635250"/>
            <a:ext cx="22860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4835" name="Text Box 20">
            <a:extLst>
              <a:ext uri="{FF2B5EF4-FFF2-40B4-BE49-F238E27FC236}">
                <a16:creationId xmlns:a16="http://schemas.microsoft.com/office/drawing/2014/main" id="{206B916F-BD31-48D3-8119-5E242424A17D}"/>
              </a:ext>
            </a:extLst>
          </p:cNvPr>
          <p:cNvSpPr txBox="1">
            <a:spLocks noChangeArrowheads="1"/>
          </p:cNvSpPr>
          <p:nvPr/>
        </p:nvSpPr>
        <p:spPr bwMode="auto">
          <a:xfrm>
            <a:off x="6978650" y="2286000"/>
            <a:ext cx="62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34836" name="Rectangle 23">
            <a:extLst>
              <a:ext uri="{FF2B5EF4-FFF2-40B4-BE49-F238E27FC236}">
                <a16:creationId xmlns:a16="http://schemas.microsoft.com/office/drawing/2014/main" id="{92262662-194C-4EBB-BFA4-762EDD2055ED}"/>
              </a:ext>
            </a:extLst>
          </p:cNvPr>
          <p:cNvSpPr>
            <a:spLocks noChangeArrowheads="1"/>
          </p:cNvSpPr>
          <p:nvPr/>
        </p:nvSpPr>
        <p:spPr bwMode="auto">
          <a:xfrm>
            <a:off x="35495" y="1844824"/>
            <a:ext cx="5974779" cy="417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FontTx/>
              <a:buAutoNum type="arabicPeriod"/>
            </a:pPr>
            <a:r>
              <a:rPr lang="en-GB" altLang="fr-FR" sz="1900" dirty="0"/>
              <a:t>The central referee goes on the place between the ball and the closest side-line.</a:t>
            </a:r>
          </a:p>
          <a:p>
            <a:pPr eaLnBrk="1" hangingPunct="1">
              <a:spcBef>
                <a:spcPct val="20000"/>
              </a:spcBef>
              <a:buFontTx/>
              <a:buAutoNum type="arabicPeriod"/>
            </a:pPr>
            <a:r>
              <a:rPr lang="en-GB" altLang="fr-FR" sz="1900" dirty="0"/>
              <a:t>A penalty is awarded by the central referee R1</a:t>
            </a:r>
          </a:p>
          <a:p>
            <a:pPr eaLnBrk="1" hangingPunct="1">
              <a:spcBef>
                <a:spcPct val="20000"/>
              </a:spcBef>
              <a:buFontTx/>
              <a:buAutoNum type="arabicPeriod"/>
            </a:pPr>
            <a:r>
              <a:rPr lang="en-GB" altLang="fr-FR" sz="1900" dirty="0"/>
              <a:t>R1 communicates the fault and  the mark</a:t>
            </a:r>
          </a:p>
          <a:p>
            <a:pPr eaLnBrk="1" hangingPunct="1">
              <a:spcBef>
                <a:spcPct val="20000"/>
              </a:spcBef>
              <a:buFontTx/>
              <a:buAutoNum type="arabicPeriod"/>
            </a:pPr>
            <a:r>
              <a:rPr lang="en-GB" altLang="fr-FR" sz="1900" dirty="0"/>
              <a:t>R2 takes the field at 10m from the mark and communicate to the defence</a:t>
            </a:r>
          </a:p>
          <a:p>
            <a:pPr eaLnBrk="1" hangingPunct="1">
              <a:spcBef>
                <a:spcPct val="20000"/>
              </a:spcBef>
              <a:buFontTx/>
              <a:buAutoNum type="arabicPeriod"/>
            </a:pPr>
            <a:r>
              <a:rPr lang="en-GB" altLang="fr-FR" sz="1900" dirty="0"/>
              <a:t>R1 communicates at the defence to go at 10m</a:t>
            </a:r>
          </a:p>
          <a:p>
            <a:pPr eaLnBrk="1" hangingPunct="1">
              <a:spcBef>
                <a:spcPct val="20000"/>
              </a:spcBef>
              <a:buFontTx/>
              <a:buAutoNum type="arabicPeriod"/>
            </a:pPr>
            <a:r>
              <a:rPr lang="en-GB" altLang="fr-FR" sz="1900" dirty="0"/>
              <a:t>R1 control the tap ball</a:t>
            </a:r>
          </a:p>
          <a:p>
            <a:pPr eaLnBrk="1" hangingPunct="1">
              <a:spcBef>
                <a:spcPct val="20000"/>
              </a:spcBef>
              <a:buFontTx/>
              <a:buAutoNum type="arabicPeriod"/>
            </a:pPr>
            <a:r>
              <a:rPr lang="en-GB" altLang="fr-FR" sz="1900" dirty="0"/>
              <a:t>R2 becomes the central referee</a:t>
            </a:r>
          </a:p>
          <a:p>
            <a:pPr eaLnBrk="1" hangingPunct="1">
              <a:spcBef>
                <a:spcPct val="20000"/>
              </a:spcBef>
              <a:buFontTx/>
              <a:buAutoNum type="arabicPeriod"/>
            </a:pPr>
            <a:r>
              <a:rPr lang="en-GB" altLang="fr-FR" sz="1900" dirty="0"/>
              <a:t>R1 replace himself on side-line in line with R2</a:t>
            </a:r>
          </a:p>
          <a:p>
            <a:pPr eaLnBrk="1" hangingPunct="1">
              <a:spcBef>
                <a:spcPct val="20000"/>
              </a:spcBef>
              <a:buFontTx/>
              <a:buChar char="•"/>
            </a:pPr>
            <a:endParaRPr lang="en-GB" altLang="fr-FR" sz="1900" dirty="0"/>
          </a:p>
        </p:txBody>
      </p:sp>
      <p:sp>
        <p:nvSpPr>
          <p:cNvPr id="34837" name="Line 24">
            <a:extLst>
              <a:ext uri="{FF2B5EF4-FFF2-40B4-BE49-F238E27FC236}">
                <a16:creationId xmlns:a16="http://schemas.microsoft.com/office/drawing/2014/main" id="{3F340FBB-E3AB-488C-9BA8-783BF9A69FB0}"/>
              </a:ext>
            </a:extLst>
          </p:cNvPr>
          <p:cNvSpPr>
            <a:spLocks noChangeShapeType="1"/>
          </p:cNvSpPr>
          <p:nvPr/>
        </p:nvSpPr>
        <p:spPr bwMode="auto">
          <a:xfrm rot="5400000">
            <a:off x="6934200" y="4464050"/>
            <a:ext cx="24384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 name="Titre 2">
            <a:extLst>
              <a:ext uri="{FF2B5EF4-FFF2-40B4-BE49-F238E27FC236}">
                <a16:creationId xmlns:a16="http://schemas.microsoft.com/office/drawing/2014/main" id="{38DABA46-2D9D-4C51-B2F6-071FA44C25E7}"/>
              </a:ext>
            </a:extLst>
          </p:cNvPr>
          <p:cNvSpPr>
            <a:spLocks noGrp="1"/>
          </p:cNvSpPr>
          <p:nvPr>
            <p:ph type="title"/>
          </p:nvPr>
        </p:nvSpPr>
        <p:spPr/>
        <p:txBody>
          <a:bodyPr/>
          <a:lstStyle/>
          <a:p>
            <a:r>
              <a:rPr lang="fr-FR" dirty="0"/>
              <a:t>Interchange on penalty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grpId="0" nodeType="clickEffect">
                                  <p:stCondLst>
                                    <p:cond delay="0"/>
                                  </p:stCondLst>
                                  <p:childTnLst>
                                    <p:animMotion origin="layout" path="M 5.55556E-7 1.50921E-16 C 0.0375 0.07963 -0.00017 0.09236 0.05087 0.17616 C 0.10087 0.20671 0.27083 0.1919 0.3 0.1919 " pathEditMode="relative" rAng="0" ptsTypes="AAA">
                                      <p:cBhvr>
                                        <p:cTn id="6" dur="2000" fill="hold"/>
                                        <p:tgtEl>
                                          <p:spTgt spid="119821"/>
                                        </p:tgtEl>
                                        <p:attrNameLst>
                                          <p:attrName>ppt_x</p:attrName>
                                          <p:attrName>ppt_y</p:attrName>
                                        </p:attrNameLst>
                                      </p:cBhvr>
                                      <p:rCtr x="15000" y="9769"/>
                                    </p:animMotion>
                                  </p:childTnLst>
                                </p:cTn>
                              </p:par>
                            </p:childTnLst>
                          </p:cTn>
                        </p:par>
                        <p:par>
                          <p:cTn id="7" fill="hold" nodeType="afterGroup">
                            <p:stCondLst>
                              <p:cond delay="2000"/>
                            </p:stCondLst>
                            <p:childTnLst>
                              <p:par>
                                <p:cTn id="8" presetID="0" presetClass="path" presetSubtype="0" accel="50000" decel="50000" fill="hold" grpId="0" nodeType="afterEffect">
                                  <p:stCondLst>
                                    <p:cond delay="0"/>
                                  </p:stCondLst>
                                  <p:childTnLst>
                                    <p:animMotion origin="layout" path="M -6.11111E-6 -1.85185E-6 C -0.03681 0.04074 -0.07362 0.08148 -0.09167 0.14444 C -0.10973 0.20741 -0.10556 0.33889 -0.10834 0.37778 " pathEditMode="relative" ptsTypes="aaA">
                                      <p:cBhvr>
                                        <p:cTn id="9" dur="2000" fill="hold"/>
                                        <p:tgtEl>
                                          <p:spTgt spid="11982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20" grpId="0"/>
      <p:bldP spid="119821"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4">
            <a:extLst>
              <a:ext uri="{FF2B5EF4-FFF2-40B4-BE49-F238E27FC236}">
                <a16:creationId xmlns:a16="http://schemas.microsoft.com/office/drawing/2014/main" id="{8D7F0FB0-EA7A-4468-A30B-6D8A03BC0CD9}"/>
              </a:ext>
            </a:extLst>
          </p:cNvPr>
          <p:cNvSpPr>
            <a:spLocks noChangeArrowheads="1"/>
          </p:cNvSpPr>
          <p:nvPr/>
        </p:nvSpPr>
        <p:spPr bwMode="auto">
          <a:xfrm flipH="1">
            <a:off x="8382000" y="3124200"/>
            <a:ext cx="609600" cy="2895600"/>
          </a:xfrm>
          <a:prstGeom prst="rect">
            <a:avLst/>
          </a:prstGeom>
          <a:solidFill>
            <a:srgbClr val="DCDCDC"/>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5843" name="Rectangle 2">
            <a:extLst>
              <a:ext uri="{FF2B5EF4-FFF2-40B4-BE49-F238E27FC236}">
                <a16:creationId xmlns:a16="http://schemas.microsoft.com/office/drawing/2014/main" id="{6781D77B-E429-4918-9E85-CDEFB12167E9}"/>
              </a:ext>
            </a:extLst>
          </p:cNvPr>
          <p:cNvSpPr>
            <a:spLocks noChangeArrowheads="1"/>
          </p:cNvSpPr>
          <p:nvPr/>
        </p:nvSpPr>
        <p:spPr bwMode="auto">
          <a:xfrm flipH="1">
            <a:off x="5943600" y="3124200"/>
            <a:ext cx="2438400" cy="2895600"/>
          </a:xfrm>
          <a:prstGeom prst="rect">
            <a:avLst/>
          </a:prstGeom>
          <a:pattFill prst="wdUpDiag">
            <a:fgClr>
              <a:srgbClr val="DDDDDD"/>
            </a:fgClr>
            <a:bgClr>
              <a:schemeClr val="bg1"/>
            </a:bgClr>
          </a:patt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5845" name="Rectangle 4">
            <a:extLst>
              <a:ext uri="{FF2B5EF4-FFF2-40B4-BE49-F238E27FC236}">
                <a16:creationId xmlns:a16="http://schemas.microsoft.com/office/drawing/2014/main" id="{6D5BC030-35B1-4188-B2DE-747E97A9F47A}"/>
              </a:ext>
            </a:extLst>
          </p:cNvPr>
          <p:cNvSpPr>
            <a:spLocks noGrp="1" noChangeArrowheads="1"/>
          </p:cNvSpPr>
          <p:nvPr>
            <p:ph type="body" idx="1"/>
          </p:nvPr>
        </p:nvSpPr>
        <p:spPr>
          <a:xfrm>
            <a:off x="76200" y="3017838"/>
            <a:ext cx="5562600" cy="3306762"/>
          </a:xfrm>
        </p:spPr>
        <p:txBody>
          <a:bodyPr>
            <a:normAutofit fontScale="92500" lnSpcReduction="10000"/>
          </a:bodyPr>
          <a:lstStyle/>
          <a:p>
            <a:pPr marL="609600" indent="-609600" eaLnBrk="1" hangingPunct="1">
              <a:buFontTx/>
              <a:buAutoNum type="arabicPeriod"/>
            </a:pPr>
            <a:r>
              <a:rPr lang="en-GB" altLang="fr-FR" sz="2400" dirty="0"/>
              <a:t>The side-line referee R2 takes the field by sprinting </a:t>
            </a:r>
          </a:p>
          <a:p>
            <a:pPr marL="609600" indent="-609600" eaLnBrk="1" hangingPunct="1">
              <a:buFontTx/>
              <a:buAutoNum type="arabicPeriod"/>
            </a:pPr>
            <a:r>
              <a:rPr lang="en-GB" altLang="fr-FR" sz="2400" dirty="0"/>
              <a:t>He goes on new 7m line (from the mark)</a:t>
            </a:r>
          </a:p>
          <a:p>
            <a:pPr marL="609600" indent="-609600" eaLnBrk="1" hangingPunct="1">
              <a:buFontTx/>
              <a:buAutoNum type="arabicPeriod"/>
            </a:pPr>
            <a:r>
              <a:rPr lang="en-GB" altLang="fr-FR" sz="2400" dirty="0"/>
              <a:t>He moves behind the new defence</a:t>
            </a:r>
          </a:p>
          <a:p>
            <a:pPr marL="609600" indent="-609600" eaLnBrk="1" hangingPunct="1">
              <a:buFontTx/>
              <a:buAutoNum type="arabicPeriod"/>
            </a:pPr>
            <a:r>
              <a:rPr lang="en-GB" altLang="fr-FR" sz="2400" dirty="0"/>
              <a:t>He becomes the central referee</a:t>
            </a:r>
          </a:p>
          <a:p>
            <a:pPr marL="609600" indent="-609600" eaLnBrk="1" hangingPunct="1">
              <a:buFontTx/>
              <a:buAutoNum type="arabicPeriod"/>
            </a:pPr>
            <a:r>
              <a:rPr lang="en-GB" altLang="fr-FR" sz="2400" dirty="0"/>
              <a:t>The previous central referee R2 leaves the field behind the new attack.</a:t>
            </a:r>
          </a:p>
          <a:p>
            <a:pPr marL="609600" indent="-609600" eaLnBrk="1" hangingPunct="1">
              <a:buFontTx/>
              <a:buAutoNum type="arabicPeriod"/>
            </a:pPr>
            <a:r>
              <a:rPr lang="en-GB" altLang="fr-FR" sz="2400" dirty="0"/>
              <a:t>R2 controls the rollball</a:t>
            </a:r>
          </a:p>
        </p:txBody>
      </p:sp>
      <p:sp>
        <p:nvSpPr>
          <p:cNvPr id="35846" name="Line 5">
            <a:extLst>
              <a:ext uri="{FF2B5EF4-FFF2-40B4-BE49-F238E27FC236}">
                <a16:creationId xmlns:a16="http://schemas.microsoft.com/office/drawing/2014/main" id="{6BB2B279-27BF-4A40-A3E9-FD26C69C010B}"/>
              </a:ext>
            </a:extLst>
          </p:cNvPr>
          <p:cNvSpPr>
            <a:spLocks noChangeShapeType="1"/>
          </p:cNvSpPr>
          <p:nvPr/>
        </p:nvSpPr>
        <p:spPr bwMode="auto">
          <a:xfrm flipH="1">
            <a:off x="5943600" y="3124200"/>
            <a:ext cx="0" cy="28956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5847" name="Line 6">
            <a:extLst>
              <a:ext uri="{FF2B5EF4-FFF2-40B4-BE49-F238E27FC236}">
                <a16:creationId xmlns:a16="http://schemas.microsoft.com/office/drawing/2014/main" id="{63421872-C52A-4946-94CD-DA9E5CBC8E73}"/>
              </a:ext>
            </a:extLst>
          </p:cNvPr>
          <p:cNvSpPr>
            <a:spLocks noChangeShapeType="1"/>
          </p:cNvSpPr>
          <p:nvPr/>
        </p:nvSpPr>
        <p:spPr bwMode="auto">
          <a:xfrm flipV="1">
            <a:off x="8915400" y="373380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35848" name="Text Box 7">
            <a:extLst>
              <a:ext uri="{FF2B5EF4-FFF2-40B4-BE49-F238E27FC236}">
                <a16:creationId xmlns:a16="http://schemas.microsoft.com/office/drawing/2014/main" id="{5371C4CA-72D3-4F90-B4AB-4B46FD318755}"/>
              </a:ext>
            </a:extLst>
          </p:cNvPr>
          <p:cNvSpPr txBox="1">
            <a:spLocks noChangeArrowheads="1"/>
          </p:cNvSpPr>
          <p:nvPr/>
        </p:nvSpPr>
        <p:spPr bwMode="auto">
          <a:xfrm>
            <a:off x="6477000" y="41592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5849" name="Text Box 8">
            <a:extLst>
              <a:ext uri="{FF2B5EF4-FFF2-40B4-BE49-F238E27FC236}">
                <a16:creationId xmlns:a16="http://schemas.microsoft.com/office/drawing/2014/main" id="{5D1039C8-A395-46C3-A032-E4823F914C03}"/>
              </a:ext>
            </a:extLst>
          </p:cNvPr>
          <p:cNvSpPr txBox="1">
            <a:spLocks noChangeArrowheads="1"/>
          </p:cNvSpPr>
          <p:nvPr/>
        </p:nvSpPr>
        <p:spPr bwMode="auto">
          <a:xfrm>
            <a:off x="8499475" y="4114800"/>
            <a:ext cx="4603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5850" name="Text Box 9">
            <a:extLst>
              <a:ext uri="{FF2B5EF4-FFF2-40B4-BE49-F238E27FC236}">
                <a16:creationId xmlns:a16="http://schemas.microsoft.com/office/drawing/2014/main" id="{F987D87F-2AF1-4C9C-810E-649C6133E6AF}"/>
              </a:ext>
            </a:extLst>
          </p:cNvPr>
          <p:cNvSpPr txBox="1">
            <a:spLocks noChangeArrowheads="1"/>
          </p:cNvSpPr>
          <p:nvPr/>
        </p:nvSpPr>
        <p:spPr bwMode="auto">
          <a:xfrm>
            <a:off x="8458200" y="3671888"/>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35851" name="Line 10">
            <a:extLst>
              <a:ext uri="{FF2B5EF4-FFF2-40B4-BE49-F238E27FC236}">
                <a16:creationId xmlns:a16="http://schemas.microsoft.com/office/drawing/2014/main" id="{B868466D-717E-4369-9D77-167507F60B13}"/>
              </a:ext>
            </a:extLst>
          </p:cNvPr>
          <p:cNvSpPr>
            <a:spLocks noChangeShapeType="1"/>
          </p:cNvSpPr>
          <p:nvPr/>
        </p:nvSpPr>
        <p:spPr bwMode="auto">
          <a:xfrm>
            <a:off x="7696200" y="4724400"/>
            <a:ext cx="1371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5852" name="Line 11">
            <a:extLst>
              <a:ext uri="{FF2B5EF4-FFF2-40B4-BE49-F238E27FC236}">
                <a16:creationId xmlns:a16="http://schemas.microsoft.com/office/drawing/2014/main" id="{6C6B7C4F-D6DF-48AC-B3E0-3527190CEE0B}"/>
              </a:ext>
            </a:extLst>
          </p:cNvPr>
          <p:cNvSpPr>
            <a:spLocks noChangeShapeType="1"/>
          </p:cNvSpPr>
          <p:nvPr/>
        </p:nvSpPr>
        <p:spPr bwMode="auto">
          <a:xfrm>
            <a:off x="6934200" y="37338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18796" name="Text Box 12">
            <a:extLst>
              <a:ext uri="{FF2B5EF4-FFF2-40B4-BE49-F238E27FC236}">
                <a16:creationId xmlns:a16="http://schemas.microsoft.com/office/drawing/2014/main" id="{1E9998D0-4D18-4DB5-87C8-D37598B0527A}"/>
              </a:ext>
            </a:extLst>
          </p:cNvPr>
          <p:cNvSpPr txBox="1">
            <a:spLocks noChangeArrowheads="1"/>
          </p:cNvSpPr>
          <p:nvPr/>
        </p:nvSpPr>
        <p:spPr bwMode="auto">
          <a:xfrm>
            <a:off x="8001000" y="5378450"/>
            <a:ext cx="5016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R1</a:t>
            </a:r>
            <a:endParaRPr lang="en-GB" altLang="fr-FR">
              <a:solidFill>
                <a:srgbClr val="FF0000"/>
              </a:solidFill>
            </a:endParaRPr>
          </a:p>
        </p:txBody>
      </p:sp>
      <p:sp>
        <p:nvSpPr>
          <p:cNvPr id="118797" name="Text Box 13">
            <a:extLst>
              <a:ext uri="{FF2B5EF4-FFF2-40B4-BE49-F238E27FC236}">
                <a16:creationId xmlns:a16="http://schemas.microsoft.com/office/drawing/2014/main" id="{29C88555-A20A-4F60-8D9E-A4557F083B77}"/>
              </a:ext>
            </a:extLst>
          </p:cNvPr>
          <p:cNvSpPr txBox="1">
            <a:spLocks noChangeArrowheads="1"/>
          </p:cNvSpPr>
          <p:nvPr/>
        </p:nvSpPr>
        <p:spPr bwMode="auto">
          <a:xfrm>
            <a:off x="5562600" y="4692650"/>
            <a:ext cx="4254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dirty="0">
                <a:solidFill>
                  <a:srgbClr val="FF0000"/>
                </a:solidFill>
              </a:rPr>
              <a:t>R2</a:t>
            </a:r>
            <a:endParaRPr lang="en-GB" altLang="fr-FR" dirty="0">
              <a:solidFill>
                <a:srgbClr val="FF0000"/>
              </a:solidFill>
            </a:endParaRPr>
          </a:p>
        </p:txBody>
      </p:sp>
      <p:sp>
        <p:nvSpPr>
          <p:cNvPr id="118798" name="Text Box 14">
            <a:extLst>
              <a:ext uri="{FF2B5EF4-FFF2-40B4-BE49-F238E27FC236}">
                <a16:creationId xmlns:a16="http://schemas.microsoft.com/office/drawing/2014/main" id="{B8757921-EAD8-47CF-B475-8BA1B9AA45DD}"/>
              </a:ext>
            </a:extLst>
          </p:cNvPr>
          <p:cNvSpPr txBox="1">
            <a:spLocks noChangeArrowheads="1"/>
          </p:cNvSpPr>
          <p:nvPr/>
        </p:nvSpPr>
        <p:spPr bwMode="auto">
          <a:xfrm>
            <a:off x="7664450" y="47688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dirty="0"/>
              <a:t>Mark</a:t>
            </a:r>
            <a:endParaRPr lang="fr-FR" altLang="fr-FR" dirty="0"/>
          </a:p>
        </p:txBody>
      </p:sp>
      <p:sp>
        <p:nvSpPr>
          <p:cNvPr id="118799" name="Text Box 15">
            <a:extLst>
              <a:ext uri="{FF2B5EF4-FFF2-40B4-BE49-F238E27FC236}">
                <a16:creationId xmlns:a16="http://schemas.microsoft.com/office/drawing/2014/main" id="{357193A5-A694-4B50-B983-DB186F8B4E52}"/>
              </a:ext>
            </a:extLst>
          </p:cNvPr>
          <p:cNvSpPr txBox="1">
            <a:spLocks noChangeArrowheads="1"/>
          </p:cNvSpPr>
          <p:nvPr/>
        </p:nvSpPr>
        <p:spPr bwMode="auto">
          <a:xfrm>
            <a:off x="7239000" y="45767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35857" name="Text Box 16">
            <a:extLst>
              <a:ext uri="{FF2B5EF4-FFF2-40B4-BE49-F238E27FC236}">
                <a16:creationId xmlns:a16="http://schemas.microsoft.com/office/drawing/2014/main" id="{E2F182E9-E579-49C0-965F-C2EEC0C5A504}"/>
              </a:ext>
            </a:extLst>
          </p:cNvPr>
          <p:cNvSpPr txBox="1">
            <a:spLocks noChangeArrowheads="1"/>
          </p:cNvSpPr>
          <p:nvPr/>
        </p:nvSpPr>
        <p:spPr bwMode="auto">
          <a:xfrm>
            <a:off x="6445250" y="48323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118801" name="Text Box 17">
            <a:extLst>
              <a:ext uri="{FF2B5EF4-FFF2-40B4-BE49-F238E27FC236}">
                <a16:creationId xmlns:a16="http://schemas.microsoft.com/office/drawing/2014/main" id="{29C7890B-49EF-49DC-996D-78478B0B673F}"/>
              </a:ext>
            </a:extLst>
          </p:cNvPr>
          <p:cNvSpPr txBox="1">
            <a:spLocks noChangeArrowheads="1"/>
          </p:cNvSpPr>
          <p:nvPr/>
        </p:nvSpPr>
        <p:spPr bwMode="auto">
          <a:xfrm>
            <a:off x="7310438" y="48323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5859" name="Text Box 18">
            <a:extLst>
              <a:ext uri="{FF2B5EF4-FFF2-40B4-BE49-F238E27FC236}">
                <a16:creationId xmlns:a16="http://schemas.microsoft.com/office/drawing/2014/main" id="{A9FDFE30-893C-4C0E-B6E1-8D1213F63197}"/>
              </a:ext>
            </a:extLst>
          </p:cNvPr>
          <p:cNvSpPr txBox="1">
            <a:spLocks noChangeArrowheads="1"/>
          </p:cNvSpPr>
          <p:nvPr/>
        </p:nvSpPr>
        <p:spPr bwMode="auto">
          <a:xfrm>
            <a:off x="8453438" y="48323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5860" name="Line 19">
            <a:extLst>
              <a:ext uri="{FF2B5EF4-FFF2-40B4-BE49-F238E27FC236}">
                <a16:creationId xmlns:a16="http://schemas.microsoft.com/office/drawing/2014/main" id="{1EFF0FC0-722C-4DD9-8D54-590B18E2EA8F}"/>
              </a:ext>
            </a:extLst>
          </p:cNvPr>
          <p:cNvSpPr>
            <a:spLocks noChangeShapeType="1"/>
          </p:cNvSpPr>
          <p:nvPr/>
        </p:nvSpPr>
        <p:spPr bwMode="auto">
          <a:xfrm>
            <a:off x="5988050" y="3352800"/>
            <a:ext cx="24384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5861" name="Text Box 20">
            <a:extLst>
              <a:ext uri="{FF2B5EF4-FFF2-40B4-BE49-F238E27FC236}">
                <a16:creationId xmlns:a16="http://schemas.microsoft.com/office/drawing/2014/main" id="{313A1789-2357-4E32-BC4D-79941AA60E98}"/>
              </a:ext>
            </a:extLst>
          </p:cNvPr>
          <p:cNvSpPr txBox="1">
            <a:spLocks noChangeArrowheads="1"/>
          </p:cNvSpPr>
          <p:nvPr/>
        </p:nvSpPr>
        <p:spPr bwMode="auto">
          <a:xfrm>
            <a:off x="6902450" y="3276600"/>
            <a:ext cx="62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118806" name="Freeform 22">
            <a:extLst>
              <a:ext uri="{FF2B5EF4-FFF2-40B4-BE49-F238E27FC236}">
                <a16:creationId xmlns:a16="http://schemas.microsoft.com/office/drawing/2014/main" id="{AE634857-A527-42F9-A458-7A9C0006EDF1}"/>
              </a:ext>
            </a:extLst>
          </p:cNvPr>
          <p:cNvSpPr>
            <a:spLocks/>
          </p:cNvSpPr>
          <p:nvPr/>
        </p:nvSpPr>
        <p:spPr bwMode="auto">
          <a:xfrm>
            <a:off x="5759449" y="3733800"/>
            <a:ext cx="1936745" cy="1066800"/>
          </a:xfrm>
          <a:custGeom>
            <a:avLst/>
            <a:gdLst>
              <a:gd name="T0" fmla="*/ 0 w 624"/>
              <a:gd name="T1" fmla="*/ 2147483647 h 672"/>
              <a:gd name="T2" fmla="*/ 2147483647 w 624"/>
              <a:gd name="T3" fmla="*/ 2147483647 h 672"/>
              <a:gd name="T4" fmla="*/ 2147483647 w 624"/>
              <a:gd name="T5" fmla="*/ 0 h 672"/>
              <a:gd name="T6" fmla="*/ 0 60000 65536"/>
              <a:gd name="T7" fmla="*/ 0 60000 65536"/>
              <a:gd name="T8" fmla="*/ 0 60000 65536"/>
              <a:gd name="T9" fmla="*/ 0 w 624"/>
              <a:gd name="T10" fmla="*/ 0 h 672"/>
              <a:gd name="T11" fmla="*/ 624 w 624"/>
              <a:gd name="T12" fmla="*/ 672 h 672"/>
            </a:gdLst>
            <a:ahLst/>
            <a:cxnLst>
              <a:cxn ang="T6">
                <a:pos x="T0" y="T1"/>
              </a:cxn>
              <a:cxn ang="T7">
                <a:pos x="T2" y="T3"/>
              </a:cxn>
              <a:cxn ang="T8">
                <a:pos x="T4" y="T5"/>
              </a:cxn>
            </a:cxnLst>
            <a:rect l="T9" t="T10" r="T11" b="T12"/>
            <a:pathLst>
              <a:path w="624" h="672">
                <a:moveTo>
                  <a:pt x="0" y="672"/>
                </a:moveTo>
                <a:cubicBezTo>
                  <a:pt x="44" y="464"/>
                  <a:pt x="88" y="256"/>
                  <a:pt x="192" y="144"/>
                </a:cubicBezTo>
                <a:cubicBezTo>
                  <a:pt x="296" y="32"/>
                  <a:pt x="552" y="24"/>
                  <a:pt x="624" y="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5863" name="Rectangle 23">
            <a:extLst>
              <a:ext uri="{FF2B5EF4-FFF2-40B4-BE49-F238E27FC236}">
                <a16:creationId xmlns:a16="http://schemas.microsoft.com/office/drawing/2014/main" id="{E496DD02-67D9-4241-A8B9-3D22446FDC1E}"/>
              </a:ext>
            </a:extLst>
          </p:cNvPr>
          <p:cNvSpPr>
            <a:spLocks noChangeArrowheads="1"/>
          </p:cNvSpPr>
          <p:nvPr/>
        </p:nvSpPr>
        <p:spPr bwMode="auto">
          <a:xfrm>
            <a:off x="304800" y="1676400"/>
            <a:ext cx="8610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pPr>
            <a:r>
              <a:rPr lang="en-GB" altLang="fr-FR" sz="2400" dirty="0"/>
              <a:t>Attacking team (X) loses the possession (6</a:t>
            </a:r>
            <a:r>
              <a:rPr lang="en-GB" altLang="fr-FR" sz="2400" baseline="30000" dirty="0"/>
              <a:t>th</a:t>
            </a:r>
            <a:r>
              <a:rPr lang="en-GB" altLang="fr-FR" sz="2400" dirty="0"/>
              <a:t>, ½ …)</a:t>
            </a:r>
          </a:p>
          <a:p>
            <a:pPr eaLnBrk="1" hangingPunct="1">
              <a:spcBef>
                <a:spcPct val="20000"/>
              </a:spcBef>
            </a:pPr>
            <a:r>
              <a:rPr lang="en-GB" altLang="fr-FR" sz="2400" dirty="0">
                <a:sym typeface="Wingdings" panose="05000000000000000000" pitchFamily="2" charset="2"/>
              </a:rPr>
              <a:t> Rollball under the 10m from the side-line referee</a:t>
            </a:r>
            <a:endParaRPr lang="en-GB" altLang="fr-FR" sz="2400" dirty="0"/>
          </a:p>
        </p:txBody>
      </p:sp>
      <p:sp>
        <p:nvSpPr>
          <p:cNvPr id="3" name="Titre 2">
            <a:extLst>
              <a:ext uri="{FF2B5EF4-FFF2-40B4-BE49-F238E27FC236}">
                <a16:creationId xmlns:a16="http://schemas.microsoft.com/office/drawing/2014/main" id="{95DF8232-702C-401C-9FB0-C9F88F225063}"/>
              </a:ext>
            </a:extLst>
          </p:cNvPr>
          <p:cNvSpPr>
            <a:spLocks noGrp="1"/>
          </p:cNvSpPr>
          <p:nvPr>
            <p:ph type="title"/>
          </p:nvPr>
        </p:nvSpPr>
        <p:spPr/>
        <p:txBody>
          <a:bodyPr/>
          <a:lstStyle/>
          <a:p>
            <a:r>
              <a:rPr lang="en-GB" dirty="0"/>
              <a:t>Interchange on a turn over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mph" presetSubtype="1" nodeType="clickEffect">
                                  <p:stCondLst>
                                    <p:cond delay="0"/>
                                  </p:stCondLst>
                                  <p:childTnLst>
                                    <p:set>
                                      <p:cBhvr>
                                        <p:cTn id="6" dur="indefinite"/>
                                        <p:tgtEl>
                                          <p:spTgt spid="118799"/>
                                        </p:tgtEl>
                                        <p:attrNameLst>
                                          <p:attrName>stroke.color</p:attrName>
                                        </p:attrNameLst>
                                      </p:cBhvr>
                                      <p:to>
                                        <p:clrVal>
                                          <a:srgbClr val="FFFFFF"/>
                                        </p:clrVal>
                                      </p:to>
                                    </p:set>
                                    <p:set>
                                      <p:cBhvr>
                                        <p:cTn id="7" dur="indefinite"/>
                                        <p:tgtEl>
                                          <p:spTgt spid="118799"/>
                                        </p:tgtEl>
                                        <p:attrNameLst>
                                          <p:attrName>stroke.on</p:attrName>
                                        </p:attrNameLst>
                                      </p:cBhvr>
                                      <p:to>
                                        <p:strVal val="true"/>
                                      </p:to>
                                    </p:set>
                                  </p:childTnLst>
                                </p:cTn>
                              </p:par>
                              <p:par>
                                <p:cTn id="8" presetID="2" presetClass="entr" presetSubtype="2" fill="hold" grpId="0" nodeType="withEffect">
                                  <p:stCondLst>
                                    <p:cond delay="0"/>
                                  </p:stCondLst>
                                  <p:childTnLst>
                                    <p:set>
                                      <p:cBhvr>
                                        <p:cTn id="9" dur="1" fill="hold">
                                          <p:stCondLst>
                                            <p:cond delay="0"/>
                                          </p:stCondLst>
                                        </p:cTn>
                                        <p:tgtEl>
                                          <p:spTgt spid="118798"/>
                                        </p:tgtEl>
                                        <p:attrNameLst>
                                          <p:attrName>style.visibility</p:attrName>
                                        </p:attrNameLst>
                                      </p:cBhvr>
                                      <p:to>
                                        <p:strVal val="visible"/>
                                      </p:to>
                                    </p:set>
                                    <p:anim calcmode="lin" valueType="num">
                                      <p:cBhvr additive="base">
                                        <p:cTn id="10" dur="500" fill="hold"/>
                                        <p:tgtEl>
                                          <p:spTgt spid="118798"/>
                                        </p:tgtEl>
                                        <p:attrNameLst>
                                          <p:attrName>ppt_x</p:attrName>
                                        </p:attrNameLst>
                                      </p:cBhvr>
                                      <p:tavLst>
                                        <p:tav tm="0">
                                          <p:val>
                                            <p:strVal val="1+#ppt_w/2"/>
                                          </p:val>
                                        </p:tav>
                                        <p:tav tm="100000">
                                          <p:val>
                                            <p:strVal val="#ppt_x"/>
                                          </p:val>
                                        </p:tav>
                                      </p:tavLst>
                                    </p:anim>
                                    <p:anim calcmode="lin" valueType="num">
                                      <p:cBhvr additive="base">
                                        <p:cTn id="11" dur="500" fill="hold"/>
                                        <p:tgtEl>
                                          <p:spTgt spid="118798"/>
                                        </p:tgtEl>
                                        <p:attrNameLst>
                                          <p:attrName>ppt_y</p:attrName>
                                        </p:attrNameLst>
                                      </p:cBhvr>
                                      <p:tavLst>
                                        <p:tav tm="0">
                                          <p:val>
                                            <p:strVal val="#ppt_y"/>
                                          </p:val>
                                        </p:tav>
                                        <p:tav tm="100000">
                                          <p:val>
                                            <p:strVal val="#ppt_y"/>
                                          </p:val>
                                        </p:tav>
                                      </p:tavLst>
                                    </p:anim>
                                  </p:childTnLst>
                                </p:cTn>
                              </p:par>
                            </p:childTnLst>
                          </p:cTn>
                        </p:par>
                        <p:par>
                          <p:cTn id="12" fill="hold" nodeType="afterGroup">
                            <p:stCondLst>
                              <p:cond delay="500"/>
                            </p:stCondLst>
                            <p:childTnLst>
                              <p:par>
                                <p:cTn id="13" presetID="7" presetClass="emph" presetSubtype="2" fill="hold" nodeType="afterEffect">
                                  <p:stCondLst>
                                    <p:cond delay="0"/>
                                  </p:stCondLst>
                                  <p:childTnLst>
                                    <p:animClr clrSpc="rgb" dir="cw">
                                      <p:cBhvr>
                                        <p:cTn id="14" dur="2000" fill="hold"/>
                                        <p:tgtEl>
                                          <p:spTgt spid="118801"/>
                                        </p:tgtEl>
                                        <p:attrNameLst>
                                          <p:attrName>stroke.color</p:attrName>
                                        </p:attrNameLst>
                                      </p:cBhvr>
                                      <p:to>
                                        <a:schemeClr val="accent2"/>
                                      </p:to>
                                    </p:animClr>
                                    <p:set>
                                      <p:cBhvr>
                                        <p:cTn id="15" dur="2000" fill="hold"/>
                                        <p:tgtEl>
                                          <p:spTgt spid="118801"/>
                                        </p:tgtEl>
                                        <p:attrNameLst>
                                          <p:attrName>stroke.on</p:attrName>
                                        </p:attrNameLst>
                                      </p:cBhvr>
                                      <p:to>
                                        <p:strVal val="true"/>
                                      </p:to>
                                    </p:set>
                                  </p:childTnLst>
                                </p:cTn>
                              </p:par>
                            </p:childTnLst>
                          </p:cTn>
                        </p:par>
                        <p:par>
                          <p:cTn id="16" fill="hold" nodeType="afterGroup">
                            <p:stCondLst>
                              <p:cond delay="2500"/>
                            </p:stCondLst>
                            <p:childTnLst>
                              <p:par>
                                <p:cTn id="17" presetID="0" presetClass="path" presetSubtype="0" accel="50000" decel="50000" fill="hold" grpId="0" nodeType="afterEffect">
                                  <p:stCondLst>
                                    <p:cond delay="0"/>
                                  </p:stCondLst>
                                  <p:childTnLst>
                                    <p:animMotion origin="layout" path="M 2.77778E-6 7.40741E-7 C 0.01597 -0.0544 0.03212 -0.1088 0.07274 -0.13495 C 0.11337 -0.16111 0.17812 -0.15949 0.2434 -0.15764 " pathEditMode="relative" rAng="0" ptsTypes="AAA">
                                      <p:cBhvr>
                                        <p:cTn id="18" dur="2000" fill="hold"/>
                                        <p:tgtEl>
                                          <p:spTgt spid="118797"/>
                                        </p:tgtEl>
                                        <p:attrNameLst>
                                          <p:attrName>ppt_x</p:attrName>
                                          <p:attrName>ppt_y</p:attrName>
                                        </p:attrNameLst>
                                      </p:cBhvr>
                                      <p:rCtr x="12170" y="-7940"/>
                                    </p:animMotion>
                                  </p:childTnLst>
                                </p:cTn>
                              </p:par>
                              <p:par>
                                <p:cTn id="19" presetID="22" presetClass="entr" presetSubtype="4" fill="hold" nodeType="withEffect">
                                  <p:stCondLst>
                                    <p:cond delay="0"/>
                                  </p:stCondLst>
                                  <p:childTnLst>
                                    <p:set>
                                      <p:cBhvr>
                                        <p:cTn id="20" dur="1" fill="hold">
                                          <p:stCondLst>
                                            <p:cond delay="0"/>
                                          </p:stCondLst>
                                        </p:cTn>
                                        <p:tgtEl>
                                          <p:spTgt spid="118806"/>
                                        </p:tgtEl>
                                        <p:attrNameLst>
                                          <p:attrName>style.visibility</p:attrName>
                                        </p:attrNameLst>
                                      </p:cBhvr>
                                      <p:to>
                                        <p:strVal val="visible"/>
                                      </p:to>
                                    </p:set>
                                    <p:animEffect transition="in" filter="wipe(down)">
                                      <p:cBhvr>
                                        <p:cTn id="21" dur="2000"/>
                                        <p:tgtEl>
                                          <p:spTgt spid="118806"/>
                                        </p:tgtEl>
                                      </p:cBhvr>
                                    </p:animEffect>
                                  </p:childTnLst>
                                </p:cTn>
                              </p:par>
                            </p:childTnLst>
                          </p:cTn>
                        </p:par>
                        <p:par>
                          <p:cTn id="22" fill="hold" nodeType="afterGroup">
                            <p:stCondLst>
                              <p:cond delay="4500"/>
                            </p:stCondLst>
                            <p:childTnLst>
                              <p:par>
                                <p:cTn id="23" presetID="0" presetClass="path" presetSubtype="0" accel="50000" decel="50000" fill="hold" grpId="0" nodeType="afterEffect">
                                  <p:stCondLst>
                                    <p:cond delay="0"/>
                                  </p:stCondLst>
                                  <p:childTnLst>
                                    <p:animMotion origin="layout" path="M -3.88889E-6 -1.48148E-6 C -0.08402 0.00046 -0.16788 0.00116 -0.21267 -0.04236 C -0.25746 -0.08588 -0.25989 -0.22454 -0.26909 -0.26065 " pathEditMode="relative" rAng="0" ptsTypes="aaA">
                                      <p:cBhvr>
                                        <p:cTn id="24" dur="2000" fill="hold"/>
                                        <p:tgtEl>
                                          <p:spTgt spid="118796"/>
                                        </p:tgtEl>
                                        <p:attrNameLst>
                                          <p:attrName>ppt_x</p:attrName>
                                          <p:attrName>ppt_y</p:attrName>
                                        </p:attrNameLst>
                                      </p:cBhvr>
                                      <p:rCtr x="-13455" y="-129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6" grpId="0"/>
      <p:bldP spid="118797" grpId="0"/>
      <p:bldP spid="118798"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65939B8-7747-4278-8C18-245DBD1DBADA}"/>
              </a:ext>
            </a:extLst>
          </p:cNvPr>
          <p:cNvSpPr>
            <a:spLocks noChangeArrowheads="1"/>
          </p:cNvSpPr>
          <p:nvPr/>
        </p:nvSpPr>
        <p:spPr bwMode="auto">
          <a:xfrm flipH="1">
            <a:off x="8229600" y="2362200"/>
            <a:ext cx="609600" cy="3048000"/>
          </a:xfrm>
          <a:prstGeom prst="rect">
            <a:avLst/>
          </a:prstGeom>
          <a:solidFill>
            <a:srgbClr val="DCDCDC"/>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6867" name="Rectangle 3">
            <a:extLst>
              <a:ext uri="{FF2B5EF4-FFF2-40B4-BE49-F238E27FC236}">
                <a16:creationId xmlns:a16="http://schemas.microsoft.com/office/drawing/2014/main" id="{C85B2B46-F104-43DA-9F9A-71982BF215F5}"/>
              </a:ext>
            </a:extLst>
          </p:cNvPr>
          <p:cNvSpPr>
            <a:spLocks noChangeArrowheads="1"/>
          </p:cNvSpPr>
          <p:nvPr/>
        </p:nvSpPr>
        <p:spPr bwMode="auto">
          <a:xfrm flipH="1">
            <a:off x="5822950" y="2362200"/>
            <a:ext cx="2438400" cy="3048000"/>
          </a:xfrm>
          <a:prstGeom prst="rect">
            <a:avLst/>
          </a:prstGeom>
          <a:pattFill prst="wdUpDiag">
            <a:fgClr>
              <a:srgbClr val="DDDDDD"/>
            </a:fgClr>
            <a:bgClr>
              <a:schemeClr val="bg1"/>
            </a:bgClr>
          </a:patt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6870" name="Line 6">
            <a:extLst>
              <a:ext uri="{FF2B5EF4-FFF2-40B4-BE49-F238E27FC236}">
                <a16:creationId xmlns:a16="http://schemas.microsoft.com/office/drawing/2014/main" id="{917D1482-0B23-4005-8541-D704A24B1C8C}"/>
              </a:ext>
            </a:extLst>
          </p:cNvPr>
          <p:cNvSpPr>
            <a:spLocks noChangeShapeType="1"/>
          </p:cNvSpPr>
          <p:nvPr/>
        </p:nvSpPr>
        <p:spPr bwMode="auto">
          <a:xfrm flipH="1">
            <a:off x="5822950" y="2362200"/>
            <a:ext cx="0" cy="30480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6871" name="Line 7">
            <a:extLst>
              <a:ext uri="{FF2B5EF4-FFF2-40B4-BE49-F238E27FC236}">
                <a16:creationId xmlns:a16="http://schemas.microsoft.com/office/drawing/2014/main" id="{41F83EEB-CCD8-47B7-B992-F037947A1794}"/>
              </a:ext>
            </a:extLst>
          </p:cNvPr>
          <p:cNvSpPr>
            <a:spLocks noChangeShapeType="1"/>
          </p:cNvSpPr>
          <p:nvPr/>
        </p:nvSpPr>
        <p:spPr bwMode="auto">
          <a:xfrm flipV="1">
            <a:off x="8731250" y="3276600"/>
            <a:ext cx="0" cy="990600"/>
          </a:xfrm>
          <a:prstGeom prst="line">
            <a:avLst/>
          </a:prstGeom>
          <a:noFill/>
          <a:ln w="12700">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fr-FR"/>
          </a:p>
        </p:txBody>
      </p:sp>
      <p:sp>
        <p:nvSpPr>
          <p:cNvPr id="36872" name="Text Box 8">
            <a:extLst>
              <a:ext uri="{FF2B5EF4-FFF2-40B4-BE49-F238E27FC236}">
                <a16:creationId xmlns:a16="http://schemas.microsoft.com/office/drawing/2014/main" id="{06059B78-C394-4D84-8B97-B15AC488ECB4}"/>
              </a:ext>
            </a:extLst>
          </p:cNvPr>
          <p:cNvSpPr txBox="1">
            <a:spLocks noChangeArrowheads="1"/>
          </p:cNvSpPr>
          <p:nvPr/>
        </p:nvSpPr>
        <p:spPr bwMode="auto">
          <a:xfrm>
            <a:off x="6356350" y="27114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6873" name="Text Box 9">
            <a:extLst>
              <a:ext uri="{FF2B5EF4-FFF2-40B4-BE49-F238E27FC236}">
                <a16:creationId xmlns:a16="http://schemas.microsoft.com/office/drawing/2014/main" id="{1AFE3139-D7D6-43F2-BEBD-1EB3CD359A25}"/>
              </a:ext>
            </a:extLst>
          </p:cNvPr>
          <p:cNvSpPr txBox="1">
            <a:spLocks noChangeArrowheads="1"/>
          </p:cNvSpPr>
          <p:nvPr/>
        </p:nvSpPr>
        <p:spPr bwMode="auto">
          <a:xfrm>
            <a:off x="8315325" y="2667000"/>
            <a:ext cx="4603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X</a:t>
            </a:r>
            <a:endParaRPr lang="en-GB" altLang="fr-FR"/>
          </a:p>
        </p:txBody>
      </p:sp>
      <p:sp>
        <p:nvSpPr>
          <p:cNvPr id="36874" name="Text Box 10">
            <a:extLst>
              <a:ext uri="{FF2B5EF4-FFF2-40B4-BE49-F238E27FC236}">
                <a16:creationId xmlns:a16="http://schemas.microsoft.com/office/drawing/2014/main" id="{281B22B7-B30D-491D-934E-5A3781A3ECA9}"/>
              </a:ext>
            </a:extLst>
          </p:cNvPr>
          <p:cNvSpPr txBox="1">
            <a:spLocks noChangeArrowheads="1"/>
          </p:cNvSpPr>
          <p:nvPr/>
        </p:nvSpPr>
        <p:spPr bwMode="auto">
          <a:xfrm>
            <a:off x="8305800" y="3595688"/>
            <a:ext cx="505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dirty="0"/>
              <a:t>7m</a:t>
            </a:r>
          </a:p>
        </p:txBody>
      </p:sp>
      <p:sp>
        <p:nvSpPr>
          <p:cNvPr id="36875" name="Line 11">
            <a:extLst>
              <a:ext uri="{FF2B5EF4-FFF2-40B4-BE49-F238E27FC236}">
                <a16:creationId xmlns:a16="http://schemas.microsoft.com/office/drawing/2014/main" id="{5E68A00E-ECB0-4EDC-9890-7E45DC8B660C}"/>
              </a:ext>
            </a:extLst>
          </p:cNvPr>
          <p:cNvSpPr>
            <a:spLocks noChangeShapeType="1"/>
          </p:cNvSpPr>
          <p:nvPr/>
        </p:nvSpPr>
        <p:spPr bwMode="auto">
          <a:xfrm>
            <a:off x="7512050" y="3276600"/>
            <a:ext cx="1371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36876" name="Line 12">
            <a:extLst>
              <a:ext uri="{FF2B5EF4-FFF2-40B4-BE49-F238E27FC236}">
                <a16:creationId xmlns:a16="http://schemas.microsoft.com/office/drawing/2014/main" id="{4BAC1C39-96AE-496D-84E0-5DAABB6DBF46}"/>
              </a:ext>
            </a:extLst>
          </p:cNvPr>
          <p:cNvSpPr>
            <a:spLocks noChangeShapeType="1"/>
          </p:cNvSpPr>
          <p:nvPr/>
        </p:nvSpPr>
        <p:spPr bwMode="auto">
          <a:xfrm>
            <a:off x="6750050" y="42672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fr-FR"/>
          </a:p>
        </p:txBody>
      </p:sp>
      <p:sp>
        <p:nvSpPr>
          <p:cNvPr id="191501" name="Text Box 13">
            <a:extLst>
              <a:ext uri="{FF2B5EF4-FFF2-40B4-BE49-F238E27FC236}">
                <a16:creationId xmlns:a16="http://schemas.microsoft.com/office/drawing/2014/main" id="{2BD9E62F-7CA9-4162-98F5-9C2DFFE6FEB9}"/>
              </a:ext>
            </a:extLst>
          </p:cNvPr>
          <p:cNvSpPr txBox="1">
            <a:spLocks noChangeArrowheads="1"/>
          </p:cNvSpPr>
          <p:nvPr/>
        </p:nvSpPr>
        <p:spPr bwMode="auto">
          <a:xfrm>
            <a:off x="7880350" y="4076700"/>
            <a:ext cx="5016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R1</a:t>
            </a:r>
            <a:endParaRPr lang="en-GB" altLang="fr-FR">
              <a:solidFill>
                <a:srgbClr val="FF0000"/>
              </a:solidFill>
            </a:endParaRPr>
          </a:p>
        </p:txBody>
      </p:sp>
      <p:sp>
        <p:nvSpPr>
          <p:cNvPr id="191502" name="Text Box 14">
            <a:extLst>
              <a:ext uri="{FF2B5EF4-FFF2-40B4-BE49-F238E27FC236}">
                <a16:creationId xmlns:a16="http://schemas.microsoft.com/office/drawing/2014/main" id="{8AB07A48-1E1D-4673-8448-DDEAC0425D38}"/>
              </a:ext>
            </a:extLst>
          </p:cNvPr>
          <p:cNvSpPr txBox="1">
            <a:spLocks noChangeArrowheads="1"/>
          </p:cNvSpPr>
          <p:nvPr/>
        </p:nvSpPr>
        <p:spPr bwMode="auto">
          <a:xfrm>
            <a:off x="5334000" y="4419600"/>
            <a:ext cx="4254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i="1" u="sng">
                <a:solidFill>
                  <a:srgbClr val="FF0000"/>
                </a:solidFill>
              </a:rPr>
              <a:t>R2</a:t>
            </a:r>
            <a:endParaRPr lang="en-GB" altLang="fr-FR">
              <a:solidFill>
                <a:srgbClr val="FF0000"/>
              </a:solidFill>
            </a:endParaRPr>
          </a:p>
        </p:txBody>
      </p:sp>
      <p:sp>
        <p:nvSpPr>
          <p:cNvPr id="191503" name="Text Box 15">
            <a:extLst>
              <a:ext uri="{FF2B5EF4-FFF2-40B4-BE49-F238E27FC236}">
                <a16:creationId xmlns:a16="http://schemas.microsoft.com/office/drawing/2014/main" id="{C9B20A6E-1B68-44D0-938E-B6569DBE18FE}"/>
              </a:ext>
            </a:extLst>
          </p:cNvPr>
          <p:cNvSpPr txBox="1">
            <a:spLocks noChangeArrowheads="1"/>
          </p:cNvSpPr>
          <p:nvPr/>
        </p:nvSpPr>
        <p:spPr bwMode="auto">
          <a:xfrm>
            <a:off x="7543800" y="3321050"/>
            <a:ext cx="762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800"/>
              <a:t>(la marque)</a:t>
            </a:r>
            <a:endParaRPr lang="fr-FR" altLang="fr-FR"/>
          </a:p>
        </p:txBody>
      </p:sp>
      <p:sp>
        <p:nvSpPr>
          <p:cNvPr id="191504" name="Text Box 16">
            <a:extLst>
              <a:ext uri="{FF2B5EF4-FFF2-40B4-BE49-F238E27FC236}">
                <a16:creationId xmlns:a16="http://schemas.microsoft.com/office/drawing/2014/main" id="{9C78B347-F3F1-4478-926B-245526AC7E1F}"/>
              </a:ext>
            </a:extLst>
          </p:cNvPr>
          <p:cNvSpPr txBox="1">
            <a:spLocks noChangeArrowheads="1"/>
          </p:cNvSpPr>
          <p:nvPr/>
        </p:nvSpPr>
        <p:spPr bwMode="auto">
          <a:xfrm>
            <a:off x="7118350" y="3128963"/>
            <a:ext cx="381000" cy="268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X</a:t>
            </a:r>
            <a:endParaRPr lang="fr-FR" altLang="fr-FR"/>
          </a:p>
        </p:txBody>
      </p:sp>
      <p:sp>
        <p:nvSpPr>
          <p:cNvPr id="36881" name="Text Box 17">
            <a:extLst>
              <a:ext uri="{FF2B5EF4-FFF2-40B4-BE49-F238E27FC236}">
                <a16:creationId xmlns:a16="http://schemas.microsoft.com/office/drawing/2014/main" id="{67EC1160-8C5C-4DB8-914E-E97B017BEFE5}"/>
              </a:ext>
            </a:extLst>
          </p:cNvPr>
          <p:cNvSpPr txBox="1">
            <a:spLocks noChangeArrowheads="1"/>
          </p:cNvSpPr>
          <p:nvPr/>
        </p:nvSpPr>
        <p:spPr bwMode="auto">
          <a:xfrm>
            <a:off x="6324600" y="3384550"/>
            <a:ext cx="3540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191506" name="Text Box 18">
            <a:extLst>
              <a:ext uri="{FF2B5EF4-FFF2-40B4-BE49-F238E27FC236}">
                <a16:creationId xmlns:a16="http://schemas.microsoft.com/office/drawing/2014/main" id="{ED9ABF9F-FBB1-4D88-961E-29B769DA2E8D}"/>
              </a:ext>
            </a:extLst>
          </p:cNvPr>
          <p:cNvSpPr txBox="1">
            <a:spLocks noChangeArrowheads="1"/>
          </p:cNvSpPr>
          <p:nvPr/>
        </p:nvSpPr>
        <p:spPr bwMode="auto">
          <a:xfrm>
            <a:off x="7189788" y="33845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6883" name="Text Box 19">
            <a:extLst>
              <a:ext uri="{FF2B5EF4-FFF2-40B4-BE49-F238E27FC236}">
                <a16:creationId xmlns:a16="http://schemas.microsoft.com/office/drawing/2014/main" id="{919D06F2-DC9F-47A8-94ED-B6298AA5658F}"/>
              </a:ext>
            </a:extLst>
          </p:cNvPr>
          <p:cNvSpPr txBox="1">
            <a:spLocks noChangeArrowheads="1"/>
          </p:cNvSpPr>
          <p:nvPr/>
        </p:nvSpPr>
        <p:spPr bwMode="auto">
          <a:xfrm>
            <a:off x="8269288" y="3384550"/>
            <a:ext cx="35401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NZ" altLang="fr-FR" sz="1400" b="1"/>
              <a:t>Y</a:t>
            </a:r>
            <a:endParaRPr lang="en-GB" altLang="fr-FR"/>
          </a:p>
        </p:txBody>
      </p:sp>
      <p:sp>
        <p:nvSpPr>
          <p:cNvPr id="36884" name="Line 20">
            <a:extLst>
              <a:ext uri="{FF2B5EF4-FFF2-40B4-BE49-F238E27FC236}">
                <a16:creationId xmlns:a16="http://schemas.microsoft.com/office/drawing/2014/main" id="{D686F959-895A-4CF5-ABB6-B09931282D61}"/>
              </a:ext>
            </a:extLst>
          </p:cNvPr>
          <p:cNvSpPr>
            <a:spLocks noChangeShapeType="1"/>
          </p:cNvSpPr>
          <p:nvPr/>
        </p:nvSpPr>
        <p:spPr bwMode="auto">
          <a:xfrm>
            <a:off x="5822950" y="2590800"/>
            <a:ext cx="2438400" cy="0"/>
          </a:xfrm>
          <a:prstGeom prst="line">
            <a:avLst/>
          </a:prstGeom>
          <a:noFill/>
          <a:ln w="9525">
            <a:solidFill>
              <a:schemeClr val="tx1"/>
            </a:solidFill>
            <a:round/>
            <a:headEnd type="stealth" w="lg" len="lg"/>
            <a:tailEnd type="stealth" w="lg" len="lg"/>
          </a:ln>
          <a:extLst>
            <a:ext uri="{909E8E84-426E-40DD-AFC4-6F175D3DCCD1}">
              <a14:hiddenFill xmlns:a14="http://schemas.microsoft.com/office/drawing/2010/main">
                <a:noFill/>
              </a14:hiddenFill>
            </a:ext>
          </a:extLst>
        </p:spPr>
        <p:txBody>
          <a:bodyPr/>
          <a:lstStyle/>
          <a:p>
            <a:endParaRPr lang="fr-FR"/>
          </a:p>
        </p:txBody>
      </p:sp>
      <p:sp>
        <p:nvSpPr>
          <p:cNvPr id="36885" name="Text Box 21">
            <a:extLst>
              <a:ext uri="{FF2B5EF4-FFF2-40B4-BE49-F238E27FC236}">
                <a16:creationId xmlns:a16="http://schemas.microsoft.com/office/drawing/2014/main" id="{E8FB4422-364B-44A1-A739-79508CCB8ACD}"/>
              </a:ext>
            </a:extLst>
          </p:cNvPr>
          <p:cNvSpPr txBox="1">
            <a:spLocks noChangeArrowheads="1"/>
          </p:cNvSpPr>
          <p:nvPr/>
        </p:nvSpPr>
        <p:spPr bwMode="auto">
          <a:xfrm>
            <a:off x="6781800" y="2286000"/>
            <a:ext cx="62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fr-FR"/>
              <a:t>10m</a:t>
            </a:r>
          </a:p>
        </p:txBody>
      </p:sp>
      <p:sp>
        <p:nvSpPr>
          <p:cNvPr id="36886" name="Rectangle 22">
            <a:extLst>
              <a:ext uri="{FF2B5EF4-FFF2-40B4-BE49-F238E27FC236}">
                <a16:creationId xmlns:a16="http://schemas.microsoft.com/office/drawing/2014/main" id="{FE88D2EB-C5F1-42CA-913E-676E682FBCF5}"/>
              </a:ext>
            </a:extLst>
          </p:cNvPr>
          <p:cNvSpPr>
            <a:spLocks noChangeArrowheads="1"/>
          </p:cNvSpPr>
          <p:nvPr/>
        </p:nvSpPr>
        <p:spPr bwMode="auto">
          <a:xfrm>
            <a:off x="76200" y="1556792"/>
            <a:ext cx="5441950" cy="511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FontTx/>
              <a:buAutoNum type="arabicPeriod"/>
            </a:pPr>
            <a:r>
              <a:rPr lang="en-GB" altLang="fr-FR" sz="2000" dirty="0"/>
              <a:t>The side-line referee R2 reads the play</a:t>
            </a:r>
          </a:p>
          <a:p>
            <a:pPr eaLnBrk="1" hangingPunct="1">
              <a:spcBef>
                <a:spcPct val="20000"/>
              </a:spcBef>
              <a:buFontTx/>
              <a:buAutoNum type="arabicPeriod"/>
            </a:pPr>
            <a:r>
              <a:rPr lang="en-GB" altLang="fr-FR" sz="2000" dirty="0"/>
              <a:t>R2 takes the fields before the ball enters into the interchange area</a:t>
            </a:r>
          </a:p>
          <a:p>
            <a:pPr eaLnBrk="1" hangingPunct="1">
              <a:spcBef>
                <a:spcPct val="20000"/>
              </a:spcBef>
              <a:buFontTx/>
              <a:buAutoNum type="arabicPeriod"/>
            </a:pPr>
            <a:r>
              <a:rPr lang="en-GB" altLang="fr-FR" sz="2000" dirty="0"/>
              <a:t>The ball comes in the area</a:t>
            </a:r>
          </a:p>
          <a:p>
            <a:pPr eaLnBrk="1" hangingPunct="1">
              <a:spcBef>
                <a:spcPct val="20000"/>
              </a:spcBef>
              <a:buFontTx/>
              <a:buAutoNum type="arabicPeriod"/>
            </a:pPr>
            <a:r>
              <a:rPr lang="en-GB" altLang="fr-FR" sz="2000" dirty="0"/>
              <a:t>The touch occurs</a:t>
            </a:r>
          </a:p>
          <a:p>
            <a:pPr eaLnBrk="1" hangingPunct="1">
              <a:spcBef>
                <a:spcPct val="20000"/>
              </a:spcBef>
              <a:buFontTx/>
              <a:buAutoNum type="arabicPeriod"/>
            </a:pPr>
            <a:r>
              <a:rPr lang="en-GB" altLang="fr-FR" sz="2000" dirty="0"/>
              <a:t>R1 validates the touch</a:t>
            </a:r>
          </a:p>
          <a:p>
            <a:pPr eaLnBrk="1" hangingPunct="1">
              <a:spcBef>
                <a:spcPct val="20000"/>
              </a:spcBef>
              <a:buFontTx/>
              <a:buAutoNum type="arabicPeriod"/>
            </a:pPr>
            <a:r>
              <a:rPr lang="en-GB" altLang="fr-FR" sz="2000" dirty="0"/>
              <a:t>R2 talks to R1 to say he is now in control</a:t>
            </a:r>
          </a:p>
          <a:p>
            <a:pPr eaLnBrk="1" hangingPunct="1">
              <a:spcBef>
                <a:spcPct val="20000"/>
              </a:spcBef>
              <a:buFontTx/>
              <a:buAutoNum type="arabicPeriod"/>
            </a:pPr>
            <a:r>
              <a:rPr lang="en-GB" altLang="fr-FR" sz="2000" dirty="0"/>
              <a:t>R1 answer the touch count</a:t>
            </a:r>
            <a:br>
              <a:rPr lang="en-GB" altLang="fr-FR" sz="2000" dirty="0"/>
            </a:br>
            <a:r>
              <a:rPr lang="en-GB" altLang="fr-FR" sz="2000" dirty="0"/>
              <a:t>« 3rd is coming »</a:t>
            </a:r>
          </a:p>
          <a:p>
            <a:pPr eaLnBrk="1" hangingPunct="1">
              <a:spcBef>
                <a:spcPct val="20000"/>
              </a:spcBef>
              <a:buFontTx/>
              <a:buAutoNum type="arabicPeriod"/>
            </a:pPr>
            <a:r>
              <a:rPr lang="en-GB" altLang="fr-FR" sz="2000" dirty="0"/>
              <a:t>R1 sprints to side-line position and controls the link &amp; winger</a:t>
            </a:r>
          </a:p>
          <a:p>
            <a:pPr eaLnBrk="1" hangingPunct="1">
              <a:spcBef>
                <a:spcPct val="20000"/>
              </a:spcBef>
              <a:buFontTx/>
              <a:buAutoNum type="arabicPeriod"/>
            </a:pPr>
            <a:endParaRPr lang="en-GB" altLang="fr-FR" sz="2000" dirty="0"/>
          </a:p>
          <a:p>
            <a:pPr eaLnBrk="1" hangingPunct="1">
              <a:spcBef>
                <a:spcPct val="20000"/>
              </a:spcBef>
              <a:buFontTx/>
              <a:buAutoNum type="arabicPeriod"/>
            </a:pPr>
            <a:endParaRPr lang="en-GB" altLang="fr-FR" sz="2000" dirty="0"/>
          </a:p>
        </p:txBody>
      </p:sp>
      <p:sp>
        <p:nvSpPr>
          <p:cNvPr id="36887" name="Text Box 23">
            <a:extLst>
              <a:ext uri="{FF2B5EF4-FFF2-40B4-BE49-F238E27FC236}">
                <a16:creationId xmlns:a16="http://schemas.microsoft.com/office/drawing/2014/main" id="{54FFD901-B467-47A2-9411-2CCCF16825CA}"/>
              </a:ext>
            </a:extLst>
          </p:cNvPr>
          <p:cNvSpPr txBox="1">
            <a:spLocks noChangeArrowheads="1"/>
          </p:cNvSpPr>
          <p:nvPr/>
        </p:nvSpPr>
        <p:spPr bwMode="auto">
          <a:xfrm rot="-5400000">
            <a:off x="5379243" y="3253582"/>
            <a:ext cx="7159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400"/>
              <a:t>touche</a:t>
            </a:r>
          </a:p>
        </p:txBody>
      </p:sp>
      <p:sp>
        <p:nvSpPr>
          <p:cNvPr id="28" name="Forme libre 27">
            <a:extLst>
              <a:ext uri="{FF2B5EF4-FFF2-40B4-BE49-F238E27FC236}">
                <a16:creationId xmlns:a16="http://schemas.microsoft.com/office/drawing/2014/main" id="{101E5886-505F-4CB4-95E3-90967C4BAC5E}"/>
              </a:ext>
            </a:extLst>
          </p:cNvPr>
          <p:cNvSpPr/>
          <p:nvPr/>
        </p:nvSpPr>
        <p:spPr>
          <a:xfrm>
            <a:off x="5791200" y="4610100"/>
            <a:ext cx="1905000" cy="457200"/>
          </a:xfrm>
          <a:custGeom>
            <a:avLst/>
            <a:gdLst>
              <a:gd name="connsiteX0" fmla="*/ 0 w 1905000"/>
              <a:gd name="connsiteY0" fmla="*/ 0 h 457200"/>
              <a:gd name="connsiteX1" fmla="*/ 342900 w 1905000"/>
              <a:gd name="connsiteY1" fmla="*/ 355600 h 457200"/>
              <a:gd name="connsiteX2" fmla="*/ 1905000 w 1905000"/>
              <a:gd name="connsiteY2" fmla="*/ 457200 h 457200"/>
            </a:gdLst>
            <a:ahLst/>
            <a:cxnLst>
              <a:cxn ang="0">
                <a:pos x="connsiteX0" y="connsiteY0"/>
              </a:cxn>
              <a:cxn ang="0">
                <a:pos x="connsiteX1" y="connsiteY1"/>
              </a:cxn>
              <a:cxn ang="0">
                <a:pos x="connsiteX2" y="connsiteY2"/>
              </a:cxn>
            </a:cxnLst>
            <a:rect l="l" t="t" r="r" b="b"/>
            <a:pathLst>
              <a:path w="1905000" h="457200">
                <a:moveTo>
                  <a:pt x="0" y="0"/>
                </a:moveTo>
                <a:cubicBezTo>
                  <a:pt x="12700" y="139700"/>
                  <a:pt x="25400" y="279400"/>
                  <a:pt x="342900" y="355600"/>
                </a:cubicBezTo>
                <a:cubicBezTo>
                  <a:pt x="660400" y="431800"/>
                  <a:pt x="1634067" y="442383"/>
                  <a:pt x="1905000" y="457200"/>
                </a:cubicBez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dirty="0">
              <a:solidFill>
                <a:srgbClr val="FF0000"/>
              </a:solidFill>
            </a:endParaRPr>
          </a:p>
        </p:txBody>
      </p:sp>
      <p:sp>
        <p:nvSpPr>
          <p:cNvPr id="3" name="Titre 2">
            <a:extLst>
              <a:ext uri="{FF2B5EF4-FFF2-40B4-BE49-F238E27FC236}">
                <a16:creationId xmlns:a16="http://schemas.microsoft.com/office/drawing/2014/main" id="{E6212113-E6CF-4633-B054-963E74A83FF8}"/>
              </a:ext>
            </a:extLst>
          </p:cNvPr>
          <p:cNvSpPr>
            <a:spLocks noGrp="1"/>
          </p:cNvSpPr>
          <p:nvPr>
            <p:ph type="title"/>
          </p:nvPr>
        </p:nvSpPr>
        <p:spPr/>
        <p:txBody>
          <a:bodyPr>
            <a:normAutofit/>
          </a:bodyPr>
          <a:lstStyle/>
          <a:p>
            <a:r>
              <a:rPr lang="en-GB" sz="4000" dirty="0"/>
              <a:t>Interchange: between touches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mph" presetSubtype="1" nodeType="clickEffect">
                                  <p:stCondLst>
                                    <p:cond delay="0"/>
                                  </p:stCondLst>
                                  <p:childTnLst>
                                    <p:set>
                                      <p:cBhvr>
                                        <p:cTn id="6" dur="indefinite"/>
                                        <p:tgtEl>
                                          <p:spTgt spid="191504"/>
                                        </p:tgtEl>
                                        <p:attrNameLst>
                                          <p:attrName>stroke.color</p:attrName>
                                        </p:attrNameLst>
                                      </p:cBhvr>
                                      <p:to>
                                        <p:clrVal>
                                          <a:srgbClr val="FFFFFF"/>
                                        </p:clrVal>
                                      </p:to>
                                    </p:set>
                                    <p:set>
                                      <p:cBhvr>
                                        <p:cTn id="7" dur="indefinite"/>
                                        <p:tgtEl>
                                          <p:spTgt spid="191504"/>
                                        </p:tgtEl>
                                        <p:attrNameLst>
                                          <p:attrName>stroke.on</p:attrName>
                                        </p:attrNameLst>
                                      </p:cBhvr>
                                      <p:to>
                                        <p:strVal val="true"/>
                                      </p:to>
                                    </p:set>
                                  </p:childTnLst>
                                </p:cTn>
                              </p:par>
                              <p:par>
                                <p:cTn id="8" presetID="2" presetClass="entr" presetSubtype="2" fill="hold" grpId="0" nodeType="withEffect">
                                  <p:stCondLst>
                                    <p:cond delay="0"/>
                                  </p:stCondLst>
                                  <p:childTnLst>
                                    <p:set>
                                      <p:cBhvr>
                                        <p:cTn id="9" dur="1" fill="hold">
                                          <p:stCondLst>
                                            <p:cond delay="0"/>
                                          </p:stCondLst>
                                        </p:cTn>
                                        <p:tgtEl>
                                          <p:spTgt spid="191503"/>
                                        </p:tgtEl>
                                        <p:attrNameLst>
                                          <p:attrName>style.visibility</p:attrName>
                                        </p:attrNameLst>
                                      </p:cBhvr>
                                      <p:to>
                                        <p:strVal val="visible"/>
                                      </p:to>
                                    </p:set>
                                    <p:anim calcmode="lin" valueType="num">
                                      <p:cBhvr additive="base">
                                        <p:cTn id="10" dur="500" fill="hold"/>
                                        <p:tgtEl>
                                          <p:spTgt spid="191503"/>
                                        </p:tgtEl>
                                        <p:attrNameLst>
                                          <p:attrName>ppt_x</p:attrName>
                                        </p:attrNameLst>
                                      </p:cBhvr>
                                      <p:tavLst>
                                        <p:tav tm="0">
                                          <p:val>
                                            <p:strVal val="1+#ppt_w/2"/>
                                          </p:val>
                                        </p:tav>
                                        <p:tav tm="100000">
                                          <p:val>
                                            <p:strVal val="#ppt_x"/>
                                          </p:val>
                                        </p:tav>
                                      </p:tavLst>
                                    </p:anim>
                                    <p:anim calcmode="lin" valueType="num">
                                      <p:cBhvr additive="base">
                                        <p:cTn id="11" dur="500" fill="hold"/>
                                        <p:tgtEl>
                                          <p:spTgt spid="191503"/>
                                        </p:tgtEl>
                                        <p:attrNameLst>
                                          <p:attrName>ppt_y</p:attrName>
                                        </p:attrNameLst>
                                      </p:cBhvr>
                                      <p:tavLst>
                                        <p:tav tm="0">
                                          <p:val>
                                            <p:strVal val="#ppt_y"/>
                                          </p:val>
                                        </p:tav>
                                        <p:tav tm="100000">
                                          <p:val>
                                            <p:strVal val="#ppt_y"/>
                                          </p:val>
                                        </p:tav>
                                      </p:tavLst>
                                    </p:anim>
                                  </p:childTnLst>
                                </p:cTn>
                              </p:par>
                            </p:childTnLst>
                          </p:cTn>
                        </p:par>
                        <p:par>
                          <p:cTn id="12" fill="hold" nodeType="afterGroup">
                            <p:stCondLst>
                              <p:cond delay="500"/>
                            </p:stCondLst>
                            <p:childTnLst>
                              <p:par>
                                <p:cTn id="13" presetID="7" presetClass="emph" presetSubtype="2" fill="hold" nodeType="afterEffect">
                                  <p:stCondLst>
                                    <p:cond delay="0"/>
                                  </p:stCondLst>
                                  <p:childTnLst>
                                    <p:animClr clrSpc="rgb" dir="cw">
                                      <p:cBhvr>
                                        <p:cTn id="14" dur="2000" fill="hold"/>
                                        <p:tgtEl>
                                          <p:spTgt spid="191506"/>
                                        </p:tgtEl>
                                        <p:attrNameLst>
                                          <p:attrName>stroke.color</p:attrName>
                                        </p:attrNameLst>
                                      </p:cBhvr>
                                      <p:to>
                                        <a:schemeClr val="accent2"/>
                                      </p:to>
                                    </p:animClr>
                                    <p:set>
                                      <p:cBhvr>
                                        <p:cTn id="15" dur="2000" fill="hold"/>
                                        <p:tgtEl>
                                          <p:spTgt spid="191506"/>
                                        </p:tgtEl>
                                        <p:attrNameLst>
                                          <p:attrName>stroke.on</p:attrName>
                                        </p:attrNameLst>
                                      </p:cBhvr>
                                      <p:to>
                                        <p:strVal val="true"/>
                                      </p:to>
                                    </p:set>
                                  </p:childTnLst>
                                </p:cTn>
                              </p:par>
                            </p:childTnLst>
                          </p:cTn>
                        </p:par>
                        <p:par>
                          <p:cTn id="16" fill="hold" nodeType="afterGroup">
                            <p:stCondLst>
                              <p:cond delay="2500"/>
                            </p:stCondLst>
                            <p:childTnLst>
                              <p:par>
                                <p:cTn id="17" presetID="0" presetClass="path" presetSubtype="0" accel="50000" decel="50000" fill="hold" grpId="0" nodeType="afterEffect">
                                  <p:stCondLst>
                                    <p:cond delay="0"/>
                                  </p:stCondLst>
                                  <p:childTnLst>
                                    <p:animMotion origin="layout" path="M -7.22222E-6 -2.22222E-6 L 0.26666 -2.22222E-6 " pathEditMode="relative" ptsTypes="AA">
                                      <p:cBhvr>
                                        <p:cTn id="18" dur="2000" fill="hold"/>
                                        <p:tgtEl>
                                          <p:spTgt spid="191502"/>
                                        </p:tgtEl>
                                        <p:attrNameLst>
                                          <p:attrName>ppt_x</p:attrName>
                                          <p:attrName>ppt_y</p:attrName>
                                        </p:attrNameLst>
                                      </p:cBhvr>
                                    </p:animMotion>
                                  </p:childTnLst>
                                </p:cTn>
                              </p:par>
                              <p:par>
                                <p:cTn id="19" presetID="0" presetClass="path" presetSubtype="0" accel="50000" decel="50000" fill="hold" grpId="0" nodeType="withEffect">
                                  <p:stCondLst>
                                    <p:cond delay="0"/>
                                  </p:stCondLst>
                                  <p:childTnLst>
                                    <p:animMotion origin="layout" path="M -2.77778E-6 3.33333E-6 C -0.00625 0.04444 -0.0125 0.08889 -0.05833 0.11111 C -0.10416 0.13333 -0.18958 0.13333 -0.275 0.13333 " pathEditMode="relative" ptsTypes="aaA">
                                      <p:cBhvr>
                                        <p:cTn id="20" dur="2000" fill="hold"/>
                                        <p:tgtEl>
                                          <p:spTgt spid="19150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1" grpId="0"/>
      <p:bldP spid="191502" grpId="0"/>
      <p:bldP spid="19150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A9E083-652E-4EA5-85D2-61F17302003E}"/>
              </a:ext>
            </a:extLst>
          </p:cNvPr>
          <p:cNvSpPr>
            <a:spLocks noGrp="1"/>
          </p:cNvSpPr>
          <p:nvPr>
            <p:ph type="title"/>
          </p:nvPr>
        </p:nvSpPr>
        <p:spPr/>
        <p:txBody>
          <a:bodyPr/>
          <a:lstStyle/>
          <a:p>
            <a:r>
              <a:rPr lang="fr-FR" dirty="0" err="1"/>
              <a:t>Pratical</a:t>
            </a:r>
            <a:r>
              <a:rPr lang="fr-FR" dirty="0"/>
              <a:t> session !</a:t>
            </a:r>
            <a:br>
              <a:rPr lang="fr-FR" dirty="0"/>
            </a:br>
            <a:r>
              <a:rPr lang="fr-FR" dirty="0"/>
              <a:t>(</a:t>
            </a:r>
            <a:r>
              <a:rPr lang="en-GB" dirty="0"/>
              <a:t>60 </a:t>
            </a:r>
            <a:r>
              <a:rPr lang="en-GB" cap="none" dirty="0" err="1"/>
              <a:t>mn</a:t>
            </a:r>
            <a:r>
              <a:rPr lang="en-GB" cap="none" dirty="0"/>
              <a:t>)</a:t>
            </a:r>
            <a:endParaRPr lang="fr-FR" dirty="0"/>
          </a:p>
        </p:txBody>
      </p:sp>
    </p:spTree>
    <p:extLst>
      <p:ext uri="{BB962C8B-B14F-4D97-AF65-F5344CB8AC3E}">
        <p14:creationId xmlns:p14="http://schemas.microsoft.com/office/powerpoint/2010/main" val="103027556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6</a:t>
            </a:r>
            <a:br>
              <a:rPr lang="en-GB" sz="4900" dirty="0"/>
            </a:br>
            <a:br>
              <a:rPr lang="en-GB" dirty="0"/>
            </a:br>
            <a:r>
              <a:rPr lang="en-GB" dirty="0"/>
              <a:t>SITUATION MANAGEMENT</a:t>
            </a:r>
          </a:p>
        </p:txBody>
      </p:sp>
    </p:spTree>
    <p:extLst>
      <p:ext uri="{BB962C8B-B14F-4D97-AF65-F5344CB8AC3E}">
        <p14:creationId xmlns:p14="http://schemas.microsoft.com/office/powerpoint/2010/main" val="81904939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Credibility</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sz="2800" dirty="0"/>
              <a:t>Credibility is always respected.  You need:</a:t>
            </a:r>
          </a:p>
          <a:p>
            <a:r>
              <a:rPr lang="en-AU" sz="2800" dirty="0"/>
              <a:t>Close proximity and good vision</a:t>
            </a:r>
          </a:p>
          <a:p>
            <a:r>
              <a:rPr lang="en-AU" sz="2800" dirty="0"/>
              <a:t>Make and communicate a ruling/action</a:t>
            </a:r>
          </a:p>
          <a:p>
            <a:r>
              <a:rPr lang="en-AU" sz="2800" dirty="0"/>
              <a:t>Resolve the situation, or create a pathway to resolution</a:t>
            </a:r>
          </a:p>
          <a:p>
            <a:pPr marL="0" indent="0">
              <a:buNone/>
            </a:pPr>
            <a:r>
              <a:rPr lang="en-AU" sz="2800" dirty="0"/>
              <a:t>What makes a decision non-credible?</a:t>
            </a:r>
          </a:p>
          <a:p>
            <a:pPr marL="0" indent="0">
              <a:buNone/>
            </a:pPr>
            <a:endParaRPr lang="en-AU" sz="2800" dirty="0"/>
          </a:p>
        </p:txBody>
      </p:sp>
      <p:sp>
        <p:nvSpPr>
          <p:cNvPr id="4" name="Rectangle 3">
            <a:extLst>
              <a:ext uri="{FF2B5EF4-FFF2-40B4-BE49-F238E27FC236}">
                <a16:creationId xmlns:a16="http://schemas.microsoft.com/office/drawing/2014/main" id="{1B81B562-1512-4C1B-9366-569A228E9AB7}"/>
              </a:ext>
            </a:extLst>
          </p:cNvPr>
          <p:cNvSpPr/>
          <p:nvPr/>
        </p:nvSpPr>
        <p:spPr>
          <a:xfrm>
            <a:off x="1619672" y="4934613"/>
            <a:ext cx="5904656" cy="646374"/>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“Did I say you needed to be right?”</a:t>
            </a:r>
          </a:p>
          <a:p>
            <a:pPr marL="0" marR="0" lvl="0" indent="0" algn="r" defTabSz="914400" eaLnBrk="1" fontAlgn="auto" latinLnBrk="0" hangingPunct="1">
              <a:lnSpc>
                <a:spcPct val="100000"/>
              </a:lnSpc>
              <a:spcBef>
                <a:spcPts val="0"/>
              </a:spcBef>
              <a:spcAft>
                <a:spcPts val="0"/>
              </a:spcAft>
              <a:buClrTx/>
              <a:buSzTx/>
              <a:buFontTx/>
              <a:buNone/>
              <a:tabLst/>
              <a:defRPr/>
            </a:pPr>
            <a:r>
              <a:rPr lang="en-GB" sz="1400" i="1" kern="0" dirty="0">
                <a:solidFill>
                  <a:sysClr val="windowText" lastClr="000000"/>
                </a:solidFill>
              </a:rPr>
              <a:t>Anonymous referee coach</a:t>
            </a:r>
            <a:endParaRPr kumimoji="0" lang="en-GB" sz="1400" b="0" i="1"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66038130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Mistakes – Incredible!</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600200"/>
            <a:ext cx="4038600" cy="4525963"/>
          </a:xfrm>
        </p:spPr>
        <p:txBody>
          <a:bodyPr>
            <a:normAutofit fontScale="92500" lnSpcReduction="10000"/>
          </a:bodyPr>
          <a:lstStyle/>
          <a:p>
            <a:pPr marL="0" indent="0">
              <a:buNone/>
            </a:pPr>
            <a:r>
              <a:rPr lang="en-AU" i="1" dirty="0">
                <a:solidFill>
                  <a:srgbClr val="FF0000"/>
                </a:solidFill>
              </a:rPr>
              <a:t>1…2…6!</a:t>
            </a: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r>
              <a:rPr lang="en-AU" i="1" dirty="0">
                <a:solidFill>
                  <a:srgbClr val="FF0000"/>
                </a:solidFill>
              </a:rPr>
              <a:t>But at least I got a t-shirt and a new name!</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4222304" y="1600201"/>
            <a:ext cx="4814192" cy="3484984"/>
          </a:xfrm>
        </p:spPr>
        <p:txBody>
          <a:bodyPr>
            <a:normAutofit fontScale="92500" lnSpcReduction="10000"/>
          </a:bodyPr>
          <a:lstStyle/>
          <a:p>
            <a:r>
              <a:rPr lang="en-AU" dirty="0"/>
              <a:t>Everybody makes mistakes.</a:t>
            </a:r>
          </a:p>
          <a:p>
            <a:r>
              <a:rPr lang="en-AU" dirty="0"/>
              <a:t>Own your mistake.</a:t>
            </a:r>
          </a:p>
          <a:p>
            <a:r>
              <a:rPr lang="en-AU" dirty="0"/>
              <a:t>Acknowledge it early.</a:t>
            </a:r>
          </a:p>
          <a:p>
            <a:r>
              <a:rPr lang="en-AU" dirty="0"/>
              <a:t>Apologise at the appropriate time.</a:t>
            </a:r>
          </a:p>
          <a:p>
            <a:r>
              <a:rPr lang="en-AU" dirty="0"/>
              <a:t>Move on.</a:t>
            </a:r>
          </a:p>
          <a:p>
            <a:r>
              <a:rPr lang="en-AU" dirty="0"/>
              <a:t>Mistakes may not make you less credible.</a:t>
            </a:r>
          </a:p>
        </p:txBody>
      </p:sp>
      <p:pic>
        <p:nvPicPr>
          <p:cNvPr id="5122" name="Picture 2" descr="Image may contain: 1 person, sitting">
            <a:extLst>
              <a:ext uri="{FF2B5EF4-FFF2-40B4-BE49-F238E27FC236}">
                <a16:creationId xmlns:a16="http://schemas.microsoft.com/office/drawing/2014/main" id="{4A1111B6-E305-4E53-8D84-20BFECC2FC5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9632" y="2060848"/>
            <a:ext cx="2160240" cy="2891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237254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Managing Conflict</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p:txBody>
          <a:bodyPr>
            <a:normAutofit lnSpcReduction="10000"/>
          </a:bodyPr>
          <a:lstStyle/>
          <a:p>
            <a:pPr marL="0" indent="0">
              <a:buNone/>
            </a:pPr>
            <a:r>
              <a:rPr lang="en-AU" i="1" dirty="0">
                <a:solidFill>
                  <a:srgbClr val="00B050"/>
                </a:solidFill>
              </a:rPr>
              <a:t>DO:</a:t>
            </a:r>
          </a:p>
          <a:p>
            <a:r>
              <a:rPr lang="en-AU" i="1" dirty="0">
                <a:solidFill>
                  <a:srgbClr val="00B050"/>
                </a:solidFill>
              </a:rPr>
              <a:t>Build Rapport</a:t>
            </a:r>
          </a:p>
          <a:p>
            <a:r>
              <a:rPr lang="en-AU" i="1" dirty="0">
                <a:solidFill>
                  <a:srgbClr val="00B050"/>
                </a:solidFill>
              </a:rPr>
              <a:t>Use real names</a:t>
            </a:r>
          </a:p>
          <a:p>
            <a:r>
              <a:rPr lang="en-AU" i="1" dirty="0">
                <a:solidFill>
                  <a:srgbClr val="00B050"/>
                </a:solidFill>
              </a:rPr>
              <a:t>Work with captains</a:t>
            </a:r>
          </a:p>
          <a:p>
            <a:r>
              <a:rPr lang="en-AU" i="1" dirty="0">
                <a:solidFill>
                  <a:srgbClr val="00B050"/>
                </a:solidFill>
              </a:rPr>
              <a:t>Work with Coaches</a:t>
            </a:r>
          </a:p>
          <a:p>
            <a:r>
              <a:rPr lang="en-AU" i="1" dirty="0">
                <a:solidFill>
                  <a:srgbClr val="00B050"/>
                </a:solidFill>
              </a:rPr>
              <a:t>Speak calmly and clearly</a:t>
            </a:r>
          </a:p>
          <a:p>
            <a:r>
              <a:rPr lang="en-AU" i="1" dirty="0">
                <a:solidFill>
                  <a:srgbClr val="00B050"/>
                </a:solidFill>
              </a:rPr>
              <a:t>Use open hands</a:t>
            </a:r>
          </a:p>
          <a:p>
            <a:r>
              <a:rPr lang="en-AU" i="1" dirty="0">
                <a:solidFill>
                  <a:srgbClr val="00B050"/>
                </a:solidFill>
              </a:rPr>
              <a:t>Appeal for help</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lnSpcReduction="10000"/>
          </a:bodyPr>
          <a:lstStyle/>
          <a:p>
            <a:pPr marL="0" indent="0">
              <a:buNone/>
            </a:pPr>
            <a:r>
              <a:rPr lang="en-AU" dirty="0">
                <a:solidFill>
                  <a:srgbClr val="FF0000"/>
                </a:solidFill>
              </a:rPr>
              <a:t>DO NOT:</a:t>
            </a:r>
          </a:p>
          <a:p>
            <a:r>
              <a:rPr lang="en-AU" dirty="0">
                <a:solidFill>
                  <a:srgbClr val="FF0000"/>
                </a:solidFill>
              </a:rPr>
              <a:t>Threaten</a:t>
            </a:r>
          </a:p>
          <a:p>
            <a:r>
              <a:rPr lang="en-AU" dirty="0">
                <a:solidFill>
                  <a:srgbClr val="FF0000"/>
                </a:solidFill>
              </a:rPr>
              <a:t>Point and wave</a:t>
            </a:r>
          </a:p>
          <a:p>
            <a:r>
              <a:rPr lang="en-AU" dirty="0">
                <a:solidFill>
                  <a:srgbClr val="FF0000"/>
                </a:solidFill>
              </a:rPr>
              <a:t>Shout</a:t>
            </a:r>
          </a:p>
          <a:p>
            <a:r>
              <a:rPr lang="en-AU" dirty="0">
                <a:solidFill>
                  <a:srgbClr val="FF0000"/>
                </a:solidFill>
              </a:rPr>
              <a:t>Complain</a:t>
            </a:r>
          </a:p>
          <a:p>
            <a:r>
              <a:rPr lang="en-AU" dirty="0">
                <a:solidFill>
                  <a:srgbClr val="FF0000"/>
                </a:solidFill>
              </a:rPr>
              <a:t>Get into a fight </a:t>
            </a:r>
          </a:p>
          <a:p>
            <a:r>
              <a:rPr lang="en-AU" dirty="0">
                <a:solidFill>
                  <a:srgbClr val="FF0000"/>
                </a:solidFill>
              </a:rPr>
              <a:t>Take unilateral action</a:t>
            </a:r>
          </a:p>
          <a:p>
            <a:r>
              <a:rPr lang="en-AU" dirty="0">
                <a:solidFill>
                  <a:srgbClr val="FF0000"/>
                </a:solidFill>
              </a:rPr>
              <a:t>‘Even up’ a past error</a:t>
            </a:r>
            <a:endParaRPr lang="en-AU" dirty="0"/>
          </a:p>
          <a:p>
            <a:pPr marL="0" indent="0">
              <a:buNone/>
            </a:pPr>
            <a:endParaRPr lang="en-AU" dirty="0"/>
          </a:p>
        </p:txBody>
      </p:sp>
    </p:spTree>
    <p:extLst>
      <p:ext uri="{BB962C8B-B14F-4D97-AF65-F5344CB8AC3E}">
        <p14:creationId xmlns:p14="http://schemas.microsoft.com/office/powerpoint/2010/main" val="12512302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4" name="Picture 12" descr="Image result for sports conflict images">
            <a:extLst>
              <a:ext uri="{FF2B5EF4-FFF2-40B4-BE49-F238E27FC236}">
                <a16:creationId xmlns:a16="http://schemas.microsoft.com/office/drawing/2014/main" id="{96A46A78-5B46-414F-845B-B667D38B67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38077" y="2060848"/>
            <a:ext cx="3184079" cy="178308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Bad Behaviour</a:t>
            </a:r>
          </a:p>
        </p:txBody>
      </p:sp>
      <p:pic>
        <p:nvPicPr>
          <p:cNvPr id="3076" name="Picture 4" descr="Image result for sports conflict images">
            <a:extLst>
              <a:ext uri="{FF2B5EF4-FFF2-40B4-BE49-F238E27FC236}">
                <a16:creationId xmlns:a16="http://schemas.microsoft.com/office/drawing/2014/main" id="{BF61094E-75ED-4C3E-AC00-9086A6EB6E5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379" y="2060848"/>
            <a:ext cx="2504244" cy="1783085"/>
          </a:xfrm>
          <a:prstGeom prst="rect">
            <a:avLst/>
          </a:prstGeom>
          <a:noFill/>
          <a:extLst>
            <a:ext uri="{909E8E84-426E-40DD-AFC4-6F175D3DCCD1}">
              <a14:hiddenFill xmlns:a14="http://schemas.microsoft.com/office/drawing/2010/main">
                <a:solidFill>
                  <a:srgbClr val="FFFFFF"/>
                </a:solidFill>
              </a14:hiddenFill>
            </a:ext>
          </a:extLst>
        </p:spPr>
      </p:pic>
      <p:sp>
        <p:nvSpPr>
          <p:cNvPr id="10" name="Oval Callout 9">
            <a:extLst>
              <a:ext uri="{FF2B5EF4-FFF2-40B4-BE49-F238E27FC236}">
                <a16:creationId xmlns:a16="http://schemas.microsoft.com/office/drawing/2014/main" id="{A69E46E1-2797-41FA-B6DD-85609A881FCA}"/>
              </a:ext>
            </a:extLst>
          </p:cNvPr>
          <p:cNvSpPr/>
          <p:nvPr/>
        </p:nvSpPr>
        <p:spPr>
          <a:xfrm>
            <a:off x="2598063" y="1345373"/>
            <a:ext cx="2808312" cy="1084503"/>
          </a:xfrm>
          <a:prstGeom prst="wedgeEllipseCallout">
            <a:avLst>
              <a:gd name="adj1" fmla="val -71750"/>
              <a:gd name="adj2" fmla="val 68808"/>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That wasn’t a TRY!</a:t>
            </a:r>
          </a:p>
        </p:txBody>
      </p:sp>
      <p:sp>
        <p:nvSpPr>
          <p:cNvPr id="12" name="Oval Callout 9">
            <a:extLst>
              <a:ext uri="{FF2B5EF4-FFF2-40B4-BE49-F238E27FC236}">
                <a16:creationId xmlns:a16="http://schemas.microsoft.com/office/drawing/2014/main" id="{A9952793-8904-4B68-BCEE-7396EEB6393F}"/>
              </a:ext>
            </a:extLst>
          </p:cNvPr>
          <p:cNvSpPr/>
          <p:nvPr/>
        </p:nvSpPr>
        <p:spPr>
          <a:xfrm>
            <a:off x="5878488" y="4149080"/>
            <a:ext cx="2808312" cy="1084503"/>
          </a:xfrm>
          <a:prstGeom prst="wedgeEllipseCallout">
            <a:avLst>
              <a:gd name="adj1" fmla="val -22726"/>
              <a:gd name="adj2" fmla="val -150033"/>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Get off my field!</a:t>
            </a:r>
          </a:p>
        </p:txBody>
      </p:sp>
      <p:pic>
        <p:nvPicPr>
          <p:cNvPr id="3086" name="Picture 14" descr="Image result for sports conflict images">
            <a:extLst>
              <a:ext uri="{FF2B5EF4-FFF2-40B4-BE49-F238E27FC236}">
                <a16:creationId xmlns:a16="http://schemas.microsoft.com/office/drawing/2014/main" id="{114CE748-4360-499A-B913-B2E70213B21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57592" y="4005064"/>
            <a:ext cx="2062874" cy="1884481"/>
          </a:xfrm>
          <a:prstGeom prst="rect">
            <a:avLst/>
          </a:prstGeom>
          <a:noFill/>
          <a:extLst>
            <a:ext uri="{909E8E84-426E-40DD-AFC4-6F175D3DCCD1}">
              <a14:hiddenFill xmlns:a14="http://schemas.microsoft.com/office/drawing/2010/main">
                <a:solidFill>
                  <a:srgbClr val="FFFFFF"/>
                </a:solidFill>
              </a14:hiddenFill>
            </a:ext>
          </a:extLst>
        </p:spPr>
      </p:pic>
      <p:sp>
        <p:nvSpPr>
          <p:cNvPr id="11" name="Oval Callout 9">
            <a:extLst>
              <a:ext uri="{FF2B5EF4-FFF2-40B4-BE49-F238E27FC236}">
                <a16:creationId xmlns:a16="http://schemas.microsoft.com/office/drawing/2014/main" id="{B8F3A691-FE4A-42A8-A91E-32A5B9F219C3}"/>
              </a:ext>
            </a:extLst>
          </p:cNvPr>
          <p:cNvSpPr/>
          <p:nvPr/>
        </p:nvSpPr>
        <p:spPr>
          <a:xfrm>
            <a:off x="299013" y="4469148"/>
            <a:ext cx="2808312" cy="1084503"/>
          </a:xfrm>
          <a:prstGeom prst="wedgeEllipseCallout">
            <a:avLst>
              <a:gd name="adj1" fmla="val 73858"/>
              <a:gd name="adj2" fmla="val -44875"/>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I’m </a:t>
            </a:r>
            <a:r>
              <a:rPr lang="en-GB" dirty="0" err="1"/>
              <a:t>gonna</a:t>
            </a:r>
            <a:r>
              <a:rPr lang="en-GB" dirty="0"/>
              <a:t> smash you!</a:t>
            </a:r>
          </a:p>
        </p:txBody>
      </p:sp>
    </p:spTree>
    <p:extLst>
      <p:ext uri="{BB962C8B-B14F-4D97-AF65-F5344CB8AC3E}">
        <p14:creationId xmlns:p14="http://schemas.microsoft.com/office/powerpoint/2010/main" val="17260039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Severity and Escalation</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399039499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948EFFF2-4F5C-4A62-B718-6FCF5E8A1D22}"/>
              </a:ext>
            </a:extLst>
          </p:cNvPr>
          <p:cNvSpPr txBox="1"/>
          <p:nvPr/>
        </p:nvSpPr>
        <p:spPr>
          <a:xfrm>
            <a:off x="841681" y="3777892"/>
            <a:ext cx="1898981" cy="369332"/>
          </a:xfrm>
          <a:prstGeom prst="rect">
            <a:avLst/>
          </a:prstGeom>
          <a:noFill/>
        </p:spPr>
        <p:txBody>
          <a:bodyPr wrap="none" rtlCol="0">
            <a:spAutoFit/>
          </a:bodyPr>
          <a:lstStyle/>
          <a:p>
            <a:r>
              <a:rPr lang="en-AU" dirty="0"/>
              <a:t>Temporary effect</a:t>
            </a:r>
          </a:p>
        </p:txBody>
      </p:sp>
      <p:sp>
        <p:nvSpPr>
          <p:cNvPr id="13" name="TextBox 12">
            <a:extLst>
              <a:ext uri="{FF2B5EF4-FFF2-40B4-BE49-F238E27FC236}">
                <a16:creationId xmlns:a16="http://schemas.microsoft.com/office/drawing/2014/main" id="{3A16BC65-67C0-4AED-BC68-ABC86B7B716F}"/>
              </a:ext>
            </a:extLst>
          </p:cNvPr>
          <p:cNvSpPr txBox="1"/>
          <p:nvPr/>
        </p:nvSpPr>
        <p:spPr>
          <a:xfrm>
            <a:off x="6417435" y="4174780"/>
            <a:ext cx="2065630" cy="369332"/>
          </a:xfrm>
          <a:prstGeom prst="rect">
            <a:avLst/>
          </a:prstGeom>
          <a:noFill/>
        </p:spPr>
        <p:txBody>
          <a:bodyPr wrap="none" rtlCol="0">
            <a:spAutoFit/>
          </a:bodyPr>
          <a:lstStyle/>
          <a:p>
            <a:r>
              <a:rPr lang="en-AU" dirty="0"/>
              <a:t>Long-lasting effect</a:t>
            </a:r>
          </a:p>
        </p:txBody>
      </p:sp>
      <p:cxnSp>
        <p:nvCxnSpPr>
          <p:cNvPr id="20" name="Straight Arrow Connector 19">
            <a:extLst>
              <a:ext uri="{FF2B5EF4-FFF2-40B4-BE49-F238E27FC236}">
                <a16:creationId xmlns:a16="http://schemas.microsoft.com/office/drawing/2014/main" id="{565EDF08-7ECC-495C-B047-8FEB4310B7AB}"/>
              </a:ext>
            </a:extLst>
          </p:cNvPr>
          <p:cNvCxnSpPr/>
          <p:nvPr/>
        </p:nvCxnSpPr>
        <p:spPr>
          <a:xfrm flipV="1">
            <a:off x="683568" y="3681028"/>
            <a:ext cx="0" cy="493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24EA03F-A6BA-4815-B7FC-8D72F30AD9EE}"/>
              </a:ext>
            </a:extLst>
          </p:cNvPr>
          <p:cNvCxnSpPr/>
          <p:nvPr/>
        </p:nvCxnSpPr>
        <p:spPr>
          <a:xfrm>
            <a:off x="683568" y="4174780"/>
            <a:ext cx="2592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3A26293-C849-46EE-8EA2-8B75C381F2B2}"/>
              </a:ext>
            </a:extLst>
          </p:cNvPr>
          <p:cNvCxnSpPr/>
          <p:nvPr/>
        </p:nvCxnSpPr>
        <p:spPr>
          <a:xfrm>
            <a:off x="6228184" y="4174780"/>
            <a:ext cx="2592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944E14BD-DCFA-4C94-A8AA-BBB16CF13368}"/>
              </a:ext>
            </a:extLst>
          </p:cNvPr>
          <p:cNvCxnSpPr>
            <a:cxnSpLocks/>
          </p:cNvCxnSpPr>
          <p:nvPr/>
        </p:nvCxnSpPr>
        <p:spPr>
          <a:xfrm flipH="1">
            <a:off x="8820471" y="4167118"/>
            <a:ext cx="6452" cy="493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7067711"/>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241</TotalTime>
  <Words>7602</Words>
  <Application>Microsoft Office PowerPoint</Application>
  <PresentationFormat>Affichage à l'écran (4:3)</PresentationFormat>
  <Paragraphs>1343</Paragraphs>
  <Slides>115</Slides>
  <Notes>69</Notes>
  <HiddenSlides>0</HiddenSlides>
  <MMClips>0</MMClips>
  <ScaleCrop>false</ScaleCrop>
  <HeadingPairs>
    <vt:vector size="8" baseType="variant">
      <vt:variant>
        <vt:lpstr>Polices utilisées</vt:lpstr>
      </vt:variant>
      <vt:variant>
        <vt:i4>7</vt:i4>
      </vt:variant>
      <vt:variant>
        <vt:lpstr>Thème</vt:lpstr>
      </vt:variant>
      <vt:variant>
        <vt:i4>1</vt:i4>
      </vt:variant>
      <vt:variant>
        <vt:lpstr>Serveurs OLE incorporés</vt:lpstr>
      </vt:variant>
      <vt:variant>
        <vt:i4>1</vt:i4>
      </vt:variant>
      <vt:variant>
        <vt:lpstr>Titres des diapositives</vt:lpstr>
      </vt:variant>
      <vt:variant>
        <vt:i4>115</vt:i4>
      </vt:variant>
    </vt:vector>
  </HeadingPairs>
  <TitlesOfParts>
    <vt:vector size="124" baseType="lpstr">
      <vt:lpstr>Arial</vt:lpstr>
      <vt:lpstr>Arial Rounded MT Bold</vt:lpstr>
      <vt:lpstr>Calibri</vt:lpstr>
      <vt:lpstr>Rage Italic</vt:lpstr>
      <vt:lpstr>Times New Roman</vt:lpstr>
      <vt:lpstr>Verdana</vt:lpstr>
      <vt:lpstr>Wingdings</vt:lpstr>
      <vt:lpstr>Blank</vt:lpstr>
      <vt:lpstr>Acrobat Document</vt:lpstr>
      <vt:lpstr>Welcome  Level 2 Referee Course</vt:lpstr>
      <vt:lpstr>Agenda</vt:lpstr>
      <vt:lpstr>Administration</vt:lpstr>
      <vt:lpstr>Présentation PowerPoint</vt:lpstr>
      <vt:lpstr>Achieving Level Two</vt:lpstr>
      <vt:lpstr>On-Field Assessment</vt:lpstr>
      <vt:lpstr>Pop Quiz</vt:lpstr>
      <vt:lpstr>Module 1  Characteristics of a good referee</vt:lpstr>
      <vt:lpstr>Aim</vt:lpstr>
      <vt:lpstr>Contributing Factors</vt:lpstr>
      <vt:lpstr>Brainstorming !</vt:lpstr>
      <vt:lpstr>Mental Characteristics</vt:lpstr>
      <vt:lpstr>Goal Setting</vt:lpstr>
      <vt:lpstr>Physical Characteristics</vt:lpstr>
      <vt:lpstr>On-Field Characteristics</vt:lpstr>
      <vt:lpstr>Off-Field Characteristics</vt:lpstr>
      <vt:lpstr>Referee’s Common Bonds</vt:lpstr>
      <vt:lpstr>Module 2  Pre- and post-game duties</vt:lpstr>
      <vt:lpstr>Arriving early allows…</vt:lpstr>
      <vt:lpstr>Never forget to bring…</vt:lpstr>
      <vt:lpstr>Talk about …</vt:lpstr>
      <vt:lpstr>Post-Game Duties</vt:lpstr>
      <vt:lpstr>Module 3  Communications</vt:lpstr>
      <vt:lpstr>Présentation PowerPoint</vt:lpstr>
      <vt:lpstr>Communication</vt:lpstr>
      <vt:lpstr>Elements of Communication</vt:lpstr>
      <vt:lpstr>Verbal - What to say?</vt:lpstr>
      <vt:lpstr>What is most important?</vt:lpstr>
      <vt:lpstr>Better Communications</vt:lpstr>
      <vt:lpstr>Two words communication</vt:lpstr>
      <vt:lpstr>Benefits of Communicating</vt:lpstr>
      <vt:lpstr>Module 4  Technical aspects of the game of touch (part 1)</vt:lpstr>
      <vt:lpstr>Technical Areas</vt:lpstr>
      <vt:lpstr>Touch or not?</vt:lpstr>
      <vt:lpstr>A Touch is…</vt:lpstr>
      <vt:lpstr>Touches should be Claimed</vt:lpstr>
      <vt:lpstr>Acknowledging a Claim</vt:lpstr>
      <vt:lpstr>Missed Touches</vt:lpstr>
      <vt:lpstr>Voluntary Rollball</vt:lpstr>
      <vt:lpstr>Discussion</vt:lpstr>
      <vt:lpstr>The Mark – A stage show!</vt:lpstr>
      <vt:lpstr>Touch or try</vt:lpstr>
      <vt:lpstr>Try</vt:lpstr>
      <vt:lpstr>Actions Near tryline</vt:lpstr>
      <vt:lpstr>Actions Near tryline</vt:lpstr>
      <vt:lpstr>Situation and Trigger</vt:lpstr>
      <vt:lpstr>Action</vt:lpstr>
      <vt:lpstr>Process End</vt:lpstr>
      <vt:lpstr>Basic Situation</vt:lpstr>
      <vt:lpstr>Basic Situation - Continued</vt:lpstr>
      <vt:lpstr>Basic Situation - Continued</vt:lpstr>
      <vt:lpstr>Basic Situation – Lazy Wing</vt:lpstr>
      <vt:lpstr>Simplified rule</vt:lpstr>
      <vt:lpstr>3 Penalties on tryline</vt:lpstr>
      <vt:lpstr>Roll-ball and The Half</vt:lpstr>
      <vt:lpstr>Roll-ball and The Half</vt:lpstr>
      <vt:lpstr>Onside and Offside</vt:lpstr>
      <vt:lpstr>Onside and Offside</vt:lpstr>
      <vt:lpstr>Onside and Offside</vt:lpstr>
      <vt:lpstr>Module 4  Technical aspects of the game of touch (part 2)</vt:lpstr>
      <vt:lpstr>Technical Areas</vt:lpstr>
      <vt:lpstr>Forward Pass</vt:lpstr>
      <vt:lpstr>Forward Pass</vt:lpstr>
      <vt:lpstr>Forward Pass</vt:lpstr>
      <vt:lpstr>Late Pass</vt:lpstr>
      <vt:lpstr>Late Pass Decision</vt:lpstr>
      <vt:lpstr>Late Pass Communication</vt:lpstr>
      <vt:lpstr>Late Pass Mistakes</vt:lpstr>
      <vt:lpstr>Try : Definition</vt:lpstr>
      <vt:lpstr>3 try situations</vt:lpstr>
      <vt:lpstr>Try : Positioning</vt:lpstr>
      <vt:lpstr>Try : Procedure</vt:lpstr>
      <vt:lpstr>DropOFF</vt:lpstr>
      <vt:lpstr>Dropoff : what is it?</vt:lpstr>
      <vt:lpstr>Dropoff : Setup</vt:lpstr>
      <vt:lpstr>Dropoff : Timing</vt:lpstr>
      <vt:lpstr>Dropoff : Team composition</vt:lpstr>
      <vt:lpstr>Dropoff : Discipline</vt:lpstr>
      <vt:lpstr>Advantage</vt:lpstr>
      <vt:lpstr>Module 5  POSITIONING AND SYSTEMS</vt:lpstr>
      <vt:lpstr>Systems</vt:lpstr>
      <vt:lpstr>System : 2 x 2 x 2</vt:lpstr>
      <vt:lpstr>5 Principles of positioning</vt:lpstr>
      <vt:lpstr>*Positioning: (re)start</vt:lpstr>
      <vt:lpstr>Position: on a rollball</vt:lpstr>
      <vt:lpstr>Position: near try line</vt:lpstr>
      <vt:lpstr>Moves</vt:lpstr>
      <vt:lpstr>Interchange : Principles</vt:lpstr>
      <vt:lpstr>Interchange : How</vt:lpstr>
      <vt:lpstr>Interchange on penalty</vt:lpstr>
      <vt:lpstr>Interchange on a turn over</vt:lpstr>
      <vt:lpstr>Interchange: between touches</vt:lpstr>
      <vt:lpstr>Pratical session ! (60 mn)</vt:lpstr>
      <vt:lpstr>Module 6  SITUATION MANAGEMENT</vt:lpstr>
      <vt:lpstr>Credibility</vt:lpstr>
      <vt:lpstr>Mistakes – Incredible!</vt:lpstr>
      <vt:lpstr>Managing Conflict</vt:lpstr>
      <vt:lpstr>Bad Behaviour</vt:lpstr>
      <vt:lpstr>Severity and Escalation</vt:lpstr>
      <vt:lpstr>Escalation - Warning</vt:lpstr>
      <vt:lpstr>Escalation - Penalty</vt:lpstr>
      <vt:lpstr>Escalation – Forced Sub</vt:lpstr>
      <vt:lpstr>Escalation – Sin bin</vt:lpstr>
      <vt:lpstr>Escalation – Rest of Game</vt:lpstr>
      <vt:lpstr>Context is Critical</vt:lpstr>
      <vt:lpstr>Other Game Conditions</vt:lpstr>
      <vt:lpstr>Situations</vt:lpstr>
      <vt:lpstr>Situations</vt:lpstr>
      <vt:lpstr>Situations</vt:lpstr>
      <vt:lpstr>Situations</vt:lpstr>
      <vt:lpstr>Referee Level 2  Written Exam</vt:lpstr>
      <vt:lpstr>Conditions</vt:lpstr>
      <vt:lpstr>Referee Level 2  Conclusion</vt:lpstr>
      <vt:lpstr>Présentation PowerPoint</vt:lpstr>
      <vt:lpstr>Feedback about the course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Level 2 Referee Course</dc:title>
  <dc:creator>CHASSANDE BARRIOZ Sebastien</dc:creator>
  <cp:lastModifiedBy>CHASSANDE BARRIOZ Sebastien</cp:lastModifiedBy>
  <cp:revision>74</cp:revision>
  <dcterms:created xsi:type="dcterms:W3CDTF">2020-08-27T06:11:07Z</dcterms:created>
  <dcterms:modified xsi:type="dcterms:W3CDTF">2020-11-10T21:42:42Z</dcterms:modified>
</cp:coreProperties>
</file>