
<file path=[Content_Types].xml><?xml version="1.0" encoding="utf-8"?>
<Types xmlns="http://schemas.openxmlformats.org/package/2006/content-types">
  <Default ContentType="image/jpeg" Extension="jpg"/>
  <Default ContentType="application/vnd.openxmlformats-officedocument.vmlDrawing" Extension="vml"/>
  <Default ContentType="application/vnd.openxmlformats-officedocument.oleObject" Extension="bin"/>
  <Default ContentType="application/xml" Extension="xml"/>
  <Default ContentType="image/png" Extension="png"/>
  <Default ContentType="application/vnd.openxmlformats-package.relationships+xml" Extension="rels"/>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3.xml"/>
  <Override ContentType="application/vnd.openxmlformats-officedocument.presentationml.slide+xml" PartName="/ppt/slides/slide78.xml"/>
  <Override ContentType="application/vnd.openxmlformats-officedocument.presentationml.slide+xml" PartName="/ppt/slides/slide86.xml"/>
  <Override ContentType="application/vnd.openxmlformats-officedocument.presentationml.slide+xml" PartName="/ppt/slides/slide35.xml"/>
  <Override ContentType="application/vnd.openxmlformats-officedocument.presentationml.slide+xml" PartName="/ppt/slides/slide105.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13.xml"/>
  <Override ContentType="application/vnd.openxmlformats-officedocument.presentationml.slide+xml" PartName="/ppt/slides/slide68.xml"/>
  <Override ContentType="application/vnd.openxmlformats-officedocument.presentationml.slide+xml" PartName="/ppt/slides/slide94.xml"/>
  <Override ContentType="application/vnd.openxmlformats-officedocument.presentationml.slide+xml" PartName="/ppt/slides/slide84.xml"/>
  <Override ContentType="application/vnd.openxmlformats-officedocument.presentationml.slide+xml" PartName="/ppt/slides/slide107.xml"/>
  <Override ContentType="application/vnd.openxmlformats-officedocument.presentationml.slide+xml" PartName="/ppt/slides/slide37.xml"/>
  <Override ContentType="application/vnd.openxmlformats-officedocument.presentationml.slide+xml" PartName="/ppt/slides/slide71.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66.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111.xml"/>
  <Override ContentType="application/vnd.openxmlformats-officedocument.presentationml.slide+xml" PartName="/ppt/slides/slide53.xml"/>
  <Override ContentType="application/vnd.openxmlformats-officedocument.presentationml.slide+xml" PartName="/ppt/slides/slide96.xml"/>
  <Override ContentType="application/vnd.openxmlformats-officedocument.presentationml.slide+xml" PartName="/ppt/slides/slide48.xml"/>
  <Override ContentType="application/vnd.openxmlformats-officedocument.presentationml.slide+xml" PartName="/ppt/slides/slide22.xml"/>
  <Override ContentType="application/vnd.openxmlformats-officedocument.presentationml.slide+xml" PartName="/ppt/slides/slide82.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2.xml"/>
  <Override ContentType="application/vnd.openxmlformats-officedocument.presentationml.slide+xml" PartName="/ppt/slides/slide108.xml"/>
  <Override ContentType="application/vnd.openxmlformats-officedocument.presentationml.slide+xml" PartName="/ppt/slides/slide98.xml"/>
  <Override ContentType="application/vnd.openxmlformats-officedocument.presentationml.slide+xml" PartName="/ppt/slides/slide72.xml"/>
  <Override ContentType="application/vnd.openxmlformats-officedocument.presentationml.slide+xml" PartName="/ppt/slides/slide20.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89.xml"/>
  <Override ContentType="application/vnd.openxmlformats-officedocument.presentationml.slide+xml" PartName="/ppt/slides/slide76.xml"/>
  <Override ContentType="application/vnd.openxmlformats-officedocument.presentationml.slide+xml" PartName="/ppt/slides/slide63.xml"/>
  <Override ContentType="application/vnd.openxmlformats-officedocument.presentationml.slide+xml" PartName="/ppt/slides/slide93.xml"/>
  <Override ContentType="application/vnd.openxmlformats-officedocument.presentationml.slide+xml" PartName="/ppt/slides/slide101.xml"/>
  <Override ContentType="application/vnd.openxmlformats-officedocument.presentationml.slide+xml" PartName="/ppt/slides/slide80.xml"/>
  <Override ContentType="application/vnd.openxmlformats-officedocument.presentationml.slide+xml" PartName="/ppt/slides/slide103.xml"/>
  <Override ContentType="application/vnd.openxmlformats-officedocument.presentationml.slide+xml" PartName="/ppt/slides/slide61.xml"/>
  <Override ContentType="application/vnd.openxmlformats-officedocument.presentationml.slide+xml" PartName="/ppt/slides/slide91.xml"/>
  <Override ContentType="application/vnd.openxmlformats-officedocument.presentationml.slide+xml" PartName="/ppt/slides/slide114.xml"/>
  <Override ContentType="application/vnd.openxmlformats-officedocument.presentationml.slide+xml" PartName="/ppt/slides/slide31.xml"/>
  <Override ContentType="application/vnd.openxmlformats-officedocument.presentationml.slide+xml" PartName="/ppt/slides/slide87.xml"/>
  <Override ContentType="application/vnd.openxmlformats-officedocument.presentationml.slide+xml" PartName="/ppt/slides/slide74.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12.xml"/>
  <Override ContentType="application/vnd.openxmlformats-officedocument.presentationml.slide+xml" PartName="/ppt/slides/slide95.xml"/>
  <Override ContentType="application/vnd.openxmlformats-officedocument.presentationml.slide+xml" PartName="/ppt/slides/slide69.xml"/>
  <Override ContentType="application/vnd.openxmlformats-officedocument.presentationml.slide+xml" PartName="/ppt/slides/slide85.xml"/>
  <Override ContentType="application/vnd.openxmlformats-officedocument.presentationml.slide+xml" PartName="/ppt/slides/slide42.xml"/>
  <Override ContentType="application/vnd.openxmlformats-officedocument.presentationml.slide+xml" PartName="/ppt/slides/slide50.xml"/>
  <Override ContentType="application/vnd.openxmlformats-officedocument.presentationml.slide+xml" PartName="/ppt/slides/slide77.xml"/>
  <Override ContentType="application/vnd.openxmlformats-officedocument.presentationml.slide+xml" PartName="/ppt/slides/slide34.xml"/>
  <Override ContentType="application/vnd.openxmlformats-officedocument.presentationml.slide+xml" PartName="/ppt/slides/slide16.xml"/>
  <Override ContentType="application/vnd.openxmlformats-officedocument.presentationml.slide+xml" PartName="/ppt/slides/slide104.xml"/>
  <Override ContentType="application/vnd.openxmlformats-officedocument.presentationml.slide+xml" PartName="/ppt/slides/slide24.xml"/>
  <Override ContentType="application/vnd.openxmlformats-officedocument.presentationml.slide+xml" PartName="/ppt/slides/slide97.xml"/>
  <Override ContentType="application/vnd.openxmlformats-officedocument.presentationml.slide+xml" PartName="/ppt/slides/slide11.xml"/>
  <Override ContentType="application/vnd.openxmlformats-officedocument.presentationml.slide+xml" PartName="/ppt/slides/slide110.xml"/>
  <Override ContentType="application/vnd.openxmlformats-officedocument.presentationml.slide+xml" PartName="/ppt/slides/slide6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79.xml"/>
  <Override ContentType="application/vnd.openxmlformats-officedocument.presentationml.slide+xml" PartName="/ppt/slides/slide49.xml"/>
  <Override ContentType="application/vnd.openxmlformats-officedocument.presentationml.slide+xml" PartName="/ppt/slides/slide83.xml"/>
  <Override ContentType="application/vnd.openxmlformats-officedocument.presentationml.slide+xml" PartName="/ppt/slides/slide106.xml"/>
  <Override ContentType="application/vnd.openxmlformats-officedocument.presentationml.slide+xml" PartName="/ppt/slides/slide70.xml"/>
  <Override ContentType="application/vnd.openxmlformats-officedocument.presentationml.slide+xml" PartName="/ppt/slides/slide6.xml"/>
  <Override ContentType="application/vnd.openxmlformats-officedocument.presentationml.slide+xml" PartName="/ppt/slides/slide40.xml"/>
  <Override ContentType="application/vnd.openxmlformats-officedocument.presentationml.slide+xml" PartName="/ppt/slides/slide73.xml"/>
  <Override ContentType="application/vnd.openxmlformats-officedocument.presentationml.slide+xml" PartName="/ppt/slides/slide30.xml"/>
  <Override ContentType="application/vnd.openxmlformats-officedocument.presentationml.slide+xml" PartName="/ppt/slides/slide109.xml"/>
  <Override ContentType="application/vnd.openxmlformats-officedocument.presentationml.slide+xml" PartName="/ppt/slides/slide99.xml"/>
  <Override ContentType="application/vnd.openxmlformats-officedocument.presentationml.slide+xml" PartName="/ppt/slides/slide3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47.xml"/>
  <Override ContentType="application/vnd.openxmlformats-officedocument.presentationml.slide+xml" PartName="/ppt/slides/slide21.xml"/>
  <Override ContentType="application/vnd.openxmlformats-officedocument.presentationml.slide+xml" PartName="/ppt/slides/slide100.xml"/>
  <Override ContentType="application/vnd.openxmlformats-officedocument.presentationml.slide+xml" PartName="/ppt/slides/slide64.xml"/>
  <Override ContentType="application/vnd.openxmlformats-officedocument.presentationml.slide+xml" PartName="/ppt/slides/slide81.xml"/>
  <Override ContentType="application/vnd.openxmlformats-officedocument.presentationml.slide+xml" PartName="/ppt/slides/slide90.xml"/>
  <Override ContentType="application/vnd.openxmlformats-officedocument.presentationml.slide+xml" PartName="/ppt/slides/slide8.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75.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88.xml"/>
  <Override ContentType="application/vnd.openxmlformats-officedocument.presentationml.slide+xml" PartName="/ppt/slides/slide92.xml"/>
  <Override ContentType="application/vnd.openxmlformats-officedocument.presentationml.slide+xml" PartName="/ppt/slides/slide115.xml"/>
  <Override ContentType="application/vnd.openxmlformats-officedocument.presentationml.slide+xml" PartName="/ppt/slides/slide102.xml"/>
  <Override ContentType="application/vnd.openxmlformats-officedocument.oleObject" PartName="/ppt/embeddings/oleObject1.bin"/>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theme+xml" PartName="/ppt/theme/theme1.xml"/>
  <Override ContentType="application/vnd.openxmlformats-officedocument.theme+xml" PartName="/ppt/theme/theme2.xml"/>
  <Override ContentType="application/vnd.openxmlformats-officedocument.presentationml.notesSlide+xml" PartName="/ppt/notesSlides/notesSlide67.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1.xml"/>
  <Override ContentType="application/vnd.openxmlformats-officedocument.presentationml.notesSlide+xml" PartName="/ppt/notesSlides/notesSlide109.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07.xml"/>
  <Override ContentType="application/vnd.openxmlformats-officedocument.presentationml.notesSlide+xml" PartName="/ppt/notesSlides/notesSlide100.xml"/>
  <Override ContentType="application/vnd.openxmlformats-officedocument.presentationml.notesSlide+xml" PartName="/ppt/notesSlides/notesSlide42.xml"/>
  <Override ContentType="application/vnd.openxmlformats-officedocument.presentationml.notesSlide+xml" PartName="/ppt/notesSlides/notesSlide85.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77.xml"/>
  <Override ContentType="application/vnd.openxmlformats-officedocument.presentationml.notesSlide+xml" PartName="/ppt/notesSlides/notesSlide1.xml"/>
  <Override ContentType="application/vnd.openxmlformats-officedocument.presentationml.notesSlide+xml" PartName="/ppt/notesSlides/notesSlide73.xml"/>
  <Override ContentType="application/vnd.openxmlformats-officedocument.presentationml.notesSlide+xml" PartName="/ppt/notesSlides/notesSlide81.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105.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93.xml"/>
  <Override ContentType="application/vnd.openxmlformats-officedocument.presentationml.notesSlide+xml" PartName="/ppt/notesSlides/notesSlide87.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110.xml"/>
  <Override ContentType="application/vnd.openxmlformats-officedocument.presentationml.notesSlide+xml" PartName="/ppt/notesSlides/notesSlide14.xml"/>
  <Override ContentType="application/vnd.openxmlformats-officedocument.presentationml.notesSlide+xml" PartName="/ppt/notesSlides/notesSlide75.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112.xml"/>
  <Override ContentType="application/vnd.openxmlformats-officedocument.presentationml.notesSlide+xml" PartName="/ppt/notesSlides/notesSlide103.xml"/>
  <Override ContentType="application/vnd.openxmlformats-officedocument.presentationml.notesSlide+xml" PartName="/ppt/notesSlides/notesSlide97.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89.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20.xml"/>
  <Override ContentType="application/vnd.openxmlformats-officedocument.presentationml.notesSlide+xml" PartName="/ppt/notesSlides/notesSlide60.xml"/>
  <Override ContentType="application/vnd.openxmlformats-officedocument.presentationml.notesSlide+xml" PartName="/ppt/notesSlides/notesSlide18.xml"/>
  <Override ContentType="application/vnd.openxmlformats-officedocument.presentationml.notesSlide+xml" PartName="/ppt/notesSlides/notesSlide48.xml"/>
  <Override ContentType="application/vnd.openxmlformats-officedocument.presentationml.notesSlide+xml" PartName="/ppt/notesSlides/notesSlide114.xml"/>
  <Override ContentType="application/vnd.openxmlformats-officedocument.presentationml.notesSlide+xml" PartName="/ppt/notesSlides/notesSlide101.xml"/>
  <Override ContentType="application/vnd.openxmlformats-officedocument.presentationml.notesSlide+xml" PartName="/ppt/notesSlides/notesSlide95.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78.xml"/>
  <Override ContentType="application/vnd.openxmlformats-officedocument.presentationml.notesSlide+xml" PartName="/ppt/notesSlides/notesSlide71.xml"/>
  <Override ContentType="application/vnd.openxmlformats-officedocument.presentationml.notesSlide+xml" PartName="/ppt/notesSlides/notesSlide92.xml"/>
  <Override ContentType="application/vnd.openxmlformats-officedocument.presentationml.notesSlide+xml" PartName="/ppt/notesSlides/notesSlide84.xml"/>
  <Override ContentType="application/vnd.openxmlformats-officedocument.presentationml.notesSlide+xml" PartName="/ppt/notesSlides/notesSlide76.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68.xml"/>
  <Override ContentType="application/vnd.openxmlformats-officedocument.presentationml.notesSlide+xml" PartName="/ppt/notesSlides/notesSlide17.xml"/>
  <Override ContentType="application/vnd.openxmlformats-officedocument.presentationml.notesSlide+xml" PartName="/ppt/notesSlides/notesSlide82.xml"/>
  <Override ContentType="application/vnd.openxmlformats-officedocument.presentationml.notesSlide+xml" PartName="/ppt/notesSlides/notesSlide94.xml"/>
  <Override ContentType="application/vnd.openxmlformats-officedocument.presentationml.notesSlide+xml" PartName="/ppt/notesSlides/notesSlide51.xml"/>
  <Override ContentType="application/vnd.openxmlformats-officedocument.presentationml.notesSlide+xml" PartName="/ppt/notesSlides/notesSlide108.xml"/>
  <Override ContentType="application/vnd.openxmlformats-officedocument.presentationml.notesSlide+xml" PartName="/ppt/notesSlides/notesSlide90.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86.xml"/>
  <Override ContentType="application/vnd.openxmlformats-officedocument.presentationml.notesSlide+xml" PartName="/ppt/notesSlides/notesSlide106.xml"/>
  <Override ContentType="application/vnd.openxmlformats-officedocument.presentationml.notesSlide+xml" PartName="/ppt/notesSlides/notesSlide99.xml"/>
  <Override ContentType="application/vnd.openxmlformats-officedocument.presentationml.notesSlide+xml" PartName="/ppt/notesSlides/notesSlide56.xml"/>
  <Override ContentType="application/vnd.openxmlformats-officedocument.presentationml.notesSlide+xml" PartName="/ppt/notesSlides/notesSlide31.xml"/>
  <Override ContentType="application/vnd.openxmlformats-officedocument.presentationml.notesSlide+xml" PartName="/ppt/notesSlides/notesSlide80.xml"/>
  <Override ContentType="application/vnd.openxmlformats-officedocument.presentationml.notesSlide+xml" PartName="/ppt/notesSlides/notesSlide61.xml"/>
  <Override ContentType="application/vnd.openxmlformats-officedocument.presentationml.notesSlide+xml" PartName="/ppt/notesSlides/notesSlide7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88.xml"/>
  <Override ContentType="application/vnd.openxmlformats-officedocument.presentationml.notesSlide+xml" PartName="/ppt/notesSlides/notesSlide2.xml"/>
  <Override ContentType="application/vnd.openxmlformats-officedocument.presentationml.notesSlide+xml" PartName="/ppt/notesSlides/notesSlide62.xml"/>
  <Override ContentType="application/vnd.openxmlformats-officedocument.presentationml.notesSlide+xml" PartName="/ppt/notesSlides/notesSlide45.xml"/>
  <Override ContentType="application/vnd.openxmlformats-officedocument.presentationml.notesSlide+xml" PartName="/ppt/notesSlides/notesSlide70.xml"/>
  <Override ContentType="application/vnd.openxmlformats-officedocument.presentationml.notesSlide+xml" PartName="/ppt/notesSlides/notesSlide28.xml"/>
  <Override ContentType="application/vnd.openxmlformats-officedocument.presentationml.notesSlide+xml" PartName="/ppt/notesSlides/notesSlide111.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113.xml"/>
  <Override ContentType="application/vnd.openxmlformats-officedocument.presentationml.notesSlide+xml" PartName="/ppt/notesSlides/notesSlide47.xml"/>
  <Override ContentType="application/vnd.openxmlformats-officedocument.presentationml.notesSlide+xml" PartName="/ppt/notesSlides/notesSlide72.xml"/>
  <Override ContentType="application/vnd.openxmlformats-officedocument.presentationml.notesSlide+xml" PartName="/ppt/notesSlides/notesSlide98.xml"/>
  <Override ContentType="application/vnd.openxmlformats-officedocument.presentationml.notesSlide+xml" PartName="/ppt/notesSlides/notesSlide104.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6.xml"/>
  <Override ContentType="application/vnd.openxmlformats-officedocument.presentationml.notesSlide+xml" PartName="/ppt/notesSlides/notesSlide79.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96.xml"/>
  <Override ContentType="application/vnd.openxmlformats-officedocument.presentationml.notesSlide+xml" PartName="/ppt/notesSlides/notesSlide102.xml"/>
  <Override ContentType="application/vnd.openxmlformats-officedocument.presentationml.notesSlide+xml" PartName="/ppt/notesSlides/notesSlide19.xml"/>
  <Override ContentType="application/vnd.openxmlformats-officedocument.presentationml.notesSlide+xml" PartName="/ppt/notesSlides/notesSlide83.xml"/>
  <Override ContentType="application/vnd.openxmlformats-officedocument.presentationml.notesSlide+xml" PartName="/ppt/notesSlides/notesSlide115.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binary" PartName="/ppt/metadata"/>
  <Override ContentType="application/vnd.openxmlformats-officedocument.presentationml.notesMaster+xml" PartName="/ppt/notesMasters/notesMaster1.xml"/>
  <Override ContentType="application/vnd.openxmlformats-officedocument.presentationml.presProps+xml" PartName="/ppt/presProps.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 id="299" r:id="rId50"/>
    <p:sldId id="300" r:id="rId51"/>
    <p:sldId id="301" r:id="rId52"/>
    <p:sldId id="302" r:id="rId53"/>
    <p:sldId id="303" r:id="rId54"/>
    <p:sldId id="304" r:id="rId55"/>
    <p:sldId id="305" r:id="rId56"/>
    <p:sldId id="306" r:id="rId57"/>
    <p:sldId id="307" r:id="rId58"/>
    <p:sldId id="308" r:id="rId59"/>
    <p:sldId id="309" r:id="rId60"/>
    <p:sldId id="310" r:id="rId61"/>
    <p:sldId id="311" r:id="rId62"/>
    <p:sldId id="312" r:id="rId63"/>
    <p:sldId id="313" r:id="rId64"/>
    <p:sldId id="314" r:id="rId65"/>
    <p:sldId id="315" r:id="rId66"/>
    <p:sldId id="316" r:id="rId67"/>
    <p:sldId id="317" r:id="rId68"/>
    <p:sldId id="318" r:id="rId69"/>
    <p:sldId id="319" r:id="rId70"/>
    <p:sldId id="320" r:id="rId71"/>
    <p:sldId id="321" r:id="rId72"/>
    <p:sldId id="322" r:id="rId73"/>
    <p:sldId id="323" r:id="rId74"/>
    <p:sldId id="324" r:id="rId75"/>
    <p:sldId id="325" r:id="rId76"/>
    <p:sldId id="326" r:id="rId77"/>
    <p:sldId id="327" r:id="rId78"/>
    <p:sldId id="328" r:id="rId79"/>
    <p:sldId id="329" r:id="rId80"/>
    <p:sldId id="330" r:id="rId81"/>
    <p:sldId id="331" r:id="rId82"/>
    <p:sldId id="332" r:id="rId83"/>
    <p:sldId id="333" r:id="rId84"/>
    <p:sldId id="334" r:id="rId85"/>
    <p:sldId id="335" r:id="rId86"/>
    <p:sldId id="336" r:id="rId87"/>
    <p:sldId id="337" r:id="rId88"/>
    <p:sldId id="338" r:id="rId89"/>
    <p:sldId id="339" r:id="rId90"/>
    <p:sldId id="340" r:id="rId91"/>
    <p:sldId id="341" r:id="rId92"/>
    <p:sldId id="342" r:id="rId93"/>
    <p:sldId id="343" r:id="rId94"/>
    <p:sldId id="344" r:id="rId95"/>
    <p:sldId id="345" r:id="rId96"/>
    <p:sldId id="346" r:id="rId97"/>
    <p:sldId id="347" r:id="rId98"/>
    <p:sldId id="348" r:id="rId99"/>
    <p:sldId id="349" r:id="rId100"/>
    <p:sldId id="350" r:id="rId101"/>
    <p:sldId id="351" r:id="rId102"/>
    <p:sldId id="352" r:id="rId103"/>
    <p:sldId id="353" r:id="rId104"/>
    <p:sldId id="354" r:id="rId105"/>
    <p:sldId id="355" r:id="rId106"/>
    <p:sldId id="356" r:id="rId107"/>
    <p:sldId id="357" r:id="rId108"/>
    <p:sldId id="358" r:id="rId109"/>
    <p:sldId id="359" r:id="rId110"/>
    <p:sldId id="360" r:id="rId111"/>
    <p:sldId id="361" r:id="rId112"/>
    <p:sldId id="362" r:id="rId113"/>
    <p:sldId id="363" r:id="rId114"/>
    <p:sldId id="364" r:id="rId115"/>
    <p:sldId id="365" r:id="rId116"/>
    <p:sldId id="366" r:id="rId117"/>
    <p:sldId id="367" r:id="rId118"/>
    <p:sldId id="368" r:id="rId119"/>
    <p:sldId id="369" r:id="rId120"/>
    <p:sldId id="370" r:id="rId121"/>
  </p:sldIdLst>
  <p:sldSz cy="68580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2880">
          <p15:clr>
            <a:srgbClr val="A4A3A4"/>
          </p15:clr>
        </p15:guide>
      </p15:sldGuideLst>
    </p:ext>
    <p:ext uri="http://customooxmlschemas.google.com/">
      <go:slidesCustomData xmlns:go="http://customooxmlschemas.google.com/" r:id="rId122" roundtripDataSignature="AMtx7mhEXrGrks+jXIA+aghNpBZLthaX1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94467CBB-EC73-4EA2-A2B2-98A1A3849E50}">
  <a:tblStyle styleId="{94467CBB-EC73-4EA2-A2B2-98A1A3849E50}" styleName="Table_0">
    <a:wholeTbl>
      <a:tcTxStyle b="off" i="off">
        <a:font>
          <a:latin typeface="Arial"/>
          <a:ea typeface="Arial"/>
          <a:cs typeface="Arial"/>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E8ECF4"/>
          </a:solidFill>
        </a:fill>
      </a:tcStyle>
    </a:wholeTbl>
    <a:band1H>
      <a:tcTxStyle/>
      <a:tcStyle>
        <a:fill>
          <a:solidFill>
            <a:srgbClr val="CFD7E7"/>
          </a:solidFill>
        </a:fill>
      </a:tcStyle>
    </a:band1H>
    <a:band2H>
      <a:tcTxStyle/>
    </a:band2H>
    <a:band1V>
      <a:tcTxStyle/>
      <a:tcStyle>
        <a:fill>
          <a:solidFill>
            <a:srgbClr val="CFD7E7"/>
          </a:solidFill>
        </a:fill>
      </a:tcStyle>
    </a:band1V>
    <a:band2V>
      <a:tcTxStyle/>
    </a:band2V>
    <a:lastCol>
      <a:tcTxStyle b="on" i="off">
        <a:font>
          <a:latin typeface="Arial"/>
          <a:ea typeface="Arial"/>
          <a:cs typeface="Arial"/>
        </a:font>
        <a:schemeClr val="lt1"/>
      </a:tcTxStyle>
      <a:tcStyle>
        <a:fill>
          <a:solidFill>
            <a:schemeClr val="accent1"/>
          </a:solidFill>
        </a:fill>
      </a:tcStyle>
    </a:lastCol>
    <a:firstCol>
      <a:tcTxStyle b="on" i="off">
        <a:font>
          <a:latin typeface="Arial"/>
          <a:ea typeface="Arial"/>
          <a:cs typeface="Arial"/>
        </a:font>
        <a:schemeClr val="lt1"/>
      </a:tcTxStyle>
      <a:tcStyle>
        <a:fill>
          <a:solidFill>
            <a:schemeClr val="accent1"/>
          </a:solidFill>
        </a:fill>
      </a:tcStyle>
    </a:firstCol>
    <a:lastRow>
      <a:tcTxStyle b="on" i="off">
        <a:font>
          <a:latin typeface="Arial"/>
          <a:ea typeface="Arial"/>
          <a:cs typeface="Arial"/>
        </a:font>
        <a:schemeClr val="lt1"/>
      </a:tcTxStyle>
      <a:tcStyle>
        <a:tcBdr>
          <a:top>
            <a:ln cap="flat" cmpd="sng" w="38100">
              <a:solidFill>
                <a:schemeClr val="lt1"/>
              </a:solidFill>
              <a:prstDash val="solid"/>
              <a:round/>
              <a:headEnd len="sm" w="sm" type="none"/>
              <a:tailEnd len="sm" w="sm" type="none"/>
            </a:ln>
          </a:top>
        </a:tcBdr>
        <a:fill>
          <a:solidFill>
            <a:schemeClr val="accent1"/>
          </a:solidFill>
        </a:fill>
      </a:tcStyle>
    </a:lastRow>
    <a:seCell>
      <a:tcTxStyle/>
    </a:seCell>
    <a:swCell>
      <a:tcTxStyle/>
    </a:swCell>
    <a:firstRow>
      <a:tcTxStyle b="on" i="off">
        <a:font>
          <a:latin typeface="Arial"/>
          <a:ea typeface="Arial"/>
          <a:cs typeface="Arial"/>
        </a:font>
        <a:schemeClr val="lt1"/>
      </a:tcTxStyle>
      <a:tcStyle>
        <a:tcBdr>
          <a:bottom>
            <a:ln cap="flat" cmpd="sng" w="38100">
              <a:solidFill>
                <a:schemeClr val="lt1"/>
              </a:solidFill>
              <a:prstDash val="solid"/>
              <a:round/>
              <a:headEnd len="sm" w="sm" type="none"/>
              <a:tailEnd len="sm" w="sm" type="none"/>
            </a:ln>
          </a:bottom>
        </a:tcBdr>
        <a:fill>
          <a:solidFill>
            <a:schemeClr val="accent1"/>
          </a:solidFill>
        </a:fill>
      </a:tc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4.xml"/><Relationship Id="rId42" Type="http://schemas.openxmlformats.org/officeDocument/2006/relationships/slide" Target="slides/slide36.xml"/><Relationship Id="rId41" Type="http://schemas.openxmlformats.org/officeDocument/2006/relationships/slide" Target="slides/slide35.xml"/><Relationship Id="rId44" Type="http://schemas.openxmlformats.org/officeDocument/2006/relationships/slide" Target="slides/slide38.xml"/><Relationship Id="rId43" Type="http://schemas.openxmlformats.org/officeDocument/2006/relationships/slide" Target="slides/slide37.xml"/><Relationship Id="rId46" Type="http://schemas.openxmlformats.org/officeDocument/2006/relationships/slide" Target="slides/slide40.xml"/><Relationship Id="rId45" Type="http://schemas.openxmlformats.org/officeDocument/2006/relationships/slide" Target="slides/slide39.xml"/><Relationship Id="rId107" Type="http://schemas.openxmlformats.org/officeDocument/2006/relationships/slide" Target="slides/slide101.xml"/><Relationship Id="rId106" Type="http://schemas.openxmlformats.org/officeDocument/2006/relationships/slide" Target="slides/slide100.xml"/><Relationship Id="rId105" Type="http://schemas.openxmlformats.org/officeDocument/2006/relationships/slide" Target="slides/slide99.xml"/><Relationship Id="rId104" Type="http://schemas.openxmlformats.org/officeDocument/2006/relationships/slide" Target="slides/slide98.xml"/><Relationship Id="rId109" Type="http://schemas.openxmlformats.org/officeDocument/2006/relationships/slide" Target="slides/slide103.xml"/><Relationship Id="rId108" Type="http://schemas.openxmlformats.org/officeDocument/2006/relationships/slide" Target="slides/slide102.xml"/><Relationship Id="rId48" Type="http://schemas.openxmlformats.org/officeDocument/2006/relationships/slide" Target="slides/slide42.xml"/><Relationship Id="rId47" Type="http://schemas.openxmlformats.org/officeDocument/2006/relationships/slide" Target="slides/slide41.xml"/><Relationship Id="rId49" Type="http://schemas.openxmlformats.org/officeDocument/2006/relationships/slide" Target="slides/slide43.xml"/><Relationship Id="rId103" Type="http://schemas.openxmlformats.org/officeDocument/2006/relationships/slide" Target="slides/slide97.xml"/><Relationship Id="rId102" Type="http://schemas.openxmlformats.org/officeDocument/2006/relationships/slide" Target="slides/slide96.xml"/><Relationship Id="rId101" Type="http://schemas.openxmlformats.org/officeDocument/2006/relationships/slide" Target="slides/slide95.xml"/><Relationship Id="rId100" Type="http://schemas.openxmlformats.org/officeDocument/2006/relationships/slide" Target="slides/slide94.xml"/><Relationship Id="rId31" Type="http://schemas.openxmlformats.org/officeDocument/2006/relationships/slide" Target="slides/slide25.xml"/><Relationship Id="rId30" Type="http://schemas.openxmlformats.org/officeDocument/2006/relationships/slide" Target="slides/slide24.xml"/><Relationship Id="rId33" Type="http://schemas.openxmlformats.org/officeDocument/2006/relationships/slide" Target="slides/slide27.xml"/><Relationship Id="rId32" Type="http://schemas.openxmlformats.org/officeDocument/2006/relationships/slide" Target="slides/slide26.xml"/><Relationship Id="rId35" Type="http://schemas.openxmlformats.org/officeDocument/2006/relationships/slide" Target="slides/slide29.xml"/><Relationship Id="rId34" Type="http://schemas.openxmlformats.org/officeDocument/2006/relationships/slide" Target="slides/slide28.xml"/><Relationship Id="rId37" Type="http://schemas.openxmlformats.org/officeDocument/2006/relationships/slide" Target="slides/slide31.xml"/><Relationship Id="rId36" Type="http://schemas.openxmlformats.org/officeDocument/2006/relationships/slide" Target="slides/slide30.xml"/><Relationship Id="rId39" Type="http://schemas.openxmlformats.org/officeDocument/2006/relationships/slide" Target="slides/slide33.xml"/><Relationship Id="rId38" Type="http://schemas.openxmlformats.org/officeDocument/2006/relationships/slide" Target="slides/slide32.xml"/><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26" Type="http://schemas.openxmlformats.org/officeDocument/2006/relationships/slide" Target="slides/slide20.xml"/><Relationship Id="rId121" Type="http://schemas.openxmlformats.org/officeDocument/2006/relationships/slide" Target="slides/slide115.xml"/><Relationship Id="rId25" Type="http://schemas.openxmlformats.org/officeDocument/2006/relationships/slide" Target="slides/slide19.xml"/><Relationship Id="rId120" Type="http://schemas.openxmlformats.org/officeDocument/2006/relationships/slide" Target="slides/slide114.xml"/><Relationship Id="rId28" Type="http://schemas.openxmlformats.org/officeDocument/2006/relationships/slide" Target="slides/slide22.xml"/><Relationship Id="rId27" Type="http://schemas.openxmlformats.org/officeDocument/2006/relationships/slide" Target="slides/slide21.xml"/><Relationship Id="rId29" Type="http://schemas.openxmlformats.org/officeDocument/2006/relationships/slide" Target="slides/slide23.xml"/><Relationship Id="rId122" Type="http://customschemas.google.com/relationships/presentationmetadata" Target="metadata"/><Relationship Id="rId95" Type="http://schemas.openxmlformats.org/officeDocument/2006/relationships/slide" Target="slides/slide89.xml"/><Relationship Id="rId94" Type="http://schemas.openxmlformats.org/officeDocument/2006/relationships/slide" Target="slides/slide88.xml"/><Relationship Id="rId97" Type="http://schemas.openxmlformats.org/officeDocument/2006/relationships/slide" Target="slides/slide91.xml"/><Relationship Id="rId96" Type="http://schemas.openxmlformats.org/officeDocument/2006/relationships/slide" Target="slides/slide90.xml"/><Relationship Id="rId11" Type="http://schemas.openxmlformats.org/officeDocument/2006/relationships/slide" Target="slides/slide5.xml"/><Relationship Id="rId99" Type="http://schemas.openxmlformats.org/officeDocument/2006/relationships/slide" Target="slides/slide93.xml"/><Relationship Id="rId10" Type="http://schemas.openxmlformats.org/officeDocument/2006/relationships/slide" Target="slides/slide4.xml"/><Relationship Id="rId98" Type="http://schemas.openxmlformats.org/officeDocument/2006/relationships/slide" Target="slides/slide92.xml"/><Relationship Id="rId13" Type="http://schemas.openxmlformats.org/officeDocument/2006/relationships/slide" Target="slides/slide7.xml"/><Relationship Id="rId12" Type="http://schemas.openxmlformats.org/officeDocument/2006/relationships/slide" Target="slides/slide6.xml"/><Relationship Id="rId91" Type="http://schemas.openxmlformats.org/officeDocument/2006/relationships/slide" Target="slides/slide85.xml"/><Relationship Id="rId90" Type="http://schemas.openxmlformats.org/officeDocument/2006/relationships/slide" Target="slides/slide84.xml"/><Relationship Id="rId93" Type="http://schemas.openxmlformats.org/officeDocument/2006/relationships/slide" Target="slides/slide87.xml"/><Relationship Id="rId92" Type="http://schemas.openxmlformats.org/officeDocument/2006/relationships/slide" Target="slides/slide86.xml"/><Relationship Id="rId118" Type="http://schemas.openxmlformats.org/officeDocument/2006/relationships/slide" Target="slides/slide112.xml"/><Relationship Id="rId117" Type="http://schemas.openxmlformats.org/officeDocument/2006/relationships/slide" Target="slides/slide111.xml"/><Relationship Id="rId116" Type="http://schemas.openxmlformats.org/officeDocument/2006/relationships/slide" Target="slides/slide110.xml"/><Relationship Id="rId115" Type="http://schemas.openxmlformats.org/officeDocument/2006/relationships/slide" Target="slides/slide109.xml"/><Relationship Id="rId119" Type="http://schemas.openxmlformats.org/officeDocument/2006/relationships/slide" Target="slides/slide113.xml"/><Relationship Id="rId15" Type="http://schemas.openxmlformats.org/officeDocument/2006/relationships/slide" Target="slides/slide9.xml"/><Relationship Id="rId110" Type="http://schemas.openxmlformats.org/officeDocument/2006/relationships/slide" Target="slides/slide104.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14" Type="http://schemas.openxmlformats.org/officeDocument/2006/relationships/slide" Target="slides/slide108.xml"/><Relationship Id="rId18" Type="http://schemas.openxmlformats.org/officeDocument/2006/relationships/slide" Target="slides/slide12.xml"/><Relationship Id="rId113" Type="http://schemas.openxmlformats.org/officeDocument/2006/relationships/slide" Target="slides/slide107.xml"/><Relationship Id="rId112" Type="http://schemas.openxmlformats.org/officeDocument/2006/relationships/slide" Target="slides/slide106.xml"/><Relationship Id="rId111" Type="http://schemas.openxmlformats.org/officeDocument/2006/relationships/slide" Target="slides/slide105.xml"/><Relationship Id="rId84" Type="http://schemas.openxmlformats.org/officeDocument/2006/relationships/slide" Target="slides/slide78.xml"/><Relationship Id="rId83" Type="http://schemas.openxmlformats.org/officeDocument/2006/relationships/slide" Target="slides/slide77.xml"/><Relationship Id="rId86" Type="http://schemas.openxmlformats.org/officeDocument/2006/relationships/slide" Target="slides/slide80.xml"/><Relationship Id="rId85" Type="http://schemas.openxmlformats.org/officeDocument/2006/relationships/slide" Target="slides/slide79.xml"/><Relationship Id="rId88" Type="http://schemas.openxmlformats.org/officeDocument/2006/relationships/slide" Target="slides/slide82.xml"/><Relationship Id="rId87" Type="http://schemas.openxmlformats.org/officeDocument/2006/relationships/slide" Target="slides/slide81.xml"/><Relationship Id="rId89" Type="http://schemas.openxmlformats.org/officeDocument/2006/relationships/slide" Target="slides/slide83.xml"/><Relationship Id="rId80" Type="http://schemas.openxmlformats.org/officeDocument/2006/relationships/slide" Target="slides/slide74.xml"/><Relationship Id="rId82" Type="http://schemas.openxmlformats.org/officeDocument/2006/relationships/slide" Target="slides/slide76.xml"/><Relationship Id="rId81" Type="http://schemas.openxmlformats.org/officeDocument/2006/relationships/slide" Target="slides/slide75.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73" Type="http://schemas.openxmlformats.org/officeDocument/2006/relationships/slide" Target="slides/slide67.xml"/><Relationship Id="rId72" Type="http://schemas.openxmlformats.org/officeDocument/2006/relationships/slide" Target="slides/slide66.xml"/><Relationship Id="rId75" Type="http://schemas.openxmlformats.org/officeDocument/2006/relationships/slide" Target="slides/slide69.xml"/><Relationship Id="rId74" Type="http://schemas.openxmlformats.org/officeDocument/2006/relationships/slide" Target="slides/slide68.xml"/><Relationship Id="rId77" Type="http://schemas.openxmlformats.org/officeDocument/2006/relationships/slide" Target="slides/slide71.xml"/><Relationship Id="rId76" Type="http://schemas.openxmlformats.org/officeDocument/2006/relationships/slide" Target="slides/slide70.xml"/><Relationship Id="rId79" Type="http://schemas.openxmlformats.org/officeDocument/2006/relationships/slide" Target="slides/slide73.xml"/><Relationship Id="rId78" Type="http://schemas.openxmlformats.org/officeDocument/2006/relationships/slide" Target="slides/slide72.xml"/><Relationship Id="rId71" Type="http://schemas.openxmlformats.org/officeDocument/2006/relationships/slide" Target="slides/slide65.xml"/><Relationship Id="rId70" Type="http://schemas.openxmlformats.org/officeDocument/2006/relationships/slide" Target="slides/slide64.xml"/><Relationship Id="rId62" Type="http://schemas.openxmlformats.org/officeDocument/2006/relationships/slide" Target="slides/slide56.xml"/><Relationship Id="rId61" Type="http://schemas.openxmlformats.org/officeDocument/2006/relationships/slide" Target="slides/slide55.xml"/><Relationship Id="rId64" Type="http://schemas.openxmlformats.org/officeDocument/2006/relationships/slide" Target="slides/slide58.xml"/><Relationship Id="rId63" Type="http://schemas.openxmlformats.org/officeDocument/2006/relationships/slide" Target="slides/slide57.xml"/><Relationship Id="rId66" Type="http://schemas.openxmlformats.org/officeDocument/2006/relationships/slide" Target="slides/slide60.xml"/><Relationship Id="rId65" Type="http://schemas.openxmlformats.org/officeDocument/2006/relationships/slide" Target="slides/slide59.xml"/><Relationship Id="rId68" Type="http://schemas.openxmlformats.org/officeDocument/2006/relationships/slide" Target="slides/slide62.xml"/><Relationship Id="rId67" Type="http://schemas.openxmlformats.org/officeDocument/2006/relationships/slide" Target="slides/slide61.xml"/><Relationship Id="rId60" Type="http://schemas.openxmlformats.org/officeDocument/2006/relationships/slide" Target="slides/slide54.xml"/><Relationship Id="rId69" Type="http://schemas.openxmlformats.org/officeDocument/2006/relationships/slide" Target="slides/slide63.xml"/><Relationship Id="rId51" Type="http://schemas.openxmlformats.org/officeDocument/2006/relationships/slide" Target="slides/slide45.xml"/><Relationship Id="rId50" Type="http://schemas.openxmlformats.org/officeDocument/2006/relationships/slide" Target="slides/slide44.xml"/><Relationship Id="rId53" Type="http://schemas.openxmlformats.org/officeDocument/2006/relationships/slide" Target="slides/slide47.xml"/><Relationship Id="rId52" Type="http://schemas.openxmlformats.org/officeDocument/2006/relationships/slide" Target="slides/slide46.xml"/><Relationship Id="rId55" Type="http://schemas.openxmlformats.org/officeDocument/2006/relationships/slide" Target="slides/slide49.xml"/><Relationship Id="rId54" Type="http://schemas.openxmlformats.org/officeDocument/2006/relationships/slide" Target="slides/slide48.xml"/><Relationship Id="rId57" Type="http://schemas.openxmlformats.org/officeDocument/2006/relationships/slide" Target="slides/slide51.xml"/><Relationship Id="rId56" Type="http://schemas.openxmlformats.org/officeDocument/2006/relationships/slide" Target="slides/slide50.xml"/><Relationship Id="rId59" Type="http://schemas.openxmlformats.org/officeDocument/2006/relationships/slide" Target="slides/slide53.xml"/><Relationship Id="rId58" Type="http://schemas.openxmlformats.org/officeDocument/2006/relationships/slide" Target="slides/slide5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7.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7200"/>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7200"/>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AU"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 name="Shape 81"/>
        <p:cNvGrpSpPr/>
        <p:nvPr/>
      </p:nvGrpSpPr>
      <p:grpSpPr>
        <a:xfrm>
          <a:off x="0" y="0"/>
          <a:ext cx="0" cy="0"/>
          <a:chOff x="0" y="0"/>
          <a:chExt cx="0" cy="0"/>
        </a:xfrm>
      </p:grpSpPr>
      <p:sp>
        <p:nvSpPr>
          <p:cNvPr id="82" name="Google Shape;82;p1: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3" name="Google Shape;83;p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7" name="Shape 157"/>
        <p:cNvGrpSpPr/>
        <p:nvPr/>
      </p:nvGrpSpPr>
      <p:grpSpPr>
        <a:xfrm>
          <a:off x="0" y="0"/>
          <a:ext cx="0" cy="0"/>
          <a:chOff x="0" y="0"/>
          <a:chExt cx="0" cy="0"/>
        </a:xfrm>
      </p:grpSpPr>
      <p:sp>
        <p:nvSpPr>
          <p:cNvPr id="158" name="Google Shape;158;p1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9" name="Google Shape;159;p1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1" lang="en-AU">
                <a:latin typeface="Arial"/>
                <a:ea typeface="Arial"/>
                <a:cs typeface="Arial"/>
                <a:sym typeface="Arial"/>
              </a:rPr>
              <a:t>Page 18, Presenter Guide</a:t>
            </a:r>
            <a:endParaRPr/>
          </a:p>
          <a:p>
            <a:pPr indent="0" lvl="0" marL="0" rtl="0" algn="l">
              <a:spcBef>
                <a:spcPts val="0"/>
              </a:spcBef>
              <a:spcAft>
                <a:spcPts val="0"/>
              </a:spcAft>
              <a:buNone/>
            </a:pPr>
            <a:r>
              <a:t/>
            </a:r>
            <a:endParaRPr b="1">
              <a:latin typeface="Arial"/>
              <a:ea typeface="Arial"/>
              <a:cs typeface="Arial"/>
              <a:sym typeface="Arial"/>
            </a:endParaRPr>
          </a:p>
          <a:p>
            <a:pPr indent="0" lvl="0" marL="0" rtl="0" algn="l">
              <a:spcBef>
                <a:spcPts val="0"/>
              </a:spcBef>
              <a:spcAft>
                <a:spcPts val="0"/>
              </a:spcAft>
              <a:buNone/>
            </a:pPr>
            <a:r>
              <a:rPr b="1" lang="en-AU">
                <a:latin typeface="Arial"/>
                <a:ea typeface="Arial"/>
                <a:cs typeface="Arial"/>
                <a:sym typeface="Arial"/>
              </a:rPr>
              <a:t>EXERCISE</a:t>
            </a:r>
            <a:endParaRPr/>
          </a:p>
          <a:p>
            <a:pPr indent="0" lvl="0" marL="0" rtl="0" algn="l">
              <a:spcBef>
                <a:spcPts val="0"/>
              </a:spcBef>
              <a:spcAft>
                <a:spcPts val="0"/>
              </a:spcAft>
              <a:buNone/>
            </a:pPr>
            <a:r>
              <a:t/>
            </a:r>
            <a:endParaRPr>
              <a:latin typeface="Arial"/>
              <a:ea typeface="Arial"/>
              <a:cs typeface="Arial"/>
              <a:sym typeface="Arial"/>
            </a:endParaRPr>
          </a:p>
          <a:p>
            <a:pPr indent="0" lvl="0" marL="0" rtl="0" algn="l">
              <a:spcBef>
                <a:spcPts val="0"/>
              </a:spcBef>
              <a:spcAft>
                <a:spcPts val="0"/>
              </a:spcAft>
              <a:buNone/>
            </a:pPr>
            <a:r>
              <a:rPr lang="en-AU">
                <a:latin typeface="Arial"/>
                <a:ea typeface="Arial"/>
                <a:cs typeface="Arial"/>
                <a:sym typeface="Arial"/>
              </a:rPr>
              <a:t>Set up 5 stations - 1 relating to each area as shown above.  Withhold papers but say they will get them later.</a:t>
            </a:r>
            <a:endParaRPr/>
          </a:p>
          <a:p>
            <a:pPr indent="0" lvl="0" marL="0" rtl="0" algn="l">
              <a:spcBef>
                <a:spcPts val="0"/>
              </a:spcBef>
              <a:spcAft>
                <a:spcPts val="0"/>
              </a:spcAft>
              <a:buNone/>
            </a:pPr>
            <a:r>
              <a:t/>
            </a:r>
            <a:endParaRPr>
              <a:latin typeface="Arial"/>
              <a:ea typeface="Arial"/>
              <a:cs typeface="Arial"/>
              <a:sym typeface="Arial"/>
            </a:endParaRPr>
          </a:p>
          <a:p>
            <a:pPr indent="0" lvl="0" marL="0" rtl="0" algn="l">
              <a:spcBef>
                <a:spcPts val="0"/>
              </a:spcBef>
              <a:spcAft>
                <a:spcPts val="0"/>
              </a:spcAft>
              <a:buNone/>
            </a:pPr>
            <a:r>
              <a:rPr lang="en-AU">
                <a:latin typeface="Arial"/>
                <a:ea typeface="Arial"/>
                <a:cs typeface="Arial"/>
                <a:sym typeface="Arial"/>
              </a:rPr>
              <a:t>Divide into 2 groups and give each some post-its and ask them to brainstorm answers.  Co-tutors can help</a:t>
            </a:r>
            <a:endParaRPr/>
          </a:p>
          <a:p>
            <a:pPr indent="0" lvl="0" marL="0" rtl="0" algn="l">
              <a:spcBef>
                <a:spcPts val="0"/>
              </a:spcBef>
              <a:spcAft>
                <a:spcPts val="0"/>
              </a:spcAft>
              <a:buNone/>
            </a:pPr>
            <a:r>
              <a:t/>
            </a:r>
            <a:endParaRPr>
              <a:latin typeface="Arial"/>
              <a:ea typeface="Arial"/>
              <a:cs typeface="Arial"/>
              <a:sym typeface="Arial"/>
            </a:endParaRPr>
          </a:p>
          <a:p>
            <a:pPr indent="0" lvl="0" marL="0" rtl="0" algn="l">
              <a:spcBef>
                <a:spcPts val="0"/>
              </a:spcBef>
              <a:spcAft>
                <a:spcPts val="0"/>
              </a:spcAft>
              <a:buNone/>
            </a:pPr>
            <a:r>
              <a:rPr lang="en-AU">
                <a:latin typeface="Arial"/>
                <a:ea typeface="Arial"/>
                <a:cs typeface="Arial"/>
                <a:sym typeface="Arial"/>
              </a:rPr>
              <a:t>Groups move round to next station after 2 minutes</a:t>
            </a:r>
            <a:endParaRPr/>
          </a:p>
          <a:p>
            <a:pPr indent="0" lvl="0" marL="0" rtl="0" algn="l">
              <a:spcBef>
                <a:spcPts val="0"/>
              </a:spcBef>
              <a:spcAft>
                <a:spcPts val="0"/>
              </a:spcAft>
              <a:buNone/>
            </a:pPr>
            <a:r>
              <a:t/>
            </a:r>
            <a:endParaRPr>
              <a:latin typeface="Arial"/>
              <a:ea typeface="Arial"/>
              <a:cs typeface="Arial"/>
              <a:sym typeface="Arial"/>
            </a:endParaRPr>
          </a:p>
          <a:p>
            <a:pPr indent="0" lvl="0" marL="0" rtl="0" algn="l">
              <a:spcBef>
                <a:spcPts val="0"/>
              </a:spcBef>
              <a:spcAft>
                <a:spcPts val="0"/>
              </a:spcAft>
              <a:buNone/>
            </a:pPr>
            <a:r>
              <a:rPr lang="en-AU">
                <a:latin typeface="Arial"/>
                <a:ea typeface="Arial"/>
                <a:cs typeface="Arial"/>
                <a:sym typeface="Arial"/>
              </a:rPr>
              <a:t>Feedback once exercise is complete – go through the next 4 slides to compare and fill out answers</a:t>
            </a:r>
            <a:endParaRPr/>
          </a:p>
          <a:p>
            <a:pPr indent="0" lvl="0" marL="0" rtl="0" algn="l">
              <a:spcBef>
                <a:spcPts val="0"/>
              </a:spcBef>
              <a:spcAft>
                <a:spcPts val="0"/>
              </a:spcAft>
              <a:buNone/>
            </a:pPr>
            <a:r>
              <a:t/>
            </a:r>
            <a:endParaRPr/>
          </a:p>
        </p:txBody>
      </p:sp>
      <p:sp>
        <p:nvSpPr>
          <p:cNvPr id="160" name="Google Shape;160;p1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AU"/>
              <a:t>‹#›</a:t>
            </a:fld>
            <a:endParaRPr/>
          </a:p>
        </p:txBody>
      </p:sp>
    </p:spTree>
  </p:cSld>
  <p:clrMapOvr>
    <a:masterClrMapping/>
  </p:clrMapOvr>
</p:notes>
</file>

<file path=ppt/notesSlides/notesSlide10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1" name="Shape 1261"/>
        <p:cNvGrpSpPr/>
        <p:nvPr/>
      </p:nvGrpSpPr>
      <p:grpSpPr>
        <a:xfrm>
          <a:off x="0" y="0"/>
          <a:ext cx="0" cy="0"/>
          <a:chOff x="0" y="0"/>
          <a:chExt cx="0" cy="0"/>
        </a:xfrm>
      </p:grpSpPr>
      <p:sp>
        <p:nvSpPr>
          <p:cNvPr id="1262" name="Google Shape;1262;p10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63" name="Google Shape;1263;p10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152400" lvl="0" marL="228600" rtl="0" algn="l">
              <a:spcBef>
                <a:spcPts val="0"/>
              </a:spcBef>
              <a:spcAft>
                <a:spcPts val="0"/>
              </a:spcAft>
              <a:buClr>
                <a:schemeClr val="dk1"/>
              </a:buClr>
              <a:buSzPts val="1200"/>
              <a:buFont typeface="Calibri"/>
              <a:buNone/>
            </a:pPr>
            <a:r>
              <a:t/>
            </a:r>
            <a:endParaRPr/>
          </a:p>
        </p:txBody>
      </p:sp>
      <p:sp>
        <p:nvSpPr>
          <p:cNvPr id="1264" name="Google Shape;1264;p10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AU"/>
              <a:t>‹#›</a:t>
            </a:fld>
            <a:endParaRPr/>
          </a:p>
        </p:txBody>
      </p:sp>
    </p:spTree>
  </p:cSld>
  <p:clrMapOvr>
    <a:masterClrMapping/>
  </p:clrMapOvr>
</p:notes>
</file>

<file path=ppt/notesSlides/notesSlide10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9" name="Shape 1279"/>
        <p:cNvGrpSpPr/>
        <p:nvPr/>
      </p:nvGrpSpPr>
      <p:grpSpPr>
        <a:xfrm>
          <a:off x="0" y="0"/>
          <a:ext cx="0" cy="0"/>
          <a:chOff x="0" y="0"/>
          <a:chExt cx="0" cy="0"/>
        </a:xfrm>
      </p:grpSpPr>
      <p:sp>
        <p:nvSpPr>
          <p:cNvPr id="1280" name="Google Shape;1280;p10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81" name="Google Shape;1281;p10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Calibri"/>
              <a:buNone/>
            </a:pPr>
            <a:r>
              <a:rPr lang="en-AU"/>
              <a:t>One objective of a Penalty from Escalation is to provide the time for people to cool off</a:t>
            </a:r>
            <a:endParaRPr/>
          </a:p>
        </p:txBody>
      </p:sp>
      <p:sp>
        <p:nvSpPr>
          <p:cNvPr id="1282" name="Google Shape;1282;p10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AU"/>
              <a:t>‹#›</a:t>
            </a:fld>
            <a:endParaRPr/>
          </a:p>
        </p:txBody>
      </p:sp>
    </p:spTree>
  </p:cSld>
  <p:clrMapOvr>
    <a:masterClrMapping/>
  </p:clrMapOvr>
</p:notes>
</file>

<file path=ppt/notesSlides/notesSlide10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8" name="Shape 1298"/>
        <p:cNvGrpSpPr/>
        <p:nvPr/>
      </p:nvGrpSpPr>
      <p:grpSpPr>
        <a:xfrm>
          <a:off x="0" y="0"/>
          <a:ext cx="0" cy="0"/>
          <a:chOff x="0" y="0"/>
          <a:chExt cx="0" cy="0"/>
        </a:xfrm>
      </p:grpSpPr>
      <p:sp>
        <p:nvSpPr>
          <p:cNvPr id="1299" name="Google Shape;1299;p10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00" name="Google Shape;1300;p10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Calibri"/>
              <a:buNone/>
            </a:pPr>
            <a:r>
              <a:rPr lang="en-AU"/>
              <a:t>The overall game impact of a PoT is to provide about thirty seconds of a one-player advantage to the other team, in addition to the touch count restart, penalty metres and greater defensive separation.</a:t>
            </a:r>
            <a:endParaRPr/>
          </a:p>
          <a:p>
            <a:pPr indent="0" lvl="0" marL="0" rtl="0" algn="l">
              <a:spcBef>
                <a:spcPts val="0"/>
              </a:spcBef>
              <a:spcAft>
                <a:spcPts val="0"/>
              </a:spcAft>
              <a:buClr>
                <a:schemeClr val="dk1"/>
              </a:buClr>
              <a:buSzPts val="1200"/>
              <a:buFont typeface="Calibri"/>
              <a:buNone/>
            </a:pPr>
            <a:r>
              <a:t/>
            </a:r>
            <a:endParaRPr/>
          </a:p>
        </p:txBody>
      </p:sp>
      <p:sp>
        <p:nvSpPr>
          <p:cNvPr id="1301" name="Google Shape;1301;p10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AU"/>
              <a:t>‹#›</a:t>
            </a:fld>
            <a:endParaRPr/>
          </a:p>
        </p:txBody>
      </p:sp>
    </p:spTree>
  </p:cSld>
  <p:clrMapOvr>
    <a:masterClrMapping/>
  </p:clrMapOvr>
</p:notes>
</file>

<file path=ppt/notesSlides/notesSlide10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6" name="Shape 1316"/>
        <p:cNvGrpSpPr/>
        <p:nvPr/>
      </p:nvGrpSpPr>
      <p:grpSpPr>
        <a:xfrm>
          <a:off x="0" y="0"/>
          <a:ext cx="0" cy="0"/>
          <a:chOff x="0" y="0"/>
          <a:chExt cx="0" cy="0"/>
        </a:xfrm>
      </p:grpSpPr>
      <p:sp>
        <p:nvSpPr>
          <p:cNvPr id="1317" name="Google Shape;1317;p10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18" name="Google Shape;1318;p10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Calibri"/>
              <a:buNone/>
            </a:pPr>
            <a:r>
              <a:rPr lang="en-AU"/>
              <a:t>Also cover:</a:t>
            </a:r>
            <a:endParaRPr/>
          </a:p>
          <a:p>
            <a:pPr indent="0" lvl="0" marL="0" rtl="0" algn="l">
              <a:spcBef>
                <a:spcPts val="0"/>
              </a:spcBef>
              <a:spcAft>
                <a:spcPts val="0"/>
              </a:spcAft>
              <a:buClr>
                <a:schemeClr val="dk1"/>
              </a:buClr>
              <a:buSzPts val="1200"/>
              <a:buFont typeface="Calibri"/>
              <a:buNone/>
            </a:pPr>
            <a:r>
              <a:rPr lang="en-AU"/>
              <a:t>Where does the PoT player stand?</a:t>
            </a:r>
            <a:endParaRPr/>
          </a:p>
          <a:p>
            <a:pPr indent="0" lvl="0" marL="0" rtl="0" algn="l">
              <a:spcBef>
                <a:spcPts val="0"/>
              </a:spcBef>
              <a:spcAft>
                <a:spcPts val="0"/>
              </a:spcAft>
              <a:buClr>
                <a:schemeClr val="dk1"/>
              </a:buClr>
              <a:buSzPts val="1200"/>
              <a:buFont typeface="Calibri"/>
              <a:buNone/>
            </a:pPr>
            <a:r>
              <a:rPr lang="en-AU"/>
              <a:t>How do they get substituted back onto the field?</a:t>
            </a:r>
            <a:endParaRPr/>
          </a:p>
          <a:p>
            <a:pPr indent="0" lvl="0" marL="0" rtl="0" algn="l">
              <a:spcBef>
                <a:spcPts val="0"/>
              </a:spcBef>
              <a:spcAft>
                <a:spcPts val="0"/>
              </a:spcAft>
              <a:buClr>
                <a:schemeClr val="dk1"/>
              </a:buClr>
              <a:buSzPts val="1200"/>
              <a:buFont typeface="Calibri"/>
              <a:buNone/>
            </a:pPr>
            <a:r>
              <a:rPr lang="en-AU"/>
              <a:t>How long does a PoT last normally, in time or in game events?</a:t>
            </a:r>
            <a:endParaRPr/>
          </a:p>
          <a:p>
            <a:pPr indent="0" lvl="0" marL="0" rtl="0" algn="l">
              <a:spcBef>
                <a:spcPts val="0"/>
              </a:spcBef>
              <a:spcAft>
                <a:spcPts val="0"/>
              </a:spcAft>
              <a:buClr>
                <a:schemeClr val="dk1"/>
              </a:buClr>
              <a:buSzPts val="1200"/>
              <a:buFont typeface="Calibri"/>
              <a:buNone/>
            </a:pPr>
            <a:r>
              <a:t/>
            </a:r>
            <a:endParaRPr/>
          </a:p>
          <a:p>
            <a:pPr indent="0" lvl="0" marL="0" rtl="0" algn="l">
              <a:spcBef>
                <a:spcPts val="0"/>
              </a:spcBef>
              <a:spcAft>
                <a:spcPts val="0"/>
              </a:spcAft>
              <a:buClr>
                <a:schemeClr val="dk1"/>
              </a:buClr>
              <a:buSzPts val="1200"/>
              <a:buFont typeface="Calibri"/>
              <a:buNone/>
            </a:pPr>
            <a:r>
              <a:rPr lang="en-AU"/>
              <a:t>Get a candidate to be the sent-off player.</a:t>
            </a:r>
            <a:endParaRPr/>
          </a:p>
          <a:p>
            <a:pPr indent="0" lvl="0" marL="0" rtl="0" algn="l">
              <a:spcBef>
                <a:spcPts val="0"/>
              </a:spcBef>
              <a:spcAft>
                <a:spcPts val="0"/>
              </a:spcAft>
              <a:buClr>
                <a:schemeClr val="dk1"/>
              </a:buClr>
              <a:buSzPts val="1200"/>
              <a:buFont typeface="Calibri"/>
              <a:buNone/>
            </a:pPr>
            <a:r>
              <a:rPr lang="en-AU"/>
              <a:t>Do the sequence once without explanation.</a:t>
            </a:r>
            <a:endParaRPr/>
          </a:p>
          <a:p>
            <a:pPr indent="0" lvl="0" marL="0" rtl="0" algn="l">
              <a:spcBef>
                <a:spcPts val="0"/>
              </a:spcBef>
              <a:spcAft>
                <a:spcPts val="0"/>
              </a:spcAft>
              <a:buClr>
                <a:schemeClr val="dk1"/>
              </a:buClr>
              <a:buSzPts val="1200"/>
              <a:buFont typeface="Calibri"/>
              <a:buNone/>
            </a:pPr>
            <a:r>
              <a:rPr lang="en-AU"/>
              <a:t>Do the sequence again, with each step explained.  If you have a second presenter, have one do the sequence, while the other explains.</a:t>
            </a:r>
            <a:endParaRPr/>
          </a:p>
          <a:p>
            <a:pPr indent="0" lvl="0" marL="0" rtl="0" algn="l">
              <a:spcBef>
                <a:spcPts val="0"/>
              </a:spcBef>
              <a:spcAft>
                <a:spcPts val="0"/>
              </a:spcAft>
              <a:buClr>
                <a:schemeClr val="dk1"/>
              </a:buClr>
              <a:buSzPts val="1200"/>
              <a:buFont typeface="Calibri"/>
              <a:buNone/>
            </a:pPr>
            <a:r>
              <a:t/>
            </a:r>
            <a:endParaRPr/>
          </a:p>
          <a:p>
            <a:pPr indent="0" lvl="0" marL="0" rtl="0" algn="l">
              <a:spcBef>
                <a:spcPts val="0"/>
              </a:spcBef>
              <a:spcAft>
                <a:spcPts val="0"/>
              </a:spcAft>
              <a:buClr>
                <a:schemeClr val="dk1"/>
              </a:buClr>
              <a:buSzPts val="1200"/>
              <a:buFont typeface="Calibri"/>
              <a:buNone/>
            </a:pPr>
            <a:r>
              <a:rPr lang="en-AU"/>
              <a:t>You may need to explain the following:</a:t>
            </a:r>
            <a:endParaRPr/>
          </a:p>
          <a:p>
            <a:pPr indent="-228600" lvl="0" marL="228600" rtl="0" algn="l">
              <a:spcBef>
                <a:spcPts val="0"/>
              </a:spcBef>
              <a:spcAft>
                <a:spcPts val="0"/>
              </a:spcAft>
              <a:buClr>
                <a:schemeClr val="dk1"/>
              </a:buClr>
              <a:buSzPts val="1200"/>
              <a:buFont typeface="Calibri"/>
              <a:buAutoNum type="arabicPeriod"/>
            </a:pPr>
            <a:r>
              <a:rPr lang="en-AU"/>
              <a:t>Multiple PoTs in a tournament generally create an automatic suspension for that player for two games.</a:t>
            </a:r>
            <a:endParaRPr/>
          </a:p>
          <a:p>
            <a:pPr indent="-228600" lvl="0" marL="228600" rtl="0" algn="l">
              <a:spcBef>
                <a:spcPts val="0"/>
              </a:spcBef>
              <a:spcAft>
                <a:spcPts val="0"/>
              </a:spcAft>
              <a:buClr>
                <a:schemeClr val="dk1"/>
              </a:buClr>
              <a:buSzPts val="1200"/>
              <a:buFont typeface="Calibri"/>
              <a:buAutoNum type="arabicPeriod"/>
            </a:pPr>
            <a:r>
              <a:rPr lang="en-AU"/>
              <a:t>A PoT may be the result of escalating another player’s conflict.  For example, the first offside may be a penalty, the second offside in a row is a forced substitution, and the third may lead to a PoT.  The player being sent off may feel overly penalised for just being offside.  You MUST put the escalation into context.</a:t>
            </a:r>
            <a:endParaRPr/>
          </a:p>
          <a:p>
            <a:pPr indent="-228600" lvl="0" marL="228600" rtl="0" algn="l">
              <a:spcBef>
                <a:spcPts val="0"/>
              </a:spcBef>
              <a:spcAft>
                <a:spcPts val="0"/>
              </a:spcAft>
              <a:buClr>
                <a:schemeClr val="dk1"/>
              </a:buClr>
              <a:buSzPts val="1200"/>
              <a:buFont typeface="Calibri"/>
              <a:buAutoNum type="arabicPeriod"/>
            </a:pPr>
            <a:r>
              <a:rPr lang="en-AU"/>
              <a:t>Sometimes your escalation to this step happens directly, and not as a result of incremental escalation.</a:t>
            </a:r>
            <a:endParaRPr/>
          </a:p>
        </p:txBody>
      </p:sp>
      <p:sp>
        <p:nvSpPr>
          <p:cNvPr id="1319" name="Google Shape;1319;p10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AU"/>
              <a:t>‹#›</a:t>
            </a:fld>
            <a:endParaRPr/>
          </a:p>
        </p:txBody>
      </p:sp>
    </p:spTree>
  </p:cSld>
  <p:clrMapOvr>
    <a:masterClrMapping/>
  </p:clrMapOvr>
</p:notes>
</file>

<file path=ppt/notesSlides/notesSlide10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4" name="Shape 1334"/>
        <p:cNvGrpSpPr/>
        <p:nvPr/>
      </p:nvGrpSpPr>
      <p:grpSpPr>
        <a:xfrm>
          <a:off x="0" y="0"/>
          <a:ext cx="0" cy="0"/>
          <a:chOff x="0" y="0"/>
          <a:chExt cx="0" cy="0"/>
        </a:xfrm>
      </p:grpSpPr>
      <p:sp>
        <p:nvSpPr>
          <p:cNvPr id="1335" name="Google Shape;1335;p10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36" name="Google Shape;1336;p10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Calibri"/>
              <a:buNone/>
            </a:pPr>
            <a:r>
              <a:rPr lang="en-AU"/>
              <a:t>As a guideline, RoG is used only under a limited set of circumstances:</a:t>
            </a:r>
            <a:endParaRPr/>
          </a:p>
          <a:p>
            <a:pPr indent="0" lvl="0" marL="0" rtl="0" algn="l">
              <a:spcBef>
                <a:spcPts val="0"/>
              </a:spcBef>
              <a:spcAft>
                <a:spcPts val="0"/>
              </a:spcAft>
              <a:buClr>
                <a:schemeClr val="dk1"/>
              </a:buClr>
              <a:buSzPts val="1200"/>
              <a:buFont typeface="Calibri"/>
              <a:buNone/>
            </a:pPr>
            <a:r>
              <a:t/>
            </a:r>
            <a:endParaRPr/>
          </a:p>
          <a:p>
            <a:pPr indent="0" lvl="0" marL="0" marR="0" rtl="0" algn="l">
              <a:lnSpc>
                <a:spcPct val="100000"/>
              </a:lnSpc>
              <a:spcBef>
                <a:spcPts val="0"/>
              </a:spcBef>
              <a:spcAft>
                <a:spcPts val="0"/>
              </a:spcAft>
              <a:buClr>
                <a:schemeClr val="dk1"/>
              </a:buClr>
              <a:buSzPts val="1200"/>
              <a:buFont typeface="Calibri"/>
              <a:buNone/>
            </a:pPr>
            <a:r>
              <a:rPr lang="en-AU"/>
              <a:t>Cheating (taking the field when ineligible, phantom touches with clear and indisputable evidence by the referee)</a:t>
            </a:r>
            <a:endParaRPr/>
          </a:p>
          <a:p>
            <a:pPr indent="0" lvl="0" marL="0" rtl="0" algn="l">
              <a:spcBef>
                <a:spcPts val="0"/>
              </a:spcBef>
              <a:spcAft>
                <a:spcPts val="0"/>
              </a:spcAft>
              <a:buClr>
                <a:schemeClr val="dk1"/>
              </a:buClr>
              <a:buSzPts val="1200"/>
              <a:buFont typeface="Calibri"/>
              <a:buNone/>
            </a:pPr>
            <a:r>
              <a:rPr lang="en-AU"/>
              <a:t>Physical violence (any form, including threats of violence in some cases)</a:t>
            </a:r>
            <a:endParaRPr/>
          </a:p>
          <a:p>
            <a:pPr indent="0" lvl="0" marL="0" rtl="0" algn="l">
              <a:spcBef>
                <a:spcPts val="0"/>
              </a:spcBef>
              <a:spcAft>
                <a:spcPts val="0"/>
              </a:spcAft>
              <a:buClr>
                <a:schemeClr val="dk1"/>
              </a:buClr>
              <a:buSzPts val="1200"/>
              <a:buFont typeface="Calibri"/>
              <a:buNone/>
            </a:pPr>
            <a:r>
              <a:rPr lang="en-AU"/>
              <a:t>Repeated abuse of a single topic, following a Period of Time for a player - this player, or another player. Eg Intentional hard touch after previous hard touches being escalated to PoTs.</a:t>
            </a:r>
            <a:endParaRPr/>
          </a:p>
          <a:p>
            <a:pPr indent="0" lvl="0" marL="0" rtl="0" algn="l">
              <a:spcBef>
                <a:spcPts val="0"/>
              </a:spcBef>
              <a:spcAft>
                <a:spcPts val="0"/>
              </a:spcAft>
              <a:buClr>
                <a:schemeClr val="dk1"/>
              </a:buClr>
              <a:buSzPts val="1200"/>
              <a:buFont typeface="Calibri"/>
              <a:buNone/>
            </a:pPr>
            <a:r>
              <a:rPr lang="en-AU"/>
              <a:t>Repeated abuse by a single player in different aspects of the game, after the same player has received a PoT. Eg. A player creating PoT offences under different rules breaches</a:t>
            </a:r>
            <a:endParaRPr/>
          </a:p>
          <a:p>
            <a:pPr indent="0" lvl="0" marL="0" rtl="0" algn="l">
              <a:spcBef>
                <a:spcPts val="0"/>
              </a:spcBef>
              <a:spcAft>
                <a:spcPts val="0"/>
              </a:spcAft>
              <a:buClr>
                <a:schemeClr val="dk1"/>
              </a:buClr>
              <a:buSzPts val="1200"/>
              <a:buFont typeface="Calibri"/>
              <a:buNone/>
            </a:pPr>
            <a:r>
              <a:rPr lang="en-AU"/>
              <a:t>Second PoT for the same player.</a:t>
            </a:r>
            <a:endParaRPr/>
          </a:p>
          <a:p>
            <a:pPr indent="0" lvl="0" marL="0" rtl="0" algn="l">
              <a:spcBef>
                <a:spcPts val="0"/>
              </a:spcBef>
              <a:spcAft>
                <a:spcPts val="0"/>
              </a:spcAft>
              <a:buClr>
                <a:schemeClr val="dk1"/>
              </a:buClr>
              <a:buSzPts val="1200"/>
              <a:buFont typeface="Calibri"/>
              <a:buNone/>
            </a:pPr>
            <a:br>
              <a:rPr lang="en-AU"/>
            </a:br>
            <a:r>
              <a:rPr lang="en-AU"/>
              <a:t>The player must leave the entire area.  The Support referee should assist, without being too hasty, in having the player exit the area.</a:t>
            </a:r>
            <a:endParaRPr/>
          </a:p>
          <a:p>
            <a:pPr indent="0" lvl="0" marL="0" rtl="0" algn="l">
              <a:spcBef>
                <a:spcPts val="0"/>
              </a:spcBef>
              <a:spcAft>
                <a:spcPts val="0"/>
              </a:spcAft>
              <a:buClr>
                <a:schemeClr val="dk1"/>
              </a:buClr>
              <a:buSzPts val="1200"/>
              <a:buFont typeface="Calibri"/>
              <a:buNone/>
            </a:pPr>
            <a:r>
              <a:t/>
            </a:r>
            <a:endParaRPr/>
          </a:p>
          <a:p>
            <a:pPr indent="0" lvl="0" marL="0" rtl="0" algn="l">
              <a:spcBef>
                <a:spcPts val="0"/>
              </a:spcBef>
              <a:spcAft>
                <a:spcPts val="0"/>
              </a:spcAft>
              <a:buClr>
                <a:schemeClr val="dk1"/>
              </a:buClr>
              <a:buSzPts val="1200"/>
              <a:buFont typeface="Calibri"/>
              <a:buNone/>
            </a:pPr>
            <a:r>
              <a:rPr lang="en-AU"/>
              <a:t>Roleplay the event as you role-play a PoT event.  Make sure to include a Support Referee standing on the other side of the room.  Include a person playing the role of coach next to the Support referee.</a:t>
            </a:r>
            <a:endParaRPr/>
          </a:p>
          <a:p>
            <a:pPr indent="0" lvl="0" marL="0" rtl="0" algn="l">
              <a:spcBef>
                <a:spcPts val="0"/>
              </a:spcBef>
              <a:spcAft>
                <a:spcPts val="0"/>
              </a:spcAft>
              <a:buClr>
                <a:schemeClr val="dk1"/>
              </a:buClr>
              <a:buSzPts val="1200"/>
              <a:buFont typeface="Calibri"/>
              <a:buNone/>
            </a:pPr>
            <a:r>
              <a:t/>
            </a:r>
            <a:endParaRPr/>
          </a:p>
        </p:txBody>
      </p:sp>
      <p:sp>
        <p:nvSpPr>
          <p:cNvPr id="1337" name="Google Shape;1337;p10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AU"/>
              <a:t>‹#›</a:t>
            </a:fld>
            <a:endParaRPr/>
          </a:p>
        </p:txBody>
      </p:sp>
    </p:spTree>
  </p:cSld>
  <p:clrMapOvr>
    <a:masterClrMapping/>
  </p:clrMapOvr>
</p:notes>
</file>

<file path=ppt/notesSlides/notesSlide10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2" name="Shape 1352"/>
        <p:cNvGrpSpPr/>
        <p:nvPr/>
      </p:nvGrpSpPr>
      <p:grpSpPr>
        <a:xfrm>
          <a:off x="0" y="0"/>
          <a:ext cx="0" cy="0"/>
          <a:chOff x="0" y="0"/>
          <a:chExt cx="0" cy="0"/>
        </a:xfrm>
      </p:grpSpPr>
      <p:sp>
        <p:nvSpPr>
          <p:cNvPr id="1353" name="Google Shape;1353;p10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54" name="Google Shape;1354;p10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1355" name="Google Shape;1355;p10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AU"/>
              <a:t>‹#›</a:t>
            </a:fld>
            <a:endParaRPr/>
          </a:p>
        </p:txBody>
      </p:sp>
    </p:spTree>
  </p:cSld>
  <p:clrMapOvr>
    <a:masterClrMapping/>
  </p:clrMapOvr>
</p:notes>
</file>

<file path=ppt/notesSlides/notesSlide10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1" name="Shape 1361"/>
        <p:cNvGrpSpPr/>
        <p:nvPr/>
      </p:nvGrpSpPr>
      <p:grpSpPr>
        <a:xfrm>
          <a:off x="0" y="0"/>
          <a:ext cx="0" cy="0"/>
          <a:chOff x="0" y="0"/>
          <a:chExt cx="0" cy="0"/>
        </a:xfrm>
      </p:grpSpPr>
      <p:sp>
        <p:nvSpPr>
          <p:cNvPr id="1362" name="Google Shape;1362;p10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63" name="Google Shape;1363;p10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AU"/>
              <a:t>You may want to introduce the idea of blood bin and concussion/heat protocols if you have any direction to give.</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1364" name="Google Shape;1364;p10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AU"/>
              <a:t>‹#›</a:t>
            </a:fld>
            <a:endParaRPr/>
          </a:p>
        </p:txBody>
      </p:sp>
    </p:spTree>
  </p:cSld>
  <p:clrMapOvr>
    <a:masterClrMapping/>
  </p:clrMapOvr>
</p:notes>
</file>

<file path=ppt/notesSlides/notesSlide10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8" name="Shape 1368"/>
        <p:cNvGrpSpPr/>
        <p:nvPr/>
      </p:nvGrpSpPr>
      <p:grpSpPr>
        <a:xfrm>
          <a:off x="0" y="0"/>
          <a:ext cx="0" cy="0"/>
          <a:chOff x="0" y="0"/>
          <a:chExt cx="0" cy="0"/>
        </a:xfrm>
      </p:grpSpPr>
      <p:sp>
        <p:nvSpPr>
          <p:cNvPr id="1369" name="Google Shape;1369;p107: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70" name="Google Shape;1370;p10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5" name="Shape 1375"/>
        <p:cNvGrpSpPr/>
        <p:nvPr/>
      </p:nvGrpSpPr>
      <p:grpSpPr>
        <a:xfrm>
          <a:off x="0" y="0"/>
          <a:ext cx="0" cy="0"/>
          <a:chOff x="0" y="0"/>
          <a:chExt cx="0" cy="0"/>
        </a:xfrm>
      </p:grpSpPr>
      <p:sp>
        <p:nvSpPr>
          <p:cNvPr id="1376" name="Google Shape;1376;p108: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77" name="Google Shape;1377;p10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2" name="Shape 1382"/>
        <p:cNvGrpSpPr/>
        <p:nvPr/>
      </p:nvGrpSpPr>
      <p:grpSpPr>
        <a:xfrm>
          <a:off x="0" y="0"/>
          <a:ext cx="0" cy="0"/>
          <a:chOff x="0" y="0"/>
          <a:chExt cx="0" cy="0"/>
        </a:xfrm>
      </p:grpSpPr>
      <p:sp>
        <p:nvSpPr>
          <p:cNvPr id="1383" name="Google Shape;1383;p109: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84" name="Google Shape;1384;p10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8" name="Shape 168"/>
        <p:cNvGrpSpPr/>
        <p:nvPr/>
      </p:nvGrpSpPr>
      <p:grpSpPr>
        <a:xfrm>
          <a:off x="0" y="0"/>
          <a:ext cx="0" cy="0"/>
          <a:chOff x="0" y="0"/>
          <a:chExt cx="0" cy="0"/>
        </a:xfrm>
      </p:grpSpPr>
      <p:sp>
        <p:nvSpPr>
          <p:cNvPr id="169" name="Google Shape;169;p11: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0" name="Google Shape;170;p1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9" name="Shape 1389"/>
        <p:cNvGrpSpPr/>
        <p:nvPr/>
      </p:nvGrpSpPr>
      <p:grpSpPr>
        <a:xfrm>
          <a:off x="0" y="0"/>
          <a:ext cx="0" cy="0"/>
          <a:chOff x="0" y="0"/>
          <a:chExt cx="0" cy="0"/>
        </a:xfrm>
      </p:grpSpPr>
      <p:sp>
        <p:nvSpPr>
          <p:cNvPr id="1390" name="Google Shape;1390;p11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91" name="Google Shape;1391;p11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6" name="Shape 1396"/>
        <p:cNvGrpSpPr/>
        <p:nvPr/>
      </p:nvGrpSpPr>
      <p:grpSpPr>
        <a:xfrm>
          <a:off x="0" y="0"/>
          <a:ext cx="0" cy="0"/>
          <a:chOff x="0" y="0"/>
          <a:chExt cx="0" cy="0"/>
        </a:xfrm>
      </p:grpSpPr>
      <p:sp>
        <p:nvSpPr>
          <p:cNvPr id="1397" name="Google Shape;1397;p111: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98" name="Google Shape;1398;p11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1" name="Shape 1401"/>
        <p:cNvGrpSpPr/>
        <p:nvPr/>
      </p:nvGrpSpPr>
      <p:grpSpPr>
        <a:xfrm>
          <a:off x="0" y="0"/>
          <a:ext cx="0" cy="0"/>
          <a:chOff x="0" y="0"/>
          <a:chExt cx="0" cy="0"/>
        </a:xfrm>
      </p:grpSpPr>
      <p:sp>
        <p:nvSpPr>
          <p:cNvPr id="1402" name="Google Shape;1402;p112: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03" name="Google Shape;1403;p11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7" name="Shape 1407"/>
        <p:cNvGrpSpPr/>
        <p:nvPr/>
      </p:nvGrpSpPr>
      <p:grpSpPr>
        <a:xfrm>
          <a:off x="0" y="0"/>
          <a:ext cx="0" cy="0"/>
          <a:chOff x="0" y="0"/>
          <a:chExt cx="0" cy="0"/>
        </a:xfrm>
      </p:grpSpPr>
      <p:sp>
        <p:nvSpPr>
          <p:cNvPr id="1408" name="Google Shape;1408;p113: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09" name="Google Shape;1409;p11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2" name="Shape 1412"/>
        <p:cNvGrpSpPr/>
        <p:nvPr/>
      </p:nvGrpSpPr>
      <p:grpSpPr>
        <a:xfrm>
          <a:off x="0" y="0"/>
          <a:ext cx="0" cy="0"/>
          <a:chOff x="0" y="0"/>
          <a:chExt cx="0" cy="0"/>
        </a:xfrm>
      </p:grpSpPr>
      <p:sp>
        <p:nvSpPr>
          <p:cNvPr id="1413" name="Google Shape;1413;p114: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14" name="Google Shape;1414;p11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8" name="Shape 1418"/>
        <p:cNvGrpSpPr/>
        <p:nvPr/>
      </p:nvGrpSpPr>
      <p:grpSpPr>
        <a:xfrm>
          <a:off x="0" y="0"/>
          <a:ext cx="0" cy="0"/>
          <a:chOff x="0" y="0"/>
          <a:chExt cx="0" cy="0"/>
        </a:xfrm>
      </p:grpSpPr>
      <p:sp>
        <p:nvSpPr>
          <p:cNvPr id="1419" name="Google Shape;1419;p115: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20" name="Google Shape;1420;p11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5" name="Shape 175"/>
        <p:cNvGrpSpPr/>
        <p:nvPr/>
      </p:nvGrpSpPr>
      <p:grpSpPr>
        <a:xfrm>
          <a:off x="0" y="0"/>
          <a:ext cx="0" cy="0"/>
          <a:chOff x="0" y="0"/>
          <a:chExt cx="0" cy="0"/>
        </a:xfrm>
      </p:grpSpPr>
      <p:sp>
        <p:nvSpPr>
          <p:cNvPr id="176" name="Google Shape;176;p12: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7" name="Google Shape;177;p1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9" name="Shape 189"/>
        <p:cNvGrpSpPr/>
        <p:nvPr/>
      </p:nvGrpSpPr>
      <p:grpSpPr>
        <a:xfrm>
          <a:off x="0" y="0"/>
          <a:ext cx="0" cy="0"/>
          <a:chOff x="0" y="0"/>
          <a:chExt cx="0" cy="0"/>
        </a:xfrm>
      </p:grpSpPr>
      <p:sp>
        <p:nvSpPr>
          <p:cNvPr id="190" name="Google Shape;190;p13: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1" name="Google Shape;191;p1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3" name="Shape 203"/>
        <p:cNvGrpSpPr/>
        <p:nvPr/>
      </p:nvGrpSpPr>
      <p:grpSpPr>
        <a:xfrm>
          <a:off x="0" y="0"/>
          <a:ext cx="0" cy="0"/>
          <a:chOff x="0" y="0"/>
          <a:chExt cx="0" cy="0"/>
        </a:xfrm>
      </p:grpSpPr>
      <p:sp>
        <p:nvSpPr>
          <p:cNvPr id="204" name="Google Shape;204;p14: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5" name="Google Shape;205;p1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3" name="Shape 213"/>
        <p:cNvGrpSpPr/>
        <p:nvPr/>
      </p:nvGrpSpPr>
      <p:grpSpPr>
        <a:xfrm>
          <a:off x="0" y="0"/>
          <a:ext cx="0" cy="0"/>
          <a:chOff x="0" y="0"/>
          <a:chExt cx="0" cy="0"/>
        </a:xfrm>
      </p:grpSpPr>
      <p:sp>
        <p:nvSpPr>
          <p:cNvPr id="214" name="Google Shape;214;p15: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5" name="Google Shape;215;p1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8" name="Shape 228"/>
        <p:cNvGrpSpPr/>
        <p:nvPr/>
      </p:nvGrpSpPr>
      <p:grpSpPr>
        <a:xfrm>
          <a:off x="0" y="0"/>
          <a:ext cx="0" cy="0"/>
          <a:chOff x="0" y="0"/>
          <a:chExt cx="0" cy="0"/>
        </a:xfrm>
      </p:grpSpPr>
      <p:sp>
        <p:nvSpPr>
          <p:cNvPr id="229" name="Google Shape;229;p16: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0" name="Google Shape;230;p1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9" name="Shape 239"/>
        <p:cNvGrpSpPr/>
        <p:nvPr/>
      </p:nvGrpSpPr>
      <p:grpSpPr>
        <a:xfrm>
          <a:off x="0" y="0"/>
          <a:ext cx="0" cy="0"/>
          <a:chOff x="0" y="0"/>
          <a:chExt cx="0" cy="0"/>
        </a:xfrm>
      </p:grpSpPr>
      <p:sp>
        <p:nvSpPr>
          <p:cNvPr id="240" name="Google Shape;240;p17: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1" name="Google Shape;241;p1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0" name="Shape 250"/>
        <p:cNvGrpSpPr/>
        <p:nvPr/>
      </p:nvGrpSpPr>
      <p:grpSpPr>
        <a:xfrm>
          <a:off x="0" y="0"/>
          <a:ext cx="0" cy="0"/>
          <a:chOff x="0" y="0"/>
          <a:chExt cx="0" cy="0"/>
        </a:xfrm>
      </p:grpSpPr>
      <p:sp>
        <p:nvSpPr>
          <p:cNvPr id="251" name="Google Shape;251;p18: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2" name="Google Shape;252;p1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5" name="Shape 255"/>
        <p:cNvGrpSpPr/>
        <p:nvPr/>
      </p:nvGrpSpPr>
      <p:grpSpPr>
        <a:xfrm>
          <a:off x="0" y="0"/>
          <a:ext cx="0" cy="0"/>
          <a:chOff x="0" y="0"/>
          <a:chExt cx="0" cy="0"/>
        </a:xfrm>
      </p:grpSpPr>
      <p:sp>
        <p:nvSpPr>
          <p:cNvPr id="256" name="Google Shape;256;p1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7" name="Google Shape;257;p1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AU"/>
              <a:t>REPLACE WITH PICTURES</a:t>
            </a:r>
            <a:endParaRPr/>
          </a:p>
        </p:txBody>
      </p:sp>
      <p:sp>
        <p:nvSpPr>
          <p:cNvPr id="258" name="Google Shape;258;p1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AU"/>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 name="Shape 87"/>
        <p:cNvGrpSpPr/>
        <p:nvPr/>
      </p:nvGrpSpPr>
      <p:grpSpPr>
        <a:xfrm>
          <a:off x="0" y="0"/>
          <a:ext cx="0" cy="0"/>
          <a:chOff x="0" y="0"/>
          <a:chExt cx="0" cy="0"/>
        </a:xfrm>
      </p:grpSpPr>
      <p:sp>
        <p:nvSpPr>
          <p:cNvPr id="88" name="Google Shape;88;p2: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9" name="Google Shape;89;p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3" name="Shape 263"/>
        <p:cNvGrpSpPr/>
        <p:nvPr/>
      </p:nvGrpSpPr>
      <p:grpSpPr>
        <a:xfrm>
          <a:off x="0" y="0"/>
          <a:ext cx="0" cy="0"/>
          <a:chOff x="0" y="0"/>
          <a:chExt cx="0" cy="0"/>
        </a:xfrm>
      </p:grpSpPr>
      <p:sp>
        <p:nvSpPr>
          <p:cNvPr id="264" name="Google Shape;264;p2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5" name="Google Shape;265;p2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AU"/>
              <a:t>REPLACE WITH PICTURES – Or ideally the presenter will bring a ‘go bag’ with these items in it, and pull them out as they are named.</a:t>
            </a:r>
            <a:endParaRPr/>
          </a:p>
        </p:txBody>
      </p:sp>
      <p:sp>
        <p:nvSpPr>
          <p:cNvPr id="266" name="Google Shape;266;p2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AU"/>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1" name="Shape 271"/>
        <p:cNvGrpSpPr/>
        <p:nvPr/>
      </p:nvGrpSpPr>
      <p:grpSpPr>
        <a:xfrm>
          <a:off x="0" y="0"/>
          <a:ext cx="0" cy="0"/>
          <a:chOff x="0" y="0"/>
          <a:chExt cx="0" cy="0"/>
        </a:xfrm>
      </p:grpSpPr>
      <p:sp>
        <p:nvSpPr>
          <p:cNvPr id="272" name="Google Shape;272;p21: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3" name="Google Shape;273;p2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8" name="Shape 278"/>
        <p:cNvGrpSpPr/>
        <p:nvPr/>
      </p:nvGrpSpPr>
      <p:grpSpPr>
        <a:xfrm>
          <a:off x="0" y="0"/>
          <a:ext cx="0" cy="0"/>
          <a:chOff x="0" y="0"/>
          <a:chExt cx="0" cy="0"/>
        </a:xfrm>
      </p:grpSpPr>
      <p:sp>
        <p:nvSpPr>
          <p:cNvPr id="279" name="Google Shape;279;p2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0" name="Google Shape;280;p2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AU"/>
              <a:t>You should defer discussions of disagreement in Score here and cover that in the Conflict Resolution section</a:t>
            </a:r>
            <a:endParaRPr/>
          </a:p>
        </p:txBody>
      </p:sp>
      <p:sp>
        <p:nvSpPr>
          <p:cNvPr id="281" name="Google Shape;281;p2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AU"/>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6" name="Shape 286"/>
        <p:cNvGrpSpPr/>
        <p:nvPr/>
      </p:nvGrpSpPr>
      <p:grpSpPr>
        <a:xfrm>
          <a:off x="0" y="0"/>
          <a:ext cx="0" cy="0"/>
          <a:chOff x="0" y="0"/>
          <a:chExt cx="0" cy="0"/>
        </a:xfrm>
      </p:grpSpPr>
      <p:sp>
        <p:nvSpPr>
          <p:cNvPr id="287" name="Google Shape;287;p23: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8" name="Google Shape;288;p2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1" name="Shape 291"/>
        <p:cNvGrpSpPr/>
        <p:nvPr/>
      </p:nvGrpSpPr>
      <p:grpSpPr>
        <a:xfrm>
          <a:off x="0" y="0"/>
          <a:ext cx="0" cy="0"/>
          <a:chOff x="0" y="0"/>
          <a:chExt cx="0" cy="0"/>
        </a:xfrm>
      </p:grpSpPr>
      <p:sp>
        <p:nvSpPr>
          <p:cNvPr id="292" name="Google Shape;292;p24: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93" name="Google Shape;293;p2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6" name="Shape 316"/>
        <p:cNvGrpSpPr/>
        <p:nvPr/>
      </p:nvGrpSpPr>
      <p:grpSpPr>
        <a:xfrm>
          <a:off x="0" y="0"/>
          <a:ext cx="0" cy="0"/>
          <a:chOff x="0" y="0"/>
          <a:chExt cx="0" cy="0"/>
        </a:xfrm>
      </p:grpSpPr>
      <p:sp>
        <p:nvSpPr>
          <p:cNvPr id="317" name="Google Shape;317;p2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8" name="Google Shape;318;p2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19" name="Google Shape;319;p2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AU"/>
              <a:t>‹#›</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4" name="Shape 324"/>
        <p:cNvGrpSpPr/>
        <p:nvPr/>
      </p:nvGrpSpPr>
      <p:grpSpPr>
        <a:xfrm>
          <a:off x="0" y="0"/>
          <a:ext cx="0" cy="0"/>
          <a:chOff x="0" y="0"/>
          <a:chExt cx="0" cy="0"/>
        </a:xfrm>
      </p:grpSpPr>
      <p:sp>
        <p:nvSpPr>
          <p:cNvPr id="325" name="Google Shape;325;p2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6" name="Google Shape;326;p2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AU"/>
              <a:t>ADD TRANSITIONS TO SHOW ONE AT A TIME</a:t>
            </a:r>
            <a:endParaRPr/>
          </a:p>
        </p:txBody>
      </p:sp>
      <p:sp>
        <p:nvSpPr>
          <p:cNvPr id="327" name="Google Shape;327;p2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AU"/>
              <a:t>‹#›</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9" name="Shape 349"/>
        <p:cNvGrpSpPr/>
        <p:nvPr/>
      </p:nvGrpSpPr>
      <p:grpSpPr>
        <a:xfrm>
          <a:off x="0" y="0"/>
          <a:ext cx="0" cy="0"/>
          <a:chOff x="0" y="0"/>
          <a:chExt cx="0" cy="0"/>
        </a:xfrm>
      </p:grpSpPr>
      <p:sp>
        <p:nvSpPr>
          <p:cNvPr id="350" name="Google Shape;350;p2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51" name="Google Shape;351;p2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AU"/>
              <a:t>ADD TRANSITIONS TO SHOW SECTIONS ONE AT A TIME</a:t>
            </a:r>
            <a:endParaRPr/>
          </a:p>
        </p:txBody>
      </p:sp>
      <p:sp>
        <p:nvSpPr>
          <p:cNvPr id="352" name="Google Shape;352;p2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AU"/>
              <a:t>‹#›</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4" name="Shape 374"/>
        <p:cNvGrpSpPr/>
        <p:nvPr/>
      </p:nvGrpSpPr>
      <p:grpSpPr>
        <a:xfrm>
          <a:off x="0" y="0"/>
          <a:ext cx="0" cy="0"/>
          <a:chOff x="0" y="0"/>
          <a:chExt cx="0" cy="0"/>
        </a:xfrm>
      </p:grpSpPr>
      <p:sp>
        <p:nvSpPr>
          <p:cNvPr id="375" name="Google Shape;375;p2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76" name="Google Shape;376;p2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AU"/>
              <a:t>ADD TRANSITION TO SHOW SECTIONS ONE AT A TIME</a:t>
            </a:r>
            <a:endParaRPr/>
          </a:p>
        </p:txBody>
      </p:sp>
      <p:sp>
        <p:nvSpPr>
          <p:cNvPr id="377" name="Google Shape;377;p2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AU"/>
              <a:t>‹#›</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9" name="Shape 399"/>
        <p:cNvGrpSpPr/>
        <p:nvPr/>
      </p:nvGrpSpPr>
      <p:grpSpPr>
        <a:xfrm>
          <a:off x="0" y="0"/>
          <a:ext cx="0" cy="0"/>
          <a:chOff x="0" y="0"/>
          <a:chExt cx="0" cy="0"/>
        </a:xfrm>
      </p:grpSpPr>
      <p:sp>
        <p:nvSpPr>
          <p:cNvPr id="400" name="Google Shape;400;p29: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01" name="Google Shape;401;p2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 name="Shape 93"/>
        <p:cNvGrpSpPr/>
        <p:nvPr/>
      </p:nvGrpSpPr>
      <p:grpSpPr>
        <a:xfrm>
          <a:off x="0" y="0"/>
          <a:ext cx="0" cy="0"/>
          <a:chOff x="0" y="0"/>
          <a:chExt cx="0" cy="0"/>
        </a:xfrm>
      </p:grpSpPr>
      <p:sp>
        <p:nvSpPr>
          <p:cNvPr id="94" name="Google Shape;94;p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5" name="Google Shape;95;p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AU"/>
              <a:t>Remember to ask the participants what they want to get from the course?  This will help tell you if they are career-referees or players – and you can set your perspective when asking questions and exploring content as a result.</a:t>
            </a:r>
            <a:endParaRPr/>
          </a:p>
          <a:p>
            <a:pPr indent="0" lvl="0" marL="0" rtl="0" algn="l">
              <a:spcBef>
                <a:spcPts val="0"/>
              </a:spcBef>
              <a:spcAft>
                <a:spcPts val="0"/>
              </a:spcAft>
              <a:buNone/>
            </a:pPr>
            <a:r>
              <a:t/>
            </a:r>
            <a:endParaRPr/>
          </a:p>
        </p:txBody>
      </p:sp>
      <p:sp>
        <p:nvSpPr>
          <p:cNvPr id="96" name="Google Shape;96;p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AU"/>
              <a:t>‹#›</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3" name="Shape 423"/>
        <p:cNvGrpSpPr/>
        <p:nvPr/>
      </p:nvGrpSpPr>
      <p:grpSpPr>
        <a:xfrm>
          <a:off x="0" y="0"/>
          <a:ext cx="0" cy="0"/>
          <a:chOff x="0" y="0"/>
          <a:chExt cx="0" cy="0"/>
        </a:xfrm>
      </p:grpSpPr>
      <p:sp>
        <p:nvSpPr>
          <p:cNvPr id="424" name="Google Shape;424;p3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25" name="Google Shape;425;p3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0" name="Shape 430"/>
        <p:cNvGrpSpPr/>
        <p:nvPr/>
      </p:nvGrpSpPr>
      <p:grpSpPr>
        <a:xfrm>
          <a:off x="0" y="0"/>
          <a:ext cx="0" cy="0"/>
          <a:chOff x="0" y="0"/>
          <a:chExt cx="0" cy="0"/>
        </a:xfrm>
      </p:grpSpPr>
      <p:sp>
        <p:nvSpPr>
          <p:cNvPr id="431" name="Google Shape;431;p3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32" name="Google Shape;432;p3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33" name="Google Shape;433;p3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AU"/>
              <a:t>‹#›</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4" name="Shape 444"/>
        <p:cNvGrpSpPr/>
        <p:nvPr/>
      </p:nvGrpSpPr>
      <p:grpSpPr>
        <a:xfrm>
          <a:off x="0" y="0"/>
          <a:ext cx="0" cy="0"/>
          <a:chOff x="0" y="0"/>
          <a:chExt cx="0" cy="0"/>
        </a:xfrm>
      </p:grpSpPr>
      <p:sp>
        <p:nvSpPr>
          <p:cNvPr id="445" name="Google Shape;445;p32: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46" name="Google Shape;446;p3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9" name="Shape 449"/>
        <p:cNvGrpSpPr/>
        <p:nvPr/>
      </p:nvGrpSpPr>
      <p:grpSpPr>
        <a:xfrm>
          <a:off x="0" y="0"/>
          <a:ext cx="0" cy="0"/>
          <a:chOff x="0" y="0"/>
          <a:chExt cx="0" cy="0"/>
        </a:xfrm>
      </p:grpSpPr>
      <p:sp>
        <p:nvSpPr>
          <p:cNvPr id="450" name="Google Shape;450;p33: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51" name="Google Shape;451;p3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5" name="Shape 455"/>
        <p:cNvGrpSpPr/>
        <p:nvPr/>
      </p:nvGrpSpPr>
      <p:grpSpPr>
        <a:xfrm>
          <a:off x="0" y="0"/>
          <a:ext cx="0" cy="0"/>
          <a:chOff x="0" y="0"/>
          <a:chExt cx="0" cy="0"/>
        </a:xfrm>
      </p:grpSpPr>
      <p:sp>
        <p:nvSpPr>
          <p:cNvPr id="456" name="Google Shape;456;p34: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57" name="Google Shape;457;p3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5" name="Shape 465"/>
        <p:cNvGrpSpPr/>
        <p:nvPr/>
      </p:nvGrpSpPr>
      <p:grpSpPr>
        <a:xfrm>
          <a:off x="0" y="0"/>
          <a:ext cx="0" cy="0"/>
          <a:chOff x="0" y="0"/>
          <a:chExt cx="0" cy="0"/>
        </a:xfrm>
      </p:grpSpPr>
      <p:sp>
        <p:nvSpPr>
          <p:cNvPr id="466" name="Google Shape;466;p35: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67" name="Google Shape;467;p3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1" name="Shape 471"/>
        <p:cNvGrpSpPr/>
        <p:nvPr/>
      </p:nvGrpSpPr>
      <p:grpSpPr>
        <a:xfrm>
          <a:off x="0" y="0"/>
          <a:ext cx="0" cy="0"/>
          <a:chOff x="0" y="0"/>
          <a:chExt cx="0" cy="0"/>
        </a:xfrm>
      </p:grpSpPr>
      <p:sp>
        <p:nvSpPr>
          <p:cNvPr id="472" name="Google Shape;472;p3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73" name="Google Shape;473;p3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AU"/>
              <a:t>Watch for calls made too early=&gt; </a:t>
            </a:r>
            <a:r>
              <a:rPr lang="en-AU"/>
              <a:t>Remenber FITV5 Sin bin </a:t>
            </a:r>
            <a:endParaRPr/>
          </a:p>
          <a:p>
            <a:pPr indent="0" lvl="0" marL="0" rtl="0" algn="l">
              <a:spcBef>
                <a:spcPts val="0"/>
              </a:spcBef>
              <a:spcAft>
                <a:spcPts val="0"/>
              </a:spcAft>
              <a:buNone/>
            </a:pPr>
            <a:r>
              <a:t/>
            </a:r>
            <a:endParaRPr/>
          </a:p>
          <a:p>
            <a:pPr indent="0" lvl="0" marL="0" rtl="0" algn="l">
              <a:spcBef>
                <a:spcPts val="0"/>
              </a:spcBef>
              <a:spcAft>
                <a:spcPts val="0"/>
              </a:spcAft>
              <a:buNone/>
            </a:pPr>
            <a:r>
              <a:rPr lang="en-AU"/>
              <a:t>How do you acknowledge claimed touches:</a:t>
            </a:r>
            <a:endParaRPr/>
          </a:p>
          <a:p>
            <a:pPr indent="0" lvl="0" marL="0" rtl="0" algn="l">
              <a:spcBef>
                <a:spcPts val="0"/>
              </a:spcBef>
              <a:spcAft>
                <a:spcPts val="0"/>
              </a:spcAft>
              <a:buNone/>
            </a:pPr>
            <a:r>
              <a:rPr lang="en-AU"/>
              <a:t>Touch count – call the count for all touches claimed which you acknowledge with a rollball</a:t>
            </a:r>
            <a:endParaRPr/>
          </a:p>
          <a:p>
            <a:pPr indent="0" lvl="0" marL="0" rtl="0" algn="l">
              <a:spcBef>
                <a:spcPts val="0"/>
              </a:spcBef>
              <a:spcAft>
                <a:spcPts val="0"/>
              </a:spcAft>
              <a:buNone/>
            </a:pPr>
            <a:r>
              <a:rPr lang="en-AU"/>
              <a:t>Gone/Away - when you think the ball was already gone, this acknowledges the touch while allowing play to continue </a:t>
            </a:r>
            <a:endParaRPr/>
          </a:p>
          <a:p>
            <a:pPr indent="0" lvl="0" marL="0" rtl="0" algn="l">
              <a:spcBef>
                <a:spcPts val="0"/>
              </a:spcBef>
              <a:spcAft>
                <a:spcPts val="0"/>
              </a:spcAft>
              <a:buNone/>
            </a:pPr>
            <a:r>
              <a:rPr lang="en-AU"/>
              <a:t>Play On – when you are looking for advantage, this acknowledges the defender’s claim for touch and pass or touch/no-touch calls and phantoms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474" name="Google Shape;474;p3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AU"/>
              <a:t>‹#›</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8" name="Shape 478"/>
        <p:cNvGrpSpPr/>
        <p:nvPr/>
      </p:nvGrpSpPr>
      <p:grpSpPr>
        <a:xfrm>
          <a:off x="0" y="0"/>
          <a:ext cx="0" cy="0"/>
          <a:chOff x="0" y="0"/>
          <a:chExt cx="0" cy="0"/>
        </a:xfrm>
      </p:grpSpPr>
      <p:sp>
        <p:nvSpPr>
          <p:cNvPr id="479" name="Google Shape;479;p3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80" name="Google Shape;480;p3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228600" lvl="0" marL="228600" rtl="0" algn="l">
              <a:spcBef>
                <a:spcPts val="0"/>
              </a:spcBef>
              <a:spcAft>
                <a:spcPts val="0"/>
              </a:spcAft>
              <a:buNone/>
            </a:pPr>
            <a:r>
              <a:rPr lang="en-AU"/>
              <a:t>Standard – Touch count perhaps, bring players back immediately if it was a ‘softly heard’ call, maybe a short whistle to gain players attention if distracted, physical hold of the new five metre position and use arms to encourage defenders to marshall on your position</a:t>
            </a:r>
            <a:endParaRPr/>
          </a:p>
          <a:p>
            <a:pPr indent="-228600" lvl="0" marL="228600" rtl="0" algn="l">
              <a:spcBef>
                <a:spcPts val="0"/>
              </a:spcBef>
              <a:spcAft>
                <a:spcPts val="0"/>
              </a:spcAft>
              <a:buNone/>
            </a:pPr>
            <a:r>
              <a:t/>
            </a:r>
            <a:endParaRPr/>
          </a:p>
          <a:p>
            <a:pPr indent="-228600" lvl="0" marL="228600" rtl="0" algn="l">
              <a:spcBef>
                <a:spcPts val="0"/>
              </a:spcBef>
              <a:spcAft>
                <a:spcPts val="0"/>
              </a:spcAft>
              <a:buNone/>
            </a:pPr>
            <a:r>
              <a:rPr lang="en-AU"/>
              <a:t>Away – call ‘gone’ or ‘away’ so as not to confuse with ‘play on’ (see following), physically keep moving in pattern, no arm signal</a:t>
            </a:r>
            <a:endParaRPr/>
          </a:p>
          <a:p>
            <a:pPr indent="-228600" lvl="0" marL="228600" rtl="0" algn="l">
              <a:spcBef>
                <a:spcPts val="0"/>
              </a:spcBef>
              <a:spcAft>
                <a:spcPts val="0"/>
              </a:spcAft>
              <a:buNone/>
            </a:pPr>
            <a:r>
              <a:t/>
            </a:r>
            <a:endParaRPr/>
          </a:p>
          <a:p>
            <a:pPr indent="-228600" lvl="0" marL="228600" rtl="0" algn="l">
              <a:spcBef>
                <a:spcPts val="0"/>
              </a:spcBef>
              <a:spcAft>
                <a:spcPts val="0"/>
              </a:spcAft>
              <a:buNone/>
            </a:pPr>
            <a:r>
              <a:rPr lang="en-AU"/>
              <a:t>Touch &amp; Pass – call ‘play on’ to indicate that an advantage situation may occur, say if the pass was intercepted and run with, physical movement to likely spot of penalty (ie thrower)</a:t>
            </a:r>
            <a:endParaRPr/>
          </a:p>
          <a:p>
            <a:pPr indent="-228600" lvl="0" marL="228600" rtl="0" algn="l">
              <a:spcBef>
                <a:spcPts val="0"/>
              </a:spcBef>
              <a:spcAft>
                <a:spcPts val="0"/>
              </a:spcAft>
              <a:buNone/>
            </a:pPr>
            <a:r>
              <a:t/>
            </a:r>
            <a:endParaRPr/>
          </a:p>
          <a:p>
            <a:pPr indent="-228600" lvl="0" marL="228600" rtl="0" algn="l">
              <a:spcBef>
                <a:spcPts val="0"/>
              </a:spcBef>
              <a:spcAft>
                <a:spcPts val="0"/>
              </a:spcAft>
              <a:buNone/>
            </a:pPr>
            <a:r>
              <a:rPr lang="en-AU"/>
              <a:t>Touch/No-Touch – call ‘play on’ to indicate that an advantage situation is likely to occur, keep moving in pattern, arm signal for play-on to inform distant players</a:t>
            </a:r>
            <a:endParaRPr/>
          </a:p>
          <a:p>
            <a:pPr indent="-228600" lvl="0" marL="228600" rtl="0" algn="l">
              <a:spcBef>
                <a:spcPts val="0"/>
              </a:spcBef>
              <a:spcAft>
                <a:spcPts val="0"/>
              </a:spcAft>
              <a:buNone/>
            </a:pPr>
            <a:r>
              <a:t/>
            </a:r>
            <a:endParaRPr/>
          </a:p>
          <a:p>
            <a:pPr indent="-228600" lvl="0" marL="228600" rtl="0" algn="l">
              <a:spcBef>
                <a:spcPts val="0"/>
              </a:spcBef>
              <a:spcAft>
                <a:spcPts val="0"/>
              </a:spcAft>
              <a:buNone/>
            </a:pPr>
            <a:r>
              <a:t/>
            </a:r>
            <a:endParaRPr/>
          </a:p>
          <a:p>
            <a:pPr indent="0" lvl="0" marL="0" rtl="0" algn="l">
              <a:spcBef>
                <a:spcPts val="0"/>
              </a:spcBef>
              <a:spcAft>
                <a:spcPts val="0"/>
              </a:spcAft>
              <a:buNone/>
            </a:pPr>
            <a:r>
              <a:t/>
            </a:r>
            <a:endParaRPr/>
          </a:p>
        </p:txBody>
      </p:sp>
      <p:sp>
        <p:nvSpPr>
          <p:cNvPr id="481" name="Google Shape;481;p3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AU"/>
              <a:t>‹#›</a:t>
            </a:f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5" name="Shape 485"/>
        <p:cNvGrpSpPr/>
        <p:nvPr/>
      </p:nvGrpSpPr>
      <p:grpSpPr>
        <a:xfrm>
          <a:off x="0" y="0"/>
          <a:ext cx="0" cy="0"/>
          <a:chOff x="0" y="0"/>
          <a:chExt cx="0" cy="0"/>
        </a:xfrm>
      </p:grpSpPr>
      <p:sp>
        <p:nvSpPr>
          <p:cNvPr id="486" name="Google Shape;486;p3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87" name="Google Shape;487;p3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228600" lvl="0" marL="228600" rtl="0" algn="l">
              <a:spcBef>
                <a:spcPts val="0"/>
              </a:spcBef>
              <a:spcAft>
                <a:spcPts val="0"/>
              </a:spcAft>
              <a:buNone/>
            </a:pPr>
            <a:r>
              <a:rPr lang="en-AU"/>
              <a:t>A touch is claimed by a defending player and the Referee clearly sees that the touch was</a:t>
            </a:r>
            <a:r>
              <a:rPr b="1" lang="en-AU"/>
              <a:t> not</a:t>
            </a:r>
            <a:r>
              <a:rPr lang="en-AU"/>
              <a:t> effected. In this situation the Referee is to; </a:t>
            </a:r>
            <a:endParaRPr/>
          </a:p>
          <a:p>
            <a:pPr indent="-228600" lvl="0" marL="228600" rtl="0" algn="l">
              <a:spcBef>
                <a:spcPts val="0"/>
              </a:spcBef>
              <a:spcAft>
                <a:spcPts val="0"/>
              </a:spcAft>
              <a:buNone/>
            </a:pPr>
            <a:r>
              <a:rPr lang="en-AU"/>
              <a:t>(i)            Allow for any advantage to the non offending (attacking) team.</a:t>
            </a:r>
            <a:endParaRPr/>
          </a:p>
          <a:p>
            <a:pPr indent="-228600" lvl="0" marL="228600" rtl="0" algn="l">
              <a:spcBef>
                <a:spcPts val="0"/>
              </a:spcBef>
              <a:spcAft>
                <a:spcPts val="0"/>
              </a:spcAft>
              <a:buNone/>
            </a:pPr>
            <a:r>
              <a:rPr lang="en-AU"/>
              <a:t> </a:t>
            </a:r>
            <a:endParaRPr/>
          </a:p>
          <a:p>
            <a:pPr indent="-228600" lvl="0" marL="228600" rtl="0" algn="l">
              <a:spcBef>
                <a:spcPts val="0"/>
              </a:spcBef>
              <a:spcAft>
                <a:spcPts val="0"/>
              </a:spcAft>
              <a:buNone/>
            </a:pPr>
            <a:r>
              <a:rPr lang="en-AU"/>
              <a:t>(ii)          If advantage is apparent give the “play on” call and apply the “play on” hand signal.  </a:t>
            </a:r>
            <a:r>
              <a:rPr b="1" lang="en-AU"/>
              <a:t>QUESTION What is play-on Signal ?</a:t>
            </a:r>
            <a:endParaRPr/>
          </a:p>
          <a:p>
            <a:pPr indent="-228600" lvl="0" marL="228600" rtl="0" algn="l">
              <a:spcBef>
                <a:spcPts val="0"/>
              </a:spcBef>
              <a:spcAft>
                <a:spcPts val="0"/>
              </a:spcAft>
              <a:buNone/>
            </a:pPr>
            <a:r>
              <a:t/>
            </a:r>
            <a:endParaRPr/>
          </a:p>
          <a:p>
            <a:pPr indent="-228600" lvl="0" marL="228600" rtl="0" algn="l">
              <a:spcBef>
                <a:spcPts val="0"/>
              </a:spcBef>
              <a:spcAft>
                <a:spcPts val="0"/>
              </a:spcAft>
              <a:buNone/>
            </a:pPr>
            <a:r>
              <a:rPr lang="en-AU"/>
              <a:t>(iii)	     If no advantage is apparent apply the following ruling; </a:t>
            </a:r>
            <a:endParaRPr/>
          </a:p>
          <a:p>
            <a:pPr indent="-228600" lvl="0" marL="228600" rtl="0" algn="l">
              <a:spcBef>
                <a:spcPts val="0"/>
              </a:spcBef>
              <a:spcAft>
                <a:spcPts val="0"/>
              </a:spcAft>
              <a:buNone/>
            </a:pPr>
            <a:r>
              <a:rPr lang="en-AU"/>
              <a:t>-----------------------------------------------------------------------------------------------------</a:t>
            </a:r>
            <a:endParaRPr/>
          </a:p>
          <a:p>
            <a:pPr indent="-228600" lvl="0" marL="228600" rtl="0" algn="l">
              <a:spcBef>
                <a:spcPts val="0"/>
              </a:spcBef>
              <a:spcAft>
                <a:spcPts val="0"/>
              </a:spcAft>
              <a:buNone/>
            </a:pPr>
            <a:r>
              <a:rPr b="1" lang="en-AU"/>
              <a:t>Ruling;</a:t>
            </a:r>
            <a:endParaRPr/>
          </a:p>
          <a:p>
            <a:pPr indent="-228600" lvl="0" marL="228600" rtl="0" algn="just">
              <a:spcBef>
                <a:spcPts val="0"/>
              </a:spcBef>
              <a:spcAft>
                <a:spcPts val="0"/>
              </a:spcAft>
              <a:buNone/>
            </a:pPr>
            <a:r>
              <a:rPr i="1" lang="en-AU"/>
              <a:t>A penalty is awarded to the non offending team at the mark where the offence occurred.</a:t>
            </a:r>
            <a:endParaRPr/>
          </a:p>
          <a:p>
            <a:pPr indent="-228600" lvl="0" marL="228600" rtl="0" algn="just">
              <a:spcBef>
                <a:spcPts val="0"/>
              </a:spcBef>
              <a:spcAft>
                <a:spcPts val="0"/>
              </a:spcAft>
              <a:buNone/>
            </a:pPr>
            <a:r>
              <a:rPr i="1" lang="en-AU"/>
              <a:t> </a:t>
            </a:r>
            <a:endParaRPr>
              <a:solidFill>
                <a:srgbClr val="FF0000"/>
              </a:solidFill>
            </a:endParaRPr>
          </a:p>
          <a:p>
            <a:pPr indent="-228600" lvl="0" marL="228600" rtl="0" algn="l">
              <a:spcBef>
                <a:spcPts val="0"/>
              </a:spcBef>
              <a:spcAft>
                <a:spcPts val="0"/>
              </a:spcAft>
              <a:buNone/>
            </a:pPr>
            <a:r>
              <a:rPr i="1" lang="en-AU">
                <a:solidFill>
                  <a:srgbClr val="FF0000"/>
                </a:solidFill>
              </a:rPr>
              <a:t>As a minimum the offending player shall be given a warning by the Referee.  Any re offence would result in the player being dismissed for a period of time.</a:t>
            </a:r>
            <a:r>
              <a:rPr lang="en-AU">
                <a:solidFill>
                  <a:srgbClr val="FF0000"/>
                </a:solidFill>
              </a:rPr>
              <a:t> </a:t>
            </a:r>
            <a:endParaRPr>
              <a:solidFill>
                <a:srgbClr val="FF0000"/>
              </a:solidFill>
            </a:endParaRPr>
          </a:p>
          <a:p>
            <a:pPr indent="-228600" lvl="0" marL="228600" rtl="0" algn="l">
              <a:spcBef>
                <a:spcPts val="0"/>
              </a:spcBef>
              <a:spcAft>
                <a:spcPts val="0"/>
              </a:spcAft>
              <a:buNone/>
            </a:pPr>
            <a:r>
              <a:rPr lang="en-AU"/>
              <a:t>-----------------------------------------------------------------------------------------------------</a:t>
            </a:r>
            <a:endParaRPr/>
          </a:p>
          <a:p>
            <a:pPr indent="-228600" lvl="0" marL="228600" rtl="0" algn="l">
              <a:spcBef>
                <a:spcPts val="0"/>
              </a:spcBef>
              <a:spcAft>
                <a:spcPts val="0"/>
              </a:spcAft>
              <a:buNone/>
            </a:pPr>
            <a:r>
              <a:t/>
            </a:r>
            <a:endParaRPr/>
          </a:p>
          <a:p>
            <a:pPr indent="-228600" lvl="0" marL="228600" rtl="0" algn="l">
              <a:spcBef>
                <a:spcPts val="0"/>
              </a:spcBef>
              <a:spcAft>
                <a:spcPts val="0"/>
              </a:spcAft>
              <a:buNone/>
            </a:pPr>
            <a:r>
              <a:rPr b="1" lang="en-AU"/>
              <a:t>Players who make false claims are to be dealt with severely</a:t>
            </a:r>
            <a:r>
              <a:rPr lang="en-AU"/>
              <a:t> </a:t>
            </a:r>
            <a:endParaRPr/>
          </a:p>
          <a:p>
            <a:pPr indent="0" lvl="0" marL="0" rtl="0" algn="l">
              <a:spcBef>
                <a:spcPts val="0"/>
              </a:spcBef>
              <a:spcAft>
                <a:spcPts val="0"/>
              </a:spcAft>
              <a:buNone/>
            </a:pPr>
            <a:r>
              <a:t/>
            </a:r>
            <a:endParaRPr/>
          </a:p>
        </p:txBody>
      </p:sp>
      <p:sp>
        <p:nvSpPr>
          <p:cNvPr id="488" name="Google Shape;488;p3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AU"/>
              <a:t>‹#›</a:t>
            </a:fld>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2" name="Shape 492"/>
        <p:cNvGrpSpPr/>
        <p:nvPr/>
      </p:nvGrpSpPr>
      <p:grpSpPr>
        <a:xfrm>
          <a:off x="0" y="0"/>
          <a:ext cx="0" cy="0"/>
          <a:chOff x="0" y="0"/>
          <a:chExt cx="0" cy="0"/>
        </a:xfrm>
      </p:grpSpPr>
      <p:sp>
        <p:nvSpPr>
          <p:cNvPr id="493" name="Google Shape;493;p3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94" name="Google Shape;494;p3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AU"/>
              <a:t>What is your ruling?</a:t>
            </a:r>
            <a:endParaRPr/>
          </a:p>
          <a:p>
            <a:pPr indent="0" lvl="0" marL="0" rtl="0" algn="l">
              <a:spcBef>
                <a:spcPts val="0"/>
              </a:spcBef>
              <a:spcAft>
                <a:spcPts val="0"/>
              </a:spcAft>
              <a:buNone/>
            </a:pPr>
            <a:r>
              <a:t/>
            </a:r>
            <a:endParaRPr/>
          </a:p>
          <a:p>
            <a:pPr indent="0" lvl="0" marL="0" rtl="0" algn="l">
              <a:spcBef>
                <a:spcPts val="0"/>
              </a:spcBef>
              <a:spcAft>
                <a:spcPts val="0"/>
              </a:spcAft>
              <a:buNone/>
            </a:pPr>
            <a:r>
              <a:rPr lang="en-AU"/>
              <a:t>If you did not see what happened – play the touch</a:t>
            </a:r>
            <a:endParaRPr/>
          </a:p>
          <a:p>
            <a:pPr indent="0" lvl="0" marL="0" rtl="0" algn="l">
              <a:spcBef>
                <a:spcPts val="0"/>
              </a:spcBef>
              <a:spcAft>
                <a:spcPts val="0"/>
              </a:spcAft>
              <a:buNone/>
            </a:pPr>
            <a:r>
              <a:t/>
            </a:r>
            <a:endParaRPr/>
          </a:p>
          <a:p>
            <a:pPr indent="0" lvl="0" marL="0" rtl="0" algn="l">
              <a:spcBef>
                <a:spcPts val="0"/>
              </a:spcBef>
              <a:spcAft>
                <a:spcPts val="0"/>
              </a:spcAft>
              <a:buNone/>
            </a:pPr>
            <a:r>
              <a:rPr lang="en-AU"/>
              <a:t>If you saw no touch or the ball was dumped first – voluntary rollball</a:t>
            </a:r>
            <a:endParaRPr/>
          </a:p>
          <a:p>
            <a:pPr indent="0" lvl="0" marL="0" rtl="0" algn="l">
              <a:spcBef>
                <a:spcPts val="0"/>
              </a:spcBef>
              <a:spcAft>
                <a:spcPts val="0"/>
              </a:spcAft>
              <a:buNone/>
            </a:pPr>
            <a:r>
              <a:t/>
            </a:r>
            <a:endParaRPr sz="1200">
              <a:solidFill>
                <a:schemeClr val="dk1"/>
              </a:solidFill>
              <a:latin typeface="Times New Roman"/>
              <a:ea typeface="Times New Roman"/>
              <a:cs typeface="Times New Roman"/>
              <a:sym typeface="Times New Roman"/>
            </a:endParaRPr>
          </a:p>
          <a:p>
            <a:pPr indent="0" lvl="0" marL="0" rtl="0" algn="l">
              <a:spcBef>
                <a:spcPts val="0"/>
              </a:spcBef>
              <a:spcAft>
                <a:spcPts val="0"/>
              </a:spcAft>
              <a:buNone/>
            </a:pPr>
            <a:r>
              <a:rPr lang="en-AU" sz="1200">
                <a:solidFill>
                  <a:schemeClr val="dk1"/>
                </a:solidFill>
                <a:latin typeface="Times New Roman"/>
                <a:ea typeface="Times New Roman"/>
                <a:cs typeface="Times New Roman"/>
                <a:sym typeface="Times New Roman"/>
              </a:rPr>
              <a:t>9.5 Voluntary Rollball. A player must not perform a Rollball unless a Touch has been made or unless directed to do so by the Referee. A breach of Rule 9.5 will result in a Penalty awarded to the non-offending team at the Mark where the Rollball was performed. </a:t>
            </a:r>
            <a:endParaRPr/>
          </a:p>
          <a:p>
            <a:pPr indent="0" lvl="0" marL="0" rtl="0" algn="l">
              <a:spcBef>
                <a:spcPts val="0"/>
              </a:spcBef>
              <a:spcAft>
                <a:spcPts val="0"/>
              </a:spcAft>
              <a:buNone/>
            </a:pPr>
            <a:r>
              <a:t/>
            </a:r>
            <a:endParaRPr/>
          </a:p>
        </p:txBody>
      </p:sp>
      <p:sp>
        <p:nvSpPr>
          <p:cNvPr id="495" name="Google Shape;495;p3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AU"/>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p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AU" sz="1200" u="none" cap="none" strike="noStrike">
                <a:solidFill>
                  <a:srgbClr val="000000"/>
                </a:solidFill>
                <a:latin typeface="Arial"/>
                <a:ea typeface="Arial"/>
                <a:cs typeface="Arial"/>
                <a:sym typeface="Arial"/>
              </a:rPr>
              <a:t>‹#›</a:t>
            </a:fld>
            <a:endParaRPr b="0" i="0" sz="1200" u="none" cap="none" strike="noStrike">
              <a:solidFill>
                <a:srgbClr val="000000"/>
              </a:solidFill>
              <a:latin typeface="Arial"/>
              <a:ea typeface="Arial"/>
              <a:cs typeface="Arial"/>
              <a:sym typeface="Arial"/>
            </a:endParaRPr>
          </a:p>
        </p:txBody>
      </p:sp>
      <p:sp>
        <p:nvSpPr>
          <p:cNvPr id="102" name="Google Shape;102;p4:notes"/>
          <p:cNvSpPr txBox="1"/>
          <p:nvPr/>
        </p:nvSpPr>
        <p:spPr>
          <a:xfrm>
            <a:off x="3884613" y="8685213"/>
            <a:ext cx="2971800" cy="457200"/>
          </a:xfrm>
          <a:prstGeom prst="rect">
            <a:avLst/>
          </a:prstGeom>
          <a:noFill/>
          <a:ln>
            <a:noFill/>
          </a:ln>
        </p:spPr>
        <p:txBody>
          <a:bodyPr anchorCtr="0" anchor="b" bIns="46800" lIns="90000" spcFirstLastPara="1" rIns="90000" wrap="square" tIns="46800">
            <a:noAutofit/>
          </a:bodyPr>
          <a:lstStyle/>
          <a:p>
            <a:pPr indent="0" lvl="0" marL="0" marR="0" rtl="0" algn="r">
              <a:spcBef>
                <a:spcPts val="0"/>
              </a:spcBef>
              <a:spcAft>
                <a:spcPts val="0"/>
              </a:spcAft>
              <a:buClr>
                <a:srgbClr val="000000"/>
              </a:buClr>
              <a:buSzPts val="1200"/>
              <a:buFont typeface="Arial"/>
              <a:buNone/>
            </a:pPr>
            <a:fld id="{00000000-1234-1234-1234-123412341234}" type="slidenum">
              <a:rPr b="0" i="0" lang="en-AU" sz="1200" u="none" cap="none" strike="noStrike">
                <a:solidFill>
                  <a:srgbClr val="000000"/>
                </a:solidFill>
                <a:latin typeface="Arial"/>
                <a:ea typeface="Arial"/>
                <a:cs typeface="Arial"/>
                <a:sym typeface="Arial"/>
              </a:rPr>
              <a:t>‹#›</a:t>
            </a:fld>
            <a:endParaRPr b="0" i="0" sz="1200" u="none" cap="none" strike="noStrike">
              <a:solidFill>
                <a:srgbClr val="000000"/>
              </a:solidFill>
              <a:latin typeface="Arial"/>
              <a:ea typeface="Arial"/>
              <a:cs typeface="Arial"/>
              <a:sym typeface="Arial"/>
            </a:endParaRPr>
          </a:p>
        </p:txBody>
      </p:sp>
      <p:sp>
        <p:nvSpPr>
          <p:cNvPr id="103" name="Google Shape;103;p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solidFill>
            <a:srgbClr val="FFFFFF"/>
          </a:solidFill>
          <a:ln>
            <a:noFill/>
          </a:ln>
        </p:spPr>
      </p:sp>
      <p:sp>
        <p:nvSpPr>
          <p:cNvPr id="104" name="Google Shape;104;p4:notes"/>
          <p:cNvSpPr txBox="1"/>
          <p:nvPr>
            <p:ph idx="1" type="body"/>
          </p:nvPr>
        </p:nvSpPr>
        <p:spPr>
          <a:xfrm>
            <a:off x="685800" y="4343400"/>
            <a:ext cx="5486400" cy="4114800"/>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chemeClr val="dk1"/>
              </a:buClr>
              <a:buSzPts val="1200"/>
              <a:buFont typeface="Calibri"/>
              <a:buNone/>
            </a:pPr>
            <a:r>
              <a:t/>
            </a:r>
            <a:endParaRPr>
              <a:latin typeface="Arial"/>
              <a:ea typeface="Arial"/>
              <a:cs typeface="Arial"/>
              <a:sym typeface="Arial"/>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3" name="Shape 503"/>
        <p:cNvGrpSpPr/>
        <p:nvPr/>
      </p:nvGrpSpPr>
      <p:grpSpPr>
        <a:xfrm>
          <a:off x="0" y="0"/>
          <a:ext cx="0" cy="0"/>
          <a:chOff x="0" y="0"/>
          <a:chExt cx="0" cy="0"/>
        </a:xfrm>
      </p:grpSpPr>
      <p:sp>
        <p:nvSpPr>
          <p:cNvPr id="504" name="Google Shape;504;p4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05" name="Google Shape;505;p4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a:p>
            <a:pPr indent="0" lvl="0" marL="0" rtl="0" algn="l">
              <a:spcBef>
                <a:spcPts val="0"/>
              </a:spcBef>
              <a:spcAft>
                <a:spcPts val="0"/>
              </a:spcAft>
              <a:buNone/>
            </a:pPr>
            <a:r>
              <a:rPr lang="en-AU"/>
              <a:t>a)      What if a player falsely claims a touch?</a:t>
            </a:r>
            <a:endParaRPr/>
          </a:p>
          <a:p>
            <a:pPr indent="0" lvl="0" marL="0" rtl="0" algn="l">
              <a:spcBef>
                <a:spcPts val="0"/>
              </a:spcBef>
              <a:spcAft>
                <a:spcPts val="0"/>
              </a:spcAft>
              <a:buNone/>
            </a:pPr>
            <a:r>
              <a:rPr lang="en-AU"/>
              <a:t> </a:t>
            </a:r>
            <a:endParaRPr/>
          </a:p>
          <a:p>
            <a:pPr indent="0" lvl="0" marL="0" rtl="0" algn="l">
              <a:spcBef>
                <a:spcPts val="0"/>
              </a:spcBef>
              <a:spcAft>
                <a:spcPts val="0"/>
              </a:spcAft>
              <a:buNone/>
            </a:pPr>
            <a:r>
              <a:rPr lang="en-AU"/>
              <a:t>-         First offence by a player = warning/penalty.</a:t>
            </a:r>
            <a:endParaRPr/>
          </a:p>
          <a:p>
            <a:pPr indent="0" lvl="0" marL="0" rtl="0" algn="l">
              <a:spcBef>
                <a:spcPts val="0"/>
              </a:spcBef>
              <a:spcAft>
                <a:spcPts val="0"/>
              </a:spcAft>
              <a:buNone/>
            </a:pPr>
            <a:r>
              <a:rPr lang="en-AU"/>
              <a:t>-         Second offence by same player = sin bin/penalty.</a:t>
            </a:r>
            <a:endParaRPr/>
          </a:p>
          <a:p>
            <a:pPr indent="0" lvl="0" marL="0" rtl="0" algn="l">
              <a:spcBef>
                <a:spcPts val="0"/>
              </a:spcBef>
              <a:spcAft>
                <a:spcPts val="0"/>
              </a:spcAft>
              <a:buNone/>
            </a:pPr>
            <a:r>
              <a:rPr lang="en-AU"/>
              <a:t>-         Third offence by same player = send off and advise captain/penalty.</a:t>
            </a:r>
            <a:endParaRPr/>
          </a:p>
          <a:p>
            <a:pPr indent="0" lvl="0" marL="0" rtl="0" algn="l">
              <a:spcBef>
                <a:spcPts val="0"/>
              </a:spcBef>
              <a:spcAft>
                <a:spcPts val="0"/>
              </a:spcAft>
              <a:buNone/>
            </a:pPr>
            <a:r>
              <a:rPr lang="en-AU"/>
              <a:t>-         Second offence by same team = warning/penalty and advise captain.</a:t>
            </a:r>
            <a:endParaRPr/>
          </a:p>
          <a:p>
            <a:pPr indent="0" lvl="0" marL="0" rtl="0" algn="l">
              <a:spcBef>
                <a:spcPts val="0"/>
              </a:spcBef>
              <a:spcAft>
                <a:spcPts val="0"/>
              </a:spcAft>
              <a:buNone/>
            </a:pPr>
            <a:r>
              <a:rPr lang="en-AU"/>
              <a:t>-         Third offence by same team = sin bin/penalty.</a:t>
            </a:r>
            <a:endParaRPr/>
          </a:p>
          <a:p>
            <a:pPr indent="0" lvl="0" marL="0" rtl="0" algn="l">
              <a:spcBef>
                <a:spcPts val="0"/>
              </a:spcBef>
              <a:spcAft>
                <a:spcPts val="0"/>
              </a:spcAft>
              <a:buNone/>
            </a:pPr>
            <a:r>
              <a:rPr lang="en-AU"/>
              <a:t>- 	YES / No Call  - </a:t>
            </a:r>
            <a:r>
              <a:rPr lang="en-AU">
                <a:solidFill>
                  <a:srgbClr val="FF0000"/>
                </a:solidFill>
              </a:rPr>
              <a:t> Call Play On (Advantage) if the momentum of the game has not been affected.  If momentum has been affected by the call then a Penalty is to be awarded.</a:t>
            </a:r>
            <a:r>
              <a:rPr lang="en-AU"/>
              <a:t> </a:t>
            </a:r>
            <a:endParaRPr/>
          </a:p>
          <a:p>
            <a:pPr indent="0" lvl="0" marL="0" rtl="0" algn="l">
              <a:spcBef>
                <a:spcPts val="0"/>
              </a:spcBef>
              <a:spcAft>
                <a:spcPts val="0"/>
              </a:spcAft>
              <a:buNone/>
            </a:pPr>
            <a:r>
              <a:t/>
            </a:r>
            <a:endParaRPr/>
          </a:p>
        </p:txBody>
      </p:sp>
      <p:sp>
        <p:nvSpPr>
          <p:cNvPr id="506" name="Google Shape;506;p4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AU"/>
              <a:t>‹#›</a:t>
            </a:fld>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0" name="Shape 510"/>
        <p:cNvGrpSpPr/>
        <p:nvPr/>
      </p:nvGrpSpPr>
      <p:grpSpPr>
        <a:xfrm>
          <a:off x="0" y="0"/>
          <a:ext cx="0" cy="0"/>
          <a:chOff x="0" y="0"/>
          <a:chExt cx="0" cy="0"/>
        </a:xfrm>
      </p:grpSpPr>
      <p:sp>
        <p:nvSpPr>
          <p:cNvPr id="511" name="Google Shape;511;p4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12" name="Google Shape;512;p4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AU"/>
              <a:t>Volunteers please!</a:t>
            </a:r>
            <a:endParaRPr/>
          </a:p>
          <a:p>
            <a:pPr indent="0" lvl="0" marL="0" rtl="0" algn="l">
              <a:spcBef>
                <a:spcPts val="0"/>
              </a:spcBef>
              <a:spcAft>
                <a:spcPts val="0"/>
              </a:spcAft>
              <a:buNone/>
            </a:pPr>
            <a:r>
              <a:t/>
            </a:r>
            <a:endParaRPr/>
          </a:p>
          <a:p>
            <a:pPr indent="0" lvl="0" marL="0" rtl="0" algn="l">
              <a:spcBef>
                <a:spcPts val="0"/>
              </a:spcBef>
              <a:spcAft>
                <a:spcPts val="0"/>
              </a:spcAft>
              <a:buNone/>
            </a:pPr>
            <a:r>
              <a:rPr lang="en-AU"/>
              <a:t>Practice :</a:t>
            </a:r>
            <a:endParaRPr/>
          </a:p>
          <a:p>
            <a:pPr indent="0" lvl="0" marL="0" rtl="0" algn="l">
              <a:spcBef>
                <a:spcPts val="0"/>
              </a:spcBef>
              <a:spcAft>
                <a:spcPts val="0"/>
              </a:spcAft>
              <a:buNone/>
            </a:pPr>
            <a:r>
              <a:t/>
            </a:r>
            <a:endParaRPr/>
          </a:p>
          <a:p>
            <a:pPr indent="0" lvl="0" marL="0" rtl="0" algn="l">
              <a:spcBef>
                <a:spcPts val="0"/>
              </a:spcBef>
              <a:spcAft>
                <a:spcPts val="0"/>
              </a:spcAft>
              <a:buNone/>
            </a:pPr>
            <a:r>
              <a:rPr lang="en-AU"/>
              <a:t>Touching from behind – where is the mark?  The mark is the player in Possession, not the toucher.</a:t>
            </a:r>
            <a:endParaRPr/>
          </a:p>
          <a:p>
            <a:pPr indent="0" lvl="0" marL="0" rtl="0" algn="l">
              <a:spcBef>
                <a:spcPts val="0"/>
              </a:spcBef>
              <a:spcAft>
                <a:spcPts val="0"/>
              </a:spcAft>
              <a:buNone/>
            </a:pPr>
            <a:r>
              <a:t/>
            </a:r>
            <a:endParaRPr/>
          </a:p>
          <a:p>
            <a:pPr indent="0" lvl="0" marL="0" rtl="0" algn="l">
              <a:spcBef>
                <a:spcPts val="0"/>
              </a:spcBef>
              <a:spcAft>
                <a:spcPts val="0"/>
              </a:spcAft>
              <a:buNone/>
            </a:pPr>
            <a:r>
              <a:rPr lang="en-AU"/>
              <a:t>Touching from beside – how far can the mark extend past the toucher? Have the ball carrier make small steps as they pass by a defender who touches them.  Then have them make large steps as they pass by a defender who touches them.  Note in each case how far the ball is from the defender when it touches the ground.</a:t>
            </a:r>
            <a:endParaRPr/>
          </a:p>
          <a:p>
            <a:pPr indent="0" lvl="0" marL="0" rtl="0" algn="l">
              <a:spcBef>
                <a:spcPts val="0"/>
              </a:spcBef>
              <a:spcAft>
                <a:spcPts val="0"/>
              </a:spcAft>
              <a:buNone/>
            </a:pPr>
            <a:r>
              <a:t/>
            </a:r>
            <a:endParaRPr/>
          </a:p>
          <a:p>
            <a:pPr indent="0" lvl="0" marL="0" rtl="0" algn="l">
              <a:spcBef>
                <a:spcPts val="0"/>
              </a:spcBef>
              <a:spcAft>
                <a:spcPts val="0"/>
              </a:spcAft>
              <a:buNone/>
            </a:pPr>
            <a:r>
              <a:rPr lang="en-AU"/>
              <a:t>Ask the candidates to identify the position of the half in both cases.  Does the half’s position provide a better or worse indicator of whether the ball was rolled on the mark or not?</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513" name="Google Shape;513;p4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AU"/>
              <a:t>‹#›</a:t>
            </a:fld>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8" name="Shape 518"/>
        <p:cNvGrpSpPr/>
        <p:nvPr/>
      </p:nvGrpSpPr>
      <p:grpSpPr>
        <a:xfrm>
          <a:off x="0" y="0"/>
          <a:ext cx="0" cy="0"/>
          <a:chOff x="0" y="0"/>
          <a:chExt cx="0" cy="0"/>
        </a:xfrm>
      </p:grpSpPr>
      <p:sp>
        <p:nvSpPr>
          <p:cNvPr id="519" name="Google Shape;519;p4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20" name="Google Shape;520;p4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AU"/>
              <a:t>Questions to ask?</a:t>
            </a:r>
            <a:endParaRPr/>
          </a:p>
          <a:p>
            <a:pPr indent="-171450" lvl="0" marL="171450" rtl="0" algn="l">
              <a:spcBef>
                <a:spcPts val="0"/>
              </a:spcBef>
              <a:spcAft>
                <a:spcPts val="0"/>
              </a:spcAft>
              <a:buClr>
                <a:schemeClr val="dk1"/>
              </a:buClr>
              <a:buSzPts val="1200"/>
              <a:buFont typeface="Calibri"/>
              <a:buChar char="-"/>
            </a:pPr>
            <a:r>
              <a:rPr lang="en-AU"/>
              <a:t>Touchdown or Not?  What is the actual ruling you are delivering?</a:t>
            </a:r>
            <a:endParaRPr/>
          </a:p>
          <a:p>
            <a:pPr indent="-171450" lvl="0" marL="171450" rtl="0" algn="l">
              <a:spcBef>
                <a:spcPts val="0"/>
              </a:spcBef>
              <a:spcAft>
                <a:spcPts val="0"/>
              </a:spcAft>
              <a:buClr>
                <a:schemeClr val="dk1"/>
              </a:buClr>
              <a:buSzPts val="1200"/>
              <a:buFont typeface="Calibri"/>
              <a:buChar char="-"/>
            </a:pPr>
            <a:r>
              <a:rPr lang="en-AU"/>
              <a:t>What do you communicate?</a:t>
            </a:r>
            <a:endParaRPr/>
          </a:p>
          <a:p>
            <a:pPr indent="-171450" lvl="0" marL="171450" rtl="0" algn="l">
              <a:spcBef>
                <a:spcPts val="0"/>
              </a:spcBef>
              <a:spcAft>
                <a:spcPts val="0"/>
              </a:spcAft>
              <a:buClr>
                <a:schemeClr val="dk1"/>
              </a:buClr>
              <a:buSzPts val="1200"/>
              <a:buFont typeface="Calibri"/>
              <a:buChar char="-"/>
            </a:pPr>
            <a:r>
              <a:rPr lang="en-AU"/>
              <a:t>Where is the Mark?</a:t>
            </a:r>
            <a:endParaRPr/>
          </a:p>
          <a:p>
            <a:pPr indent="-171450" lvl="0" marL="171450" rtl="0" algn="l">
              <a:spcBef>
                <a:spcPts val="0"/>
              </a:spcBef>
              <a:spcAft>
                <a:spcPts val="0"/>
              </a:spcAft>
              <a:buClr>
                <a:schemeClr val="dk1"/>
              </a:buClr>
              <a:buSzPts val="1200"/>
              <a:buFont typeface="Calibri"/>
              <a:buChar char="-"/>
            </a:pPr>
            <a:r>
              <a:rPr lang="en-AU"/>
              <a:t>Are there visual clues that allow you to make a better decision?</a:t>
            </a:r>
            <a:endParaRPr/>
          </a:p>
          <a:p>
            <a:pPr indent="-95250" lvl="0" marL="171450" rtl="0" algn="l">
              <a:spcBef>
                <a:spcPts val="0"/>
              </a:spcBef>
              <a:spcAft>
                <a:spcPts val="0"/>
              </a:spcAft>
              <a:buClr>
                <a:schemeClr val="dk1"/>
              </a:buClr>
              <a:buSzPts val="1200"/>
              <a:buFont typeface="Calibri"/>
              <a:buNone/>
            </a:pPr>
            <a:r>
              <a:t/>
            </a:r>
            <a:endParaRPr/>
          </a:p>
          <a:p>
            <a:pPr indent="0" lvl="0" marL="0" rtl="0" algn="l">
              <a:spcBef>
                <a:spcPts val="0"/>
              </a:spcBef>
              <a:spcAft>
                <a:spcPts val="0"/>
              </a:spcAft>
              <a:buClr>
                <a:schemeClr val="dk1"/>
              </a:buClr>
              <a:buSzPts val="1200"/>
              <a:buFont typeface="Calibri"/>
              <a:buNone/>
            </a:pPr>
            <a:r>
              <a:rPr b="1" lang="en-AU"/>
              <a:t>Objectives</a:t>
            </a:r>
            <a:endParaRPr b="0"/>
          </a:p>
          <a:p>
            <a:pPr indent="0" lvl="0" marL="0" rtl="0" algn="l">
              <a:spcBef>
                <a:spcPts val="0"/>
              </a:spcBef>
              <a:spcAft>
                <a:spcPts val="0"/>
              </a:spcAft>
              <a:buClr>
                <a:schemeClr val="dk1"/>
              </a:buClr>
              <a:buSzPts val="1200"/>
              <a:buFont typeface="Calibri"/>
              <a:buNone/>
            </a:pPr>
            <a:r>
              <a:rPr b="0" lang="en-AU"/>
              <a:t>Look at relative body position – Whoever is lower is more likely to have won the contest</a:t>
            </a:r>
            <a:endParaRPr/>
          </a:p>
          <a:p>
            <a:pPr indent="0" lvl="0" marL="0" rtl="0" algn="l">
              <a:spcBef>
                <a:spcPts val="0"/>
              </a:spcBef>
              <a:spcAft>
                <a:spcPts val="0"/>
              </a:spcAft>
              <a:buClr>
                <a:schemeClr val="dk1"/>
              </a:buClr>
              <a:buSzPts val="1200"/>
              <a:buFont typeface="Calibri"/>
              <a:buNone/>
            </a:pPr>
            <a:r>
              <a:rPr b="0" lang="en-AU"/>
              <a:t>Look where defender is standing – forward of the line is likely to be a touch, behind the line is likely to be a touchdown</a:t>
            </a:r>
            <a:endParaRPr b="1"/>
          </a:p>
          <a:p>
            <a:pPr indent="-95250" lvl="0" marL="171450" rtl="0" algn="l">
              <a:spcBef>
                <a:spcPts val="0"/>
              </a:spcBef>
              <a:spcAft>
                <a:spcPts val="0"/>
              </a:spcAft>
              <a:buClr>
                <a:schemeClr val="dk1"/>
              </a:buClr>
              <a:buSzPts val="1200"/>
              <a:buFont typeface="Calibri"/>
              <a:buNone/>
            </a:pPr>
            <a:r>
              <a:t/>
            </a:r>
            <a:endParaRPr/>
          </a:p>
        </p:txBody>
      </p:sp>
      <p:sp>
        <p:nvSpPr>
          <p:cNvPr id="521" name="Google Shape;521;p4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AU"/>
              <a:t>‹#›</a:t>
            </a:fld>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7" name="Shape 527"/>
        <p:cNvGrpSpPr/>
        <p:nvPr/>
      </p:nvGrpSpPr>
      <p:grpSpPr>
        <a:xfrm>
          <a:off x="0" y="0"/>
          <a:ext cx="0" cy="0"/>
          <a:chOff x="0" y="0"/>
          <a:chExt cx="0" cy="0"/>
        </a:xfrm>
      </p:grpSpPr>
      <p:sp>
        <p:nvSpPr>
          <p:cNvPr id="528" name="Google Shape;528;p4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29" name="Google Shape;529;p4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30" name="Google Shape;530;p4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AU"/>
              <a:t>‹#›</a:t>
            </a:fld>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4" name="Shape 534"/>
        <p:cNvGrpSpPr/>
        <p:nvPr/>
      </p:nvGrpSpPr>
      <p:grpSpPr>
        <a:xfrm>
          <a:off x="0" y="0"/>
          <a:ext cx="0" cy="0"/>
          <a:chOff x="0" y="0"/>
          <a:chExt cx="0" cy="0"/>
        </a:xfrm>
      </p:grpSpPr>
      <p:sp>
        <p:nvSpPr>
          <p:cNvPr id="535" name="Google Shape;535;p4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36" name="Google Shape;536;p4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37" name="Google Shape;537;p4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AU"/>
              <a:t>‹#›</a:t>
            </a:fld>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1" name="Shape 541"/>
        <p:cNvGrpSpPr/>
        <p:nvPr/>
      </p:nvGrpSpPr>
      <p:grpSpPr>
        <a:xfrm>
          <a:off x="0" y="0"/>
          <a:ext cx="0" cy="0"/>
          <a:chOff x="0" y="0"/>
          <a:chExt cx="0" cy="0"/>
        </a:xfrm>
      </p:grpSpPr>
      <p:sp>
        <p:nvSpPr>
          <p:cNvPr id="542" name="Google Shape;542;p4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43" name="Google Shape;543;p4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1" lang="en-AU"/>
              <a:t>Objective</a:t>
            </a:r>
            <a:endParaRPr/>
          </a:p>
          <a:p>
            <a:pPr indent="0" lvl="0" marL="0" rtl="0" algn="l">
              <a:spcBef>
                <a:spcPts val="0"/>
              </a:spcBef>
              <a:spcAft>
                <a:spcPts val="0"/>
              </a:spcAft>
              <a:buNone/>
            </a:pPr>
            <a:r>
              <a:rPr lang="en-AU"/>
              <a:t>Address the word ‘Imminent’</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544" name="Google Shape;544;p4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AU"/>
              <a:t>‹#›</a:t>
            </a:fld>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9" name="Shape 549"/>
        <p:cNvGrpSpPr/>
        <p:nvPr/>
      </p:nvGrpSpPr>
      <p:grpSpPr>
        <a:xfrm>
          <a:off x="0" y="0"/>
          <a:ext cx="0" cy="0"/>
          <a:chOff x="0" y="0"/>
          <a:chExt cx="0" cy="0"/>
        </a:xfrm>
      </p:grpSpPr>
      <p:sp>
        <p:nvSpPr>
          <p:cNvPr id="550" name="Google Shape;550;p4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51" name="Google Shape;551;p4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52" name="Google Shape;552;p4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AU"/>
              <a:t>‹#›</a:t>
            </a:fld>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6" name="Shape 556"/>
        <p:cNvGrpSpPr/>
        <p:nvPr/>
      </p:nvGrpSpPr>
      <p:grpSpPr>
        <a:xfrm>
          <a:off x="0" y="0"/>
          <a:ext cx="0" cy="0"/>
          <a:chOff x="0" y="0"/>
          <a:chExt cx="0" cy="0"/>
        </a:xfrm>
      </p:grpSpPr>
      <p:sp>
        <p:nvSpPr>
          <p:cNvPr id="557" name="Google Shape;557;p4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58" name="Google Shape;558;p4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59" name="Google Shape;559;p4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AU"/>
              <a:t>‹#›</a:t>
            </a:fld>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3" name="Shape 563"/>
        <p:cNvGrpSpPr/>
        <p:nvPr/>
      </p:nvGrpSpPr>
      <p:grpSpPr>
        <a:xfrm>
          <a:off x="0" y="0"/>
          <a:ext cx="0" cy="0"/>
          <a:chOff x="0" y="0"/>
          <a:chExt cx="0" cy="0"/>
        </a:xfrm>
      </p:grpSpPr>
      <p:sp>
        <p:nvSpPr>
          <p:cNvPr id="564" name="Google Shape;564;p4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65" name="Google Shape;565;p4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66" name="Google Shape;566;p4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AU"/>
              <a:t>‹#›</a:t>
            </a:fld>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0" name="Shape 570"/>
        <p:cNvGrpSpPr/>
        <p:nvPr/>
      </p:nvGrpSpPr>
      <p:grpSpPr>
        <a:xfrm>
          <a:off x="0" y="0"/>
          <a:ext cx="0" cy="0"/>
          <a:chOff x="0" y="0"/>
          <a:chExt cx="0" cy="0"/>
        </a:xfrm>
      </p:grpSpPr>
      <p:sp>
        <p:nvSpPr>
          <p:cNvPr id="571" name="Google Shape;571;p49: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72" name="Google Shape;572;p4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 name="Shape 113"/>
        <p:cNvGrpSpPr/>
        <p:nvPr/>
      </p:nvGrpSpPr>
      <p:grpSpPr>
        <a:xfrm>
          <a:off x="0" y="0"/>
          <a:ext cx="0" cy="0"/>
          <a:chOff x="0" y="0"/>
          <a:chExt cx="0" cy="0"/>
        </a:xfrm>
      </p:grpSpPr>
      <p:sp>
        <p:nvSpPr>
          <p:cNvPr id="114" name="Google Shape;114;p5: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5" name="Google Shape;115;p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1" name="Shape 601"/>
        <p:cNvGrpSpPr/>
        <p:nvPr/>
      </p:nvGrpSpPr>
      <p:grpSpPr>
        <a:xfrm>
          <a:off x="0" y="0"/>
          <a:ext cx="0" cy="0"/>
          <a:chOff x="0" y="0"/>
          <a:chExt cx="0" cy="0"/>
        </a:xfrm>
      </p:grpSpPr>
      <p:sp>
        <p:nvSpPr>
          <p:cNvPr id="602" name="Google Shape;602;p5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03" name="Google Shape;603;p5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04" name="Google Shape;604;p5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AU"/>
              <a:t>‹#›</a:t>
            </a:fld>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9" name="Shape 639"/>
        <p:cNvGrpSpPr/>
        <p:nvPr/>
      </p:nvGrpSpPr>
      <p:grpSpPr>
        <a:xfrm>
          <a:off x="0" y="0"/>
          <a:ext cx="0" cy="0"/>
          <a:chOff x="0" y="0"/>
          <a:chExt cx="0" cy="0"/>
        </a:xfrm>
      </p:grpSpPr>
      <p:sp>
        <p:nvSpPr>
          <p:cNvPr id="640" name="Google Shape;640;p5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41" name="Google Shape;641;p5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42" name="Google Shape;642;p5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AU"/>
              <a:t>‹#›</a:t>
            </a:fld>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0" name="Shape 670"/>
        <p:cNvGrpSpPr/>
        <p:nvPr/>
      </p:nvGrpSpPr>
      <p:grpSpPr>
        <a:xfrm>
          <a:off x="0" y="0"/>
          <a:ext cx="0" cy="0"/>
          <a:chOff x="0" y="0"/>
          <a:chExt cx="0" cy="0"/>
        </a:xfrm>
      </p:grpSpPr>
      <p:sp>
        <p:nvSpPr>
          <p:cNvPr id="671" name="Google Shape;671;p5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72" name="Google Shape;672;p5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73" name="Google Shape;673;p5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AU"/>
              <a:t>‹#›</a:t>
            </a:fld>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5" name="Shape 705"/>
        <p:cNvGrpSpPr/>
        <p:nvPr/>
      </p:nvGrpSpPr>
      <p:grpSpPr>
        <a:xfrm>
          <a:off x="0" y="0"/>
          <a:ext cx="0" cy="0"/>
          <a:chOff x="0" y="0"/>
          <a:chExt cx="0" cy="0"/>
        </a:xfrm>
      </p:grpSpPr>
      <p:sp>
        <p:nvSpPr>
          <p:cNvPr id="706" name="Google Shape;706;p5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07" name="Google Shape;707;p5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08" name="Google Shape;708;p5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AU"/>
              <a:t>‹#›</a:t>
            </a:fld>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2" name="Shape 712"/>
        <p:cNvGrpSpPr/>
        <p:nvPr/>
      </p:nvGrpSpPr>
      <p:grpSpPr>
        <a:xfrm>
          <a:off x="0" y="0"/>
          <a:ext cx="0" cy="0"/>
          <a:chOff x="0" y="0"/>
          <a:chExt cx="0" cy="0"/>
        </a:xfrm>
      </p:grpSpPr>
      <p:sp>
        <p:nvSpPr>
          <p:cNvPr id="713" name="Google Shape;713;p5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14" name="Google Shape;714;p5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15" name="Google Shape;715;p5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AU"/>
              <a:t>‹#›</a:t>
            </a:fld>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9" name="Shape 719"/>
        <p:cNvGrpSpPr/>
        <p:nvPr/>
      </p:nvGrpSpPr>
      <p:grpSpPr>
        <a:xfrm>
          <a:off x="0" y="0"/>
          <a:ext cx="0" cy="0"/>
          <a:chOff x="0" y="0"/>
          <a:chExt cx="0" cy="0"/>
        </a:xfrm>
      </p:grpSpPr>
      <p:sp>
        <p:nvSpPr>
          <p:cNvPr id="720" name="Google Shape;720;p5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21" name="Google Shape;721;p5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1" lang="en-AU"/>
              <a:t>Page 59 in the Presenter’s Manual</a:t>
            </a:r>
            <a:endParaRPr/>
          </a:p>
          <a:p>
            <a:pPr indent="0" lvl="0" marL="0" rtl="0" algn="l">
              <a:spcBef>
                <a:spcPts val="0"/>
              </a:spcBef>
              <a:spcAft>
                <a:spcPts val="0"/>
              </a:spcAft>
              <a:buNone/>
            </a:pPr>
            <a:r>
              <a:t/>
            </a:r>
            <a:endParaRPr b="1" u="sng"/>
          </a:p>
          <a:p>
            <a:pPr indent="0" lvl="0" marL="0" rtl="0" algn="l">
              <a:spcBef>
                <a:spcPts val="0"/>
              </a:spcBef>
              <a:spcAft>
                <a:spcPts val="0"/>
              </a:spcAft>
              <a:buNone/>
            </a:pPr>
            <a:r>
              <a:rPr b="1" lang="en-AU"/>
              <a:t>Ask for 2 volunteers + halves</a:t>
            </a:r>
            <a:endParaRPr/>
          </a:p>
          <a:p>
            <a:pPr indent="0" lvl="0" marL="0" rtl="0" algn="l">
              <a:spcBef>
                <a:spcPts val="0"/>
              </a:spcBef>
              <a:spcAft>
                <a:spcPts val="0"/>
              </a:spcAft>
              <a:buNone/>
            </a:pPr>
            <a:r>
              <a:t/>
            </a:r>
            <a:endParaRPr b="1"/>
          </a:p>
          <a:p>
            <a:pPr indent="0" lvl="0" marL="0" rtl="0" algn="l">
              <a:spcBef>
                <a:spcPts val="0"/>
              </a:spcBef>
              <a:spcAft>
                <a:spcPts val="0"/>
              </a:spcAft>
              <a:buNone/>
            </a:pPr>
            <a:r>
              <a:rPr b="1" lang="en-AU"/>
              <a:t>Get “Good” volunteer to demonstrate 4 correct ways of doing a rollball:</a:t>
            </a:r>
            <a:endParaRPr/>
          </a:p>
          <a:p>
            <a:pPr indent="-76200" lvl="0" marL="0" rtl="0" algn="l">
              <a:spcBef>
                <a:spcPts val="0"/>
              </a:spcBef>
              <a:spcAft>
                <a:spcPts val="0"/>
              </a:spcAft>
              <a:buClr>
                <a:schemeClr val="dk1"/>
              </a:buClr>
              <a:buSzPts val="1200"/>
              <a:buFont typeface="Arial"/>
              <a:buChar char="•"/>
            </a:pPr>
            <a:r>
              <a:rPr b="1" lang="en-AU"/>
              <a:t> Stepping over a static ball</a:t>
            </a:r>
            <a:endParaRPr/>
          </a:p>
          <a:p>
            <a:pPr indent="-76200" lvl="0" marL="0" rtl="0" algn="l">
              <a:spcBef>
                <a:spcPts val="0"/>
              </a:spcBef>
              <a:spcAft>
                <a:spcPts val="0"/>
              </a:spcAft>
              <a:buClr>
                <a:schemeClr val="dk1"/>
              </a:buClr>
              <a:buSzPts val="1200"/>
              <a:buFont typeface="Arial"/>
              <a:buChar char="•"/>
            </a:pPr>
            <a:r>
              <a:rPr b="1" lang="en-AU"/>
              <a:t> Normal dumping of the ball</a:t>
            </a:r>
            <a:endParaRPr/>
          </a:p>
          <a:p>
            <a:pPr indent="-76200" lvl="0" marL="0" rtl="0" algn="l">
              <a:spcBef>
                <a:spcPts val="0"/>
              </a:spcBef>
              <a:spcAft>
                <a:spcPts val="0"/>
              </a:spcAft>
              <a:buClr>
                <a:schemeClr val="dk1"/>
              </a:buClr>
              <a:buSzPts val="1200"/>
              <a:buFont typeface="Arial"/>
              <a:buChar char="•"/>
            </a:pPr>
            <a:r>
              <a:rPr b="1" lang="en-AU"/>
              <a:t> Rolling the ball back</a:t>
            </a:r>
            <a:endParaRPr/>
          </a:p>
          <a:p>
            <a:pPr indent="-76200" lvl="0" marL="0" rtl="0" algn="l">
              <a:spcBef>
                <a:spcPts val="0"/>
              </a:spcBef>
              <a:spcAft>
                <a:spcPts val="0"/>
              </a:spcAft>
              <a:buClr>
                <a:schemeClr val="dk1"/>
              </a:buClr>
              <a:buSzPts val="1200"/>
              <a:buFont typeface="Arial"/>
              <a:buChar char="•"/>
            </a:pPr>
            <a:r>
              <a:rPr b="1" lang="en-AU"/>
              <a:t> Rugby League-style ball under the foot</a:t>
            </a:r>
            <a:endParaRPr b="1"/>
          </a:p>
          <a:p>
            <a:pPr indent="0" lvl="0" marL="0" rtl="0" algn="l">
              <a:spcBef>
                <a:spcPts val="0"/>
              </a:spcBef>
              <a:spcAft>
                <a:spcPts val="0"/>
              </a:spcAft>
              <a:buNone/>
            </a:pPr>
            <a:r>
              <a:t/>
            </a:r>
            <a:endParaRPr b="1" u="sng"/>
          </a:p>
          <a:p>
            <a:pPr indent="0" lvl="0" marL="0" rtl="0" algn="l">
              <a:spcBef>
                <a:spcPts val="0"/>
              </a:spcBef>
              <a:spcAft>
                <a:spcPts val="0"/>
              </a:spcAft>
              <a:buNone/>
            </a:pPr>
            <a:r>
              <a:rPr b="1" lang="en-AU" u="sng"/>
              <a:t>Incorrect Rollballs</a:t>
            </a:r>
            <a:endParaRPr b="1" u="sng"/>
          </a:p>
          <a:p>
            <a:pPr indent="0" lvl="0" marL="0" rtl="0" algn="l">
              <a:spcBef>
                <a:spcPts val="0"/>
              </a:spcBef>
              <a:spcAft>
                <a:spcPts val="0"/>
              </a:spcAft>
              <a:buNone/>
            </a:pPr>
            <a:r>
              <a:t/>
            </a:r>
            <a:endParaRPr b="1" u="sng"/>
          </a:p>
          <a:p>
            <a:pPr indent="0" lvl="0" marL="0" rtl="0" algn="l">
              <a:spcBef>
                <a:spcPts val="0"/>
              </a:spcBef>
              <a:spcAft>
                <a:spcPts val="0"/>
              </a:spcAft>
              <a:buNone/>
            </a:pPr>
            <a:r>
              <a:rPr b="1" lang="en-AU"/>
              <a:t>Get “Bad” volunteer to demonstrate 4 incorrect ways of doing a rollball:</a:t>
            </a:r>
            <a:endParaRPr/>
          </a:p>
          <a:p>
            <a:pPr indent="-76200" lvl="0" marL="0" rtl="0" algn="l">
              <a:spcBef>
                <a:spcPts val="0"/>
              </a:spcBef>
              <a:spcAft>
                <a:spcPts val="0"/>
              </a:spcAft>
              <a:buClr>
                <a:schemeClr val="dk1"/>
              </a:buClr>
              <a:buSzPts val="1200"/>
              <a:buFont typeface="Calibri"/>
              <a:buChar char="•"/>
            </a:pPr>
            <a:r>
              <a:rPr b="1" lang="en-AU"/>
              <a:t>More than 1 meter</a:t>
            </a:r>
            <a:endParaRPr/>
          </a:p>
          <a:p>
            <a:pPr indent="-76200" lvl="0" marL="0" rtl="0" algn="l">
              <a:spcBef>
                <a:spcPts val="0"/>
              </a:spcBef>
              <a:spcAft>
                <a:spcPts val="0"/>
              </a:spcAft>
              <a:buClr>
                <a:schemeClr val="dk1"/>
              </a:buClr>
              <a:buSzPts val="1200"/>
              <a:buFont typeface="Calibri"/>
              <a:buChar char="•"/>
            </a:pPr>
            <a:r>
              <a:rPr b="1" lang="en-AU"/>
              <a:t>Beside the foot</a:t>
            </a:r>
            <a:endParaRPr/>
          </a:p>
          <a:p>
            <a:pPr indent="-76200" lvl="0" marL="0" rtl="0" algn="l">
              <a:spcBef>
                <a:spcPts val="0"/>
              </a:spcBef>
              <a:spcAft>
                <a:spcPts val="0"/>
              </a:spcAft>
              <a:buClr>
                <a:schemeClr val="dk1"/>
              </a:buClr>
              <a:buSzPts val="1200"/>
              <a:buFont typeface="Calibri"/>
              <a:buChar char="•"/>
            </a:pPr>
            <a:r>
              <a:rPr b="1" lang="en-AU"/>
              <a:t>Passing between legs</a:t>
            </a:r>
            <a:endParaRPr/>
          </a:p>
          <a:p>
            <a:pPr indent="-76200" lvl="0" marL="0" rtl="0" algn="l">
              <a:spcBef>
                <a:spcPts val="0"/>
              </a:spcBef>
              <a:spcAft>
                <a:spcPts val="0"/>
              </a:spcAft>
              <a:buClr>
                <a:schemeClr val="dk1"/>
              </a:buClr>
              <a:buSzPts val="1200"/>
              <a:buFont typeface="Calibri"/>
              <a:buChar char="•"/>
            </a:pPr>
            <a:r>
              <a:rPr b="1" lang="en-AU"/>
              <a:t>Not on the mark (penalty)</a:t>
            </a:r>
            <a:endParaRPr b="1" u="sng"/>
          </a:p>
          <a:p>
            <a:pPr indent="0" lvl="0" marL="0" rtl="0" algn="l">
              <a:spcBef>
                <a:spcPts val="0"/>
              </a:spcBef>
              <a:spcAft>
                <a:spcPts val="0"/>
              </a:spcAft>
              <a:buNone/>
            </a:pPr>
            <a:r>
              <a:t/>
            </a:r>
            <a:endParaRPr b="1" u="sng"/>
          </a:p>
          <a:p>
            <a:pPr indent="0" lvl="0" marL="0" rtl="0" algn="l">
              <a:spcBef>
                <a:spcPts val="0"/>
              </a:spcBef>
              <a:spcAft>
                <a:spcPts val="0"/>
              </a:spcAft>
              <a:buNone/>
            </a:pPr>
            <a:r>
              <a:rPr b="1" lang="en-AU" u="sng"/>
              <a:t>Voluntary Rollball</a:t>
            </a:r>
            <a:endParaRPr/>
          </a:p>
          <a:p>
            <a:pPr indent="0" lvl="0" marL="0" rtl="0" algn="l">
              <a:spcBef>
                <a:spcPts val="0"/>
              </a:spcBef>
              <a:spcAft>
                <a:spcPts val="0"/>
              </a:spcAft>
              <a:buNone/>
            </a:pPr>
            <a:r>
              <a:rPr lang="en-AU"/>
              <a:t> </a:t>
            </a:r>
            <a:endParaRPr/>
          </a:p>
          <a:p>
            <a:pPr indent="0" lvl="0" marL="0" rtl="0" algn="l">
              <a:spcBef>
                <a:spcPts val="0"/>
              </a:spcBef>
              <a:spcAft>
                <a:spcPts val="0"/>
              </a:spcAft>
              <a:buNone/>
            </a:pPr>
            <a:r>
              <a:rPr lang="en-AU"/>
              <a:t>a)      The player in possession is not permitted to perform a rollball until a </a:t>
            </a:r>
            <a:r>
              <a:rPr b="1" i="1" lang="en-AU"/>
              <a:t>Touch</a:t>
            </a:r>
            <a:r>
              <a:rPr lang="en-AU"/>
              <a:t> has actually been effected.</a:t>
            </a:r>
            <a:endParaRPr/>
          </a:p>
          <a:p>
            <a:pPr indent="0" lvl="0" marL="0" rtl="0" algn="l">
              <a:spcBef>
                <a:spcPts val="0"/>
              </a:spcBef>
              <a:spcAft>
                <a:spcPts val="0"/>
              </a:spcAft>
              <a:buNone/>
            </a:pPr>
            <a:r>
              <a:rPr lang="en-AU"/>
              <a:t> </a:t>
            </a:r>
            <a:endParaRPr/>
          </a:p>
          <a:p>
            <a:pPr indent="0" lvl="0" marL="0" rtl="0" algn="l">
              <a:spcBef>
                <a:spcPts val="0"/>
              </a:spcBef>
              <a:spcAft>
                <a:spcPts val="0"/>
              </a:spcAft>
              <a:buNone/>
            </a:pPr>
            <a:r>
              <a:rPr lang="en-AU"/>
              <a:t>b)      The ball may contact the ground prior to a touch being effected but once </a:t>
            </a:r>
            <a:r>
              <a:rPr b="1" i="1" lang="en-AU"/>
              <a:t>Released  </a:t>
            </a:r>
            <a:r>
              <a:rPr lang="en-AU"/>
              <a:t>constitutes a rollball.</a:t>
            </a:r>
            <a:endParaRPr/>
          </a:p>
          <a:p>
            <a:pPr indent="0" lvl="0" marL="0" rtl="0" algn="l">
              <a:spcBef>
                <a:spcPts val="0"/>
              </a:spcBef>
              <a:spcAft>
                <a:spcPts val="0"/>
              </a:spcAft>
              <a:buNone/>
            </a:pPr>
            <a:r>
              <a:rPr lang="en-AU"/>
              <a:t> </a:t>
            </a:r>
            <a:endParaRPr/>
          </a:p>
          <a:p>
            <a:pPr indent="0" lvl="0" marL="0" rtl="0" algn="l">
              <a:spcBef>
                <a:spcPts val="0"/>
              </a:spcBef>
              <a:spcAft>
                <a:spcPts val="0"/>
              </a:spcAft>
              <a:buNone/>
            </a:pPr>
            <a:r>
              <a:rPr lang="en-AU"/>
              <a:t> </a:t>
            </a:r>
            <a:endParaRPr/>
          </a:p>
          <a:p>
            <a:pPr indent="0" lvl="0" marL="0" rtl="0" algn="l">
              <a:spcBef>
                <a:spcPts val="0"/>
              </a:spcBef>
              <a:spcAft>
                <a:spcPts val="0"/>
              </a:spcAft>
              <a:buNone/>
            </a:pPr>
            <a:r>
              <a:rPr b="1" lang="en-AU"/>
              <a:t>3)	</a:t>
            </a:r>
            <a:r>
              <a:rPr b="1" lang="en-AU" u="sng"/>
              <a:t>Key Points</a:t>
            </a:r>
            <a:endParaRPr/>
          </a:p>
          <a:p>
            <a:pPr indent="0" lvl="0" marL="0" rtl="0" algn="l">
              <a:spcBef>
                <a:spcPts val="0"/>
              </a:spcBef>
              <a:spcAft>
                <a:spcPts val="0"/>
              </a:spcAft>
              <a:buNone/>
            </a:pPr>
            <a:r>
              <a:rPr lang="en-AU"/>
              <a:t> </a:t>
            </a:r>
            <a:endParaRPr/>
          </a:p>
          <a:p>
            <a:pPr indent="0" lvl="0" marL="0" rtl="0" algn="l">
              <a:spcBef>
                <a:spcPts val="0"/>
              </a:spcBef>
              <a:spcAft>
                <a:spcPts val="0"/>
              </a:spcAft>
              <a:buNone/>
            </a:pPr>
            <a:r>
              <a:rPr lang="en-AU"/>
              <a:t>The ball does not necessarily have to be lifted from the ground for a rollball but the Referee is to ensure the rollball is performed on the mark </a:t>
            </a:r>
            <a:endParaRPr/>
          </a:p>
          <a:p>
            <a:pPr indent="0" lvl="0" marL="0" rtl="0" algn="l">
              <a:spcBef>
                <a:spcPts val="0"/>
              </a:spcBef>
              <a:spcAft>
                <a:spcPts val="0"/>
              </a:spcAft>
              <a:buNone/>
            </a:pPr>
            <a:r>
              <a:t/>
            </a:r>
            <a:endParaRPr/>
          </a:p>
        </p:txBody>
      </p:sp>
      <p:sp>
        <p:nvSpPr>
          <p:cNvPr id="722" name="Google Shape;722;p5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AU"/>
              <a:t>‹#›</a:t>
            </a:fld>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6" name="Shape 726"/>
        <p:cNvGrpSpPr/>
        <p:nvPr/>
      </p:nvGrpSpPr>
      <p:grpSpPr>
        <a:xfrm>
          <a:off x="0" y="0"/>
          <a:ext cx="0" cy="0"/>
          <a:chOff x="0" y="0"/>
          <a:chExt cx="0" cy="0"/>
        </a:xfrm>
      </p:grpSpPr>
      <p:sp>
        <p:nvSpPr>
          <p:cNvPr id="727" name="Google Shape;727;p5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28" name="Google Shape;728;p5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AU"/>
              <a:t>You may get asked about a Half who puts the ball down to score, and then runs on and passes to a team-mate.  What is the correct ruling here?</a:t>
            </a:r>
            <a:endParaRPr/>
          </a:p>
          <a:p>
            <a:pPr indent="-171450" lvl="0" marL="171450" rtl="0" algn="l">
              <a:spcBef>
                <a:spcPts val="0"/>
              </a:spcBef>
              <a:spcAft>
                <a:spcPts val="0"/>
              </a:spcAft>
              <a:buClr>
                <a:schemeClr val="dk1"/>
              </a:buClr>
              <a:buSzPts val="1200"/>
              <a:buFont typeface="Calibri"/>
              <a:buChar char="-"/>
            </a:pPr>
            <a:r>
              <a:rPr lang="en-AU"/>
              <a:t>Penalty.  The half has run on from play.  Note that in other regions, this is also treated as ‘against the spirit of the game’ if the half’s intent was to fool the defence into thinking the play was over.</a:t>
            </a:r>
            <a:endParaRPr/>
          </a:p>
          <a:p>
            <a:pPr indent="-95250" lvl="0" marL="171450" rtl="0" algn="l">
              <a:spcBef>
                <a:spcPts val="0"/>
              </a:spcBef>
              <a:spcAft>
                <a:spcPts val="0"/>
              </a:spcAft>
              <a:buClr>
                <a:schemeClr val="dk1"/>
              </a:buClr>
              <a:buSzPts val="1200"/>
              <a:buFont typeface="Calibri"/>
              <a:buNone/>
            </a:pPr>
            <a:r>
              <a:t/>
            </a:r>
            <a:endParaRPr/>
          </a:p>
        </p:txBody>
      </p:sp>
      <p:sp>
        <p:nvSpPr>
          <p:cNvPr id="729" name="Google Shape;729;p5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AU"/>
              <a:t>‹#›</a:t>
            </a:fld>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3" name="Shape 733"/>
        <p:cNvGrpSpPr/>
        <p:nvPr/>
      </p:nvGrpSpPr>
      <p:grpSpPr>
        <a:xfrm>
          <a:off x="0" y="0"/>
          <a:ext cx="0" cy="0"/>
          <a:chOff x="0" y="0"/>
          <a:chExt cx="0" cy="0"/>
        </a:xfrm>
      </p:grpSpPr>
      <p:sp>
        <p:nvSpPr>
          <p:cNvPr id="734" name="Google Shape;734;p5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35" name="Google Shape;735;p5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36" name="Google Shape;736;p5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AU"/>
              <a:t>‹#›</a:t>
            </a:fld>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1" name="Shape 741"/>
        <p:cNvGrpSpPr/>
        <p:nvPr/>
      </p:nvGrpSpPr>
      <p:grpSpPr>
        <a:xfrm>
          <a:off x="0" y="0"/>
          <a:ext cx="0" cy="0"/>
          <a:chOff x="0" y="0"/>
          <a:chExt cx="0" cy="0"/>
        </a:xfrm>
      </p:grpSpPr>
      <p:sp>
        <p:nvSpPr>
          <p:cNvPr id="742" name="Google Shape;742;p5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43" name="Google Shape;743;p5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1" lang="en-AU" u="sng"/>
              <a:t>Key Points</a:t>
            </a:r>
            <a:endParaRPr/>
          </a:p>
          <a:p>
            <a:pPr indent="0" lvl="0" marL="0" rtl="0" algn="l">
              <a:spcBef>
                <a:spcPts val="0"/>
              </a:spcBef>
              <a:spcAft>
                <a:spcPts val="0"/>
              </a:spcAft>
              <a:buNone/>
            </a:pPr>
            <a:r>
              <a:rPr lang="en-AU"/>
              <a:t> </a:t>
            </a:r>
            <a:endParaRPr/>
          </a:p>
          <a:p>
            <a:pPr indent="0" lvl="0" marL="0" rtl="0" algn="l">
              <a:spcBef>
                <a:spcPts val="0"/>
              </a:spcBef>
              <a:spcAft>
                <a:spcPts val="0"/>
              </a:spcAft>
              <a:buNone/>
            </a:pPr>
            <a:r>
              <a:rPr lang="en-AU"/>
              <a:t>a)      The Referee must </a:t>
            </a:r>
            <a:r>
              <a:rPr b="1" lang="en-AU" u="sng"/>
              <a:t>control the five (5) meter defensive line</a:t>
            </a:r>
            <a:r>
              <a:rPr lang="en-AU"/>
              <a:t> at all times.</a:t>
            </a:r>
            <a:endParaRPr/>
          </a:p>
          <a:p>
            <a:pPr indent="0" lvl="0" marL="0" rtl="0" algn="l">
              <a:spcBef>
                <a:spcPts val="0"/>
              </a:spcBef>
              <a:spcAft>
                <a:spcPts val="0"/>
              </a:spcAft>
              <a:buNone/>
            </a:pPr>
            <a:r>
              <a:rPr lang="en-AU"/>
              <a:t> </a:t>
            </a:r>
            <a:endParaRPr/>
          </a:p>
          <a:p>
            <a:pPr indent="0" lvl="0" marL="0" rtl="0" algn="l">
              <a:spcBef>
                <a:spcPts val="0"/>
              </a:spcBef>
              <a:spcAft>
                <a:spcPts val="0"/>
              </a:spcAft>
              <a:buNone/>
            </a:pPr>
            <a:r>
              <a:rPr lang="en-AU"/>
              <a:t>b)      The Referee must </a:t>
            </a:r>
            <a:r>
              <a:rPr b="1" lang="en-AU" u="sng"/>
              <a:t>set the five (5) meter line</a:t>
            </a:r>
            <a:r>
              <a:rPr lang="en-AU"/>
              <a:t> at the rollball to give the defending team a definite onside line.</a:t>
            </a:r>
            <a:endParaRPr/>
          </a:p>
          <a:p>
            <a:pPr indent="0" lvl="0" marL="0" rtl="0" algn="l">
              <a:spcBef>
                <a:spcPts val="0"/>
              </a:spcBef>
              <a:spcAft>
                <a:spcPts val="0"/>
              </a:spcAft>
              <a:buNone/>
            </a:pPr>
            <a:r>
              <a:rPr lang="en-AU"/>
              <a:t> </a:t>
            </a:r>
            <a:endParaRPr/>
          </a:p>
          <a:p>
            <a:pPr indent="0" lvl="0" marL="0" rtl="0" algn="l">
              <a:spcBef>
                <a:spcPts val="0"/>
              </a:spcBef>
              <a:spcAft>
                <a:spcPts val="0"/>
              </a:spcAft>
              <a:buNone/>
            </a:pPr>
            <a:r>
              <a:rPr lang="en-AU"/>
              <a:t>c)      The Referee must continually communicate with the defending players to ensure that players </a:t>
            </a:r>
            <a:r>
              <a:rPr b="1" lang="en-AU" u="sng"/>
              <a:t>do not leave the defensive line</a:t>
            </a:r>
            <a:r>
              <a:rPr lang="en-AU"/>
              <a:t> before the half has touched the ball.</a:t>
            </a:r>
            <a:endParaRPr/>
          </a:p>
          <a:p>
            <a:pPr indent="0" lvl="0" marL="0" rtl="0" algn="l">
              <a:spcBef>
                <a:spcPts val="0"/>
              </a:spcBef>
              <a:spcAft>
                <a:spcPts val="0"/>
              </a:spcAft>
              <a:buNone/>
            </a:pPr>
            <a:r>
              <a:rPr lang="en-AU"/>
              <a:t> </a:t>
            </a:r>
            <a:endParaRPr/>
          </a:p>
          <a:p>
            <a:pPr indent="0" lvl="0" marL="0" rtl="0" algn="l">
              <a:spcBef>
                <a:spcPts val="0"/>
              </a:spcBef>
              <a:spcAft>
                <a:spcPts val="0"/>
              </a:spcAft>
              <a:buNone/>
            </a:pPr>
            <a:r>
              <a:rPr lang="en-AU"/>
              <a:t>d)      Offside players who are not retiring or who do not reach an onside position and who are moving to make a touch or get involved in play </a:t>
            </a:r>
            <a:r>
              <a:rPr b="1" lang="en-AU" u="sng"/>
              <a:t>are to be identified </a:t>
            </a:r>
            <a:r>
              <a:rPr lang="en-AU"/>
              <a:t>by their shirt number and warned as “offside” by the Referee to allow the attacking team to play through.  </a:t>
            </a:r>
            <a:r>
              <a:rPr lang="en-AU" u="sng"/>
              <a:t>The Referee must seek to play advantage from offside situations at every opportunity. </a:t>
            </a:r>
            <a:endParaRPr/>
          </a:p>
          <a:p>
            <a:pPr indent="0" lvl="0" marL="0" rtl="0" algn="l">
              <a:spcBef>
                <a:spcPts val="0"/>
              </a:spcBef>
              <a:spcAft>
                <a:spcPts val="0"/>
              </a:spcAft>
              <a:buNone/>
            </a:pPr>
            <a:r>
              <a:rPr b="1" lang="en-AU"/>
              <a:t>NOTE: You can not play advantage against an offside player who has not been warned !!</a:t>
            </a:r>
            <a:endParaRPr b="1"/>
          </a:p>
          <a:p>
            <a:pPr indent="0" lvl="0" marL="0" rtl="0" algn="l">
              <a:spcBef>
                <a:spcPts val="0"/>
              </a:spcBef>
              <a:spcAft>
                <a:spcPts val="0"/>
              </a:spcAft>
              <a:buNone/>
            </a:pPr>
            <a:r>
              <a:t/>
            </a:r>
            <a:endParaRPr/>
          </a:p>
          <a:p>
            <a:pPr indent="0" lvl="0" marL="0" rtl="0" algn="l">
              <a:spcBef>
                <a:spcPts val="0"/>
              </a:spcBef>
              <a:spcAft>
                <a:spcPts val="0"/>
              </a:spcAft>
              <a:buNone/>
            </a:pPr>
            <a:r>
              <a:rPr lang="en-AU"/>
              <a:t> </a:t>
            </a:r>
            <a:endParaRPr/>
          </a:p>
          <a:p>
            <a:pPr indent="0" lvl="0" marL="0" rtl="0" algn="l">
              <a:spcBef>
                <a:spcPts val="0"/>
              </a:spcBef>
              <a:spcAft>
                <a:spcPts val="0"/>
              </a:spcAft>
              <a:buNone/>
            </a:pPr>
            <a:r>
              <a:rPr lang="en-AU"/>
              <a:t>The Referee must not allow a “play on” situation unless </a:t>
            </a:r>
            <a:r>
              <a:rPr b="1" lang="en-AU" u="sng"/>
              <a:t>offside players have been warned</a:t>
            </a:r>
            <a:r>
              <a:rPr lang="en-AU"/>
              <a:t> in the first instance. Offside players that have not been warned and who interfere or hinder play in any way are to be penalised. </a:t>
            </a:r>
            <a:endParaRPr/>
          </a:p>
          <a:p>
            <a:pPr indent="0" lvl="0" marL="0" rtl="0" algn="l">
              <a:spcBef>
                <a:spcPts val="0"/>
              </a:spcBef>
              <a:spcAft>
                <a:spcPts val="0"/>
              </a:spcAft>
              <a:buNone/>
            </a:pPr>
            <a:r>
              <a:t/>
            </a:r>
            <a:endParaRPr/>
          </a:p>
          <a:p>
            <a:pPr indent="0" lvl="0" marL="0" rtl="0" algn="l">
              <a:spcBef>
                <a:spcPts val="0"/>
              </a:spcBef>
              <a:spcAft>
                <a:spcPts val="0"/>
              </a:spcAft>
              <a:buNone/>
            </a:pPr>
            <a:r>
              <a:rPr lang="en-AU"/>
              <a:t>a)      Where the half is approaching the rollball and is almost in position </a:t>
            </a:r>
            <a:r>
              <a:rPr b="1" lang="en-AU" u="sng"/>
              <a:t>communication from the Referee</a:t>
            </a:r>
            <a:r>
              <a:rPr lang="en-AU"/>
              <a:t> is vital and the Referee will determine when the defending players can leave their five (5) meter defensive positions.</a:t>
            </a:r>
            <a:endParaRPr/>
          </a:p>
          <a:p>
            <a:pPr indent="0" lvl="0" marL="0" rtl="0" algn="l">
              <a:spcBef>
                <a:spcPts val="0"/>
              </a:spcBef>
              <a:spcAft>
                <a:spcPts val="0"/>
              </a:spcAft>
              <a:buNone/>
            </a:pPr>
            <a:r>
              <a:rPr lang="en-AU"/>
              <a:t> </a:t>
            </a:r>
            <a:endParaRPr/>
          </a:p>
          <a:p>
            <a:pPr indent="0" lvl="0" marL="0" rtl="0" algn="l">
              <a:spcBef>
                <a:spcPts val="0"/>
              </a:spcBef>
              <a:spcAft>
                <a:spcPts val="0"/>
              </a:spcAft>
              <a:buNone/>
            </a:pPr>
            <a:r>
              <a:rPr lang="en-AU"/>
              <a:t>b)      The Referee must </a:t>
            </a:r>
            <a:r>
              <a:rPr b="1" lang="en-AU" u="sng"/>
              <a:t>watch the rollball and the actions of the half</a:t>
            </a:r>
            <a:r>
              <a:rPr lang="en-AU"/>
              <a:t> at all times to determine when the defending players can move forward from their five (5) meter positions.</a:t>
            </a:r>
            <a:endParaRPr/>
          </a:p>
          <a:p>
            <a:pPr indent="0" lvl="0" marL="0" rtl="0" algn="l">
              <a:spcBef>
                <a:spcPts val="0"/>
              </a:spcBef>
              <a:spcAft>
                <a:spcPts val="0"/>
              </a:spcAft>
              <a:buNone/>
            </a:pPr>
            <a:r>
              <a:rPr lang="en-AU"/>
              <a:t> </a:t>
            </a:r>
            <a:endParaRPr/>
          </a:p>
          <a:p>
            <a:pPr indent="0" lvl="0" marL="0" rtl="0" algn="l">
              <a:spcBef>
                <a:spcPts val="0"/>
              </a:spcBef>
              <a:spcAft>
                <a:spcPts val="0"/>
              </a:spcAft>
              <a:buNone/>
            </a:pPr>
            <a:r>
              <a:rPr lang="en-AU"/>
              <a:t>Where specific rules allow a rollball to be taken forward e.g. when within five (5) meters of the defending tryline then the defending team must take up positions along a line </a:t>
            </a:r>
            <a:r>
              <a:rPr b="1" lang="en-AU" u="sng"/>
              <a:t>five (5) meters from the rollball</a:t>
            </a:r>
            <a:r>
              <a:rPr lang="en-AU"/>
              <a:t>. </a:t>
            </a:r>
            <a:endParaRPr/>
          </a:p>
          <a:p>
            <a:pPr indent="0" lvl="0" marL="0" rtl="0" algn="l">
              <a:spcBef>
                <a:spcPts val="0"/>
              </a:spcBef>
              <a:spcAft>
                <a:spcPts val="0"/>
              </a:spcAft>
              <a:buNone/>
            </a:pPr>
            <a:r>
              <a:t/>
            </a:r>
            <a:endParaRPr/>
          </a:p>
        </p:txBody>
      </p:sp>
      <p:sp>
        <p:nvSpPr>
          <p:cNvPr id="744" name="Google Shape;744;p5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AU"/>
              <a:t>‹#›</a:t>
            </a:fld>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8" name="Shape 748"/>
        <p:cNvGrpSpPr/>
        <p:nvPr/>
      </p:nvGrpSpPr>
      <p:grpSpPr>
        <a:xfrm>
          <a:off x="0" y="0"/>
          <a:ext cx="0" cy="0"/>
          <a:chOff x="0" y="0"/>
          <a:chExt cx="0" cy="0"/>
        </a:xfrm>
      </p:grpSpPr>
      <p:sp>
        <p:nvSpPr>
          <p:cNvPr id="749" name="Google Shape;749;p59: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50" name="Google Shape;750;p5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 name="Shape 119"/>
        <p:cNvGrpSpPr/>
        <p:nvPr/>
      </p:nvGrpSpPr>
      <p:grpSpPr>
        <a:xfrm>
          <a:off x="0" y="0"/>
          <a:ext cx="0" cy="0"/>
          <a:chOff x="0" y="0"/>
          <a:chExt cx="0" cy="0"/>
        </a:xfrm>
      </p:grpSpPr>
      <p:sp>
        <p:nvSpPr>
          <p:cNvPr id="120" name="Google Shape;120;p6: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1" name="Google Shape;121;p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5" name="Shape 755"/>
        <p:cNvGrpSpPr/>
        <p:nvPr/>
      </p:nvGrpSpPr>
      <p:grpSpPr>
        <a:xfrm>
          <a:off x="0" y="0"/>
          <a:ext cx="0" cy="0"/>
          <a:chOff x="0" y="0"/>
          <a:chExt cx="0" cy="0"/>
        </a:xfrm>
      </p:grpSpPr>
      <p:sp>
        <p:nvSpPr>
          <p:cNvPr id="756" name="Google Shape;756;p6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57" name="Google Shape;757;p6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0" name="Shape 760"/>
        <p:cNvGrpSpPr/>
        <p:nvPr/>
      </p:nvGrpSpPr>
      <p:grpSpPr>
        <a:xfrm>
          <a:off x="0" y="0"/>
          <a:ext cx="0" cy="0"/>
          <a:chOff x="0" y="0"/>
          <a:chExt cx="0" cy="0"/>
        </a:xfrm>
      </p:grpSpPr>
      <p:sp>
        <p:nvSpPr>
          <p:cNvPr id="761" name="Google Shape;761;p61: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62" name="Google Shape;762;p6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6" name="Shape 766"/>
        <p:cNvGrpSpPr/>
        <p:nvPr/>
      </p:nvGrpSpPr>
      <p:grpSpPr>
        <a:xfrm>
          <a:off x="0" y="0"/>
          <a:ext cx="0" cy="0"/>
          <a:chOff x="0" y="0"/>
          <a:chExt cx="0" cy="0"/>
        </a:xfrm>
      </p:grpSpPr>
      <p:sp>
        <p:nvSpPr>
          <p:cNvPr id="767" name="Google Shape;767;p6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68" name="Google Shape;768;p6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69" name="Google Shape;769;p6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AU"/>
              <a:t>‹#›</a:t>
            </a:fld>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7" name="Shape 777"/>
        <p:cNvGrpSpPr/>
        <p:nvPr/>
      </p:nvGrpSpPr>
      <p:grpSpPr>
        <a:xfrm>
          <a:off x="0" y="0"/>
          <a:ext cx="0" cy="0"/>
          <a:chOff x="0" y="0"/>
          <a:chExt cx="0" cy="0"/>
        </a:xfrm>
      </p:grpSpPr>
      <p:sp>
        <p:nvSpPr>
          <p:cNvPr id="778" name="Google Shape;778;p63: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79" name="Google Shape;779;p6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3" name="Shape 783"/>
        <p:cNvGrpSpPr/>
        <p:nvPr/>
      </p:nvGrpSpPr>
      <p:grpSpPr>
        <a:xfrm>
          <a:off x="0" y="0"/>
          <a:ext cx="0" cy="0"/>
          <a:chOff x="0" y="0"/>
          <a:chExt cx="0" cy="0"/>
        </a:xfrm>
      </p:grpSpPr>
      <p:sp>
        <p:nvSpPr>
          <p:cNvPr id="784" name="Google Shape;784;p6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85" name="Google Shape;785;p6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AU"/>
              <a:t>REQUIRES A VIDEO EXAMPLE</a:t>
            </a:r>
            <a:endParaRPr/>
          </a:p>
        </p:txBody>
      </p:sp>
      <p:sp>
        <p:nvSpPr>
          <p:cNvPr id="786" name="Google Shape;786;p6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AU"/>
              <a:t>‹#›</a:t>
            </a:fld>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0" name="Shape 790"/>
        <p:cNvGrpSpPr/>
        <p:nvPr/>
      </p:nvGrpSpPr>
      <p:grpSpPr>
        <a:xfrm>
          <a:off x="0" y="0"/>
          <a:ext cx="0" cy="0"/>
          <a:chOff x="0" y="0"/>
          <a:chExt cx="0" cy="0"/>
        </a:xfrm>
      </p:grpSpPr>
      <p:sp>
        <p:nvSpPr>
          <p:cNvPr id="791" name="Google Shape;791;p65: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92" name="Google Shape;792;p6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8" name="Shape 798"/>
        <p:cNvGrpSpPr/>
        <p:nvPr/>
      </p:nvGrpSpPr>
      <p:grpSpPr>
        <a:xfrm>
          <a:off x="0" y="0"/>
          <a:ext cx="0" cy="0"/>
          <a:chOff x="0" y="0"/>
          <a:chExt cx="0" cy="0"/>
        </a:xfrm>
      </p:grpSpPr>
      <p:sp>
        <p:nvSpPr>
          <p:cNvPr id="799" name="Google Shape;799;p66: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00" name="Google Shape;800;p6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9" name="Shape 819"/>
        <p:cNvGrpSpPr/>
        <p:nvPr/>
      </p:nvGrpSpPr>
      <p:grpSpPr>
        <a:xfrm>
          <a:off x="0" y="0"/>
          <a:ext cx="0" cy="0"/>
          <a:chOff x="0" y="0"/>
          <a:chExt cx="0" cy="0"/>
        </a:xfrm>
      </p:grpSpPr>
      <p:sp>
        <p:nvSpPr>
          <p:cNvPr id="820" name="Google Shape;820;p6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21" name="Google Shape;821;p6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AU"/>
              <a:t>What is the difference?</a:t>
            </a:r>
            <a:endParaRPr/>
          </a:p>
          <a:p>
            <a:pPr indent="0" lvl="0" marL="0" rtl="0" algn="l">
              <a:spcBef>
                <a:spcPts val="0"/>
              </a:spcBef>
              <a:spcAft>
                <a:spcPts val="0"/>
              </a:spcAft>
              <a:buNone/>
            </a:pPr>
            <a:r>
              <a:t/>
            </a:r>
            <a:endParaRPr/>
          </a:p>
          <a:p>
            <a:pPr indent="0" lvl="0" marL="0" rtl="0" algn="l">
              <a:spcBef>
                <a:spcPts val="0"/>
              </a:spcBef>
              <a:spcAft>
                <a:spcPts val="0"/>
              </a:spcAft>
              <a:buNone/>
            </a:pPr>
            <a:r>
              <a:rPr lang="en-AU"/>
              <a:t>“Gone, Away, Pass Good!” all communicates your decision that the pass is GOOD.  There is no advantage possible.  There is NO SIGNAL.</a:t>
            </a:r>
            <a:endParaRPr/>
          </a:p>
          <a:p>
            <a:pPr indent="0" lvl="0" marL="0" rtl="0" algn="l">
              <a:spcBef>
                <a:spcPts val="0"/>
              </a:spcBef>
              <a:spcAft>
                <a:spcPts val="0"/>
              </a:spcAft>
              <a:buNone/>
            </a:pPr>
            <a:r>
              <a:t/>
            </a:r>
            <a:endParaRPr/>
          </a:p>
          <a:p>
            <a:pPr indent="0" lvl="0" marL="0" marR="0" rtl="0" algn="l">
              <a:lnSpc>
                <a:spcPct val="100000"/>
              </a:lnSpc>
              <a:spcBef>
                <a:spcPts val="0"/>
              </a:spcBef>
              <a:spcAft>
                <a:spcPts val="0"/>
              </a:spcAft>
              <a:buClr>
                <a:schemeClr val="dk1"/>
              </a:buClr>
              <a:buSzPts val="1200"/>
              <a:buFont typeface="Calibri"/>
              <a:buNone/>
            </a:pPr>
            <a:r>
              <a:rPr lang="en-AU"/>
              <a:t>“Play On!” communicates your decision that the pass is BAD.  There is an advantage waiting to be assessed.  There is a sideways-motion arm signal.</a:t>
            </a:r>
            <a:endParaRPr/>
          </a:p>
          <a:p>
            <a:pPr indent="0" lvl="0" marL="0" marR="0" rtl="0" algn="l">
              <a:lnSpc>
                <a:spcPct val="100000"/>
              </a:lnSpc>
              <a:spcBef>
                <a:spcPts val="0"/>
              </a:spcBef>
              <a:spcAft>
                <a:spcPts val="0"/>
              </a:spcAft>
              <a:buClr>
                <a:schemeClr val="dk1"/>
              </a:buClr>
              <a:buSzPts val="1200"/>
              <a:buFont typeface="Calibri"/>
              <a:buNone/>
            </a:pPr>
            <a:r>
              <a:t/>
            </a:r>
            <a:endParaRPr/>
          </a:p>
          <a:p>
            <a:pPr indent="0" lvl="0" marL="0" marR="0" rtl="0" algn="l">
              <a:lnSpc>
                <a:spcPct val="100000"/>
              </a:lnSpc>
              <a:spcBef>
                <a:spcPts val="0"/>
              </a:spcBef>
              <a:spcAft>
                <a:spcPts val="0"/>
              </a:spcAft>
              <a:buClr>
                <a:schemeClr val="dk1"/>
              </a:buClr>
              <a:buSzPts val="1200"/>
              <a:buFont typeface="Calibri"/>
              <a:buNone/>
            </a:pPr>
            <a:r>
              <a:rPr lang="en-AU"/>
              <a:t>“Whistle” communicates that you are not looking for Advantage and that a penalty is warranted.  There will be a penalty signal.</a:t>
            </a:r>
            <a:endParaRPr/>
          </a:p>
          <a:p>
            <a:pPr indent="0" lvl="0" marL="0" rtl="0" algn="l">
              <a:spcBef>
                <a:spcPts val="0"/>
              </a:spcBef>
              <a:spcAft>
                <a:spcPts val="0"/>
              </a:spcAft>
              <a:buNone/>
            </a:pPr>
            <a:r>
              <a:t/>
            </a:r>
            <a:endParaRPr/>
          </a:p>
        </p:txBody>
      </p:sp>
      <p:sp>
        <p:nvSpPr>
          <p:cNvPr id="822" name="Google Shape;822;p6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AU"/>
              <a:t>‹#›</a:t>
            </a:fld>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2" name="Shape 832"/>
        <p:cNvGrpSpPr/>
        <p:nvPr/>
      </p:nvGrpSpPr>
      <p:grpSpPr>
        <a:xfrm>
          <a:off x="0" y="0"/>
          <a:ext cx="0" cy="0"/>
          <a:chOff x="0" y="0"/>
          <a:chExt cx="0" cy="0"/>
        </a:xfrm>
      </p:grpSpPr>
      <p:sp>
        <p:nvSpPr>
          <p:cNvPr id="833" name="Google Shape;833;p68: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34" name="Google Shape;834;p6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8" name="Shape 838"/>
        <p:cNvGrpSpPr/>
        <p:nvPr/>
      </p:nvGrpSpPr>
      <p:grpSpPr>
        <a:xfrm>
          <a:off x="0" y="0"/>
          <a:ext cx="0" cy="0"/>
          <a:chOff x="0" y="0"/>
          <a:chExt cx="0" cy="0"/>
        </a:xfrm>
      </p:grpSpPr>
      <p:sp>
        <p:nvSpPr>
          <p:cNvPr id="839" name="Google Shape;839;p6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40" name="Google Shape;840;p6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AU"/>
              <a:t>You may need to revisit the “Field of Play” concept that the lines of an area are OUTSIDE of that area and part of the next area along.  That is, the sidelines are NOT part of the field, they are part of the out-of-game area.  The trylines are not part of the field, they are part of the in-goal area. The lines around the in-goal area are NOT part of the in-goal area, they are part of the out-of-game area.</a:t>
            </a:r>
            <a:endParaRPr/>
          </a:p>
          <a:p>
            <a:pPr indent="0" lvl="0" marL="0" rtl="0" algn="l">
              <a:spcBef>
                <a:spcPts val="0"/>
              </a:spcBef>
              <a:spcAft>
                <a:spcPts val="0"/>
              </a:spcAft>
              <a:buNone/>
            </a:pPr>
            <a:r>
              <a:t/>
            </a:r>
            <a:endParaRPr/>
          </a:p>
          <a:p>
            <a:pPr indent="0" lvl="0" marL="0" rtl="0" algn="l">
              <a:spcBef>
                <a:spcPts val="0"/>
              </a:spcBef>
              <a:spcAft>
                <a:spcPts val="0"/>
              </a:spcAft>
              <a:buNone/>
            </a:pPr>
            <a:r>
              <a:rPr lang="en-AU"/>
              <a:t>Not the Half – must keep track of who is the Half</a:t>
            </a:r>
            <a:endParaRPr/>
          </a:p>
          <a:p>
            <a:pPr indent="0" lvl="0" marL="0" rtl="0" algn="l">
              <a:spcBef>
                <a:spcPts val="0"/>
              </a:spcBef>
              <a:spcAft>
                <a:spcPts val="0"/>
              </a:spcAft>
              <a:buNone/>
            </a:pPr>
            <a:r>
              <a:rPr lang="en-AU"/>
              <a:t>Placed on Ground – not dropped prior to the ball touching the ground</a:t>
            </a:r>
            <a:endParaRPr/>
          </a:p>
          <a:p>
            <a:pPr indent="0" lvl="0" marL="0" rtl="0" algn="l">
              <a:spcBef>
                <a:spcPts val="0"/>
              </a:spcBef>
              <a:spcAft>
                <a:spcPts val="0"/>
              </a:spcAft>
              <a:buNone/>
            </a:pPr>
            <a:r>
              <a:rPr lang="en-AU"/>
              <a:t>On or Over tryline – any part of the ball contacting the white line is considered ‘on’ the tryline</a:t>
            </a:r>
            <a:endParaRPr/>
          </a:p>
          <a:p>
            <a:pPr indent="0" lvl="0" marL="0" rtl="0" algn="l">
              <a:spcBef>
                <a:spcPts val="0"/>
              </a:spcBef>
              <a:spcAft>
                <a:spcPts val="0"/>
              </a:spcAft>
              <a:buNone/>
            </a:pPr>
            <a:r>
              <a:rPr lang="en-AU"/>
              <a:t>Within Boundaries - any part of the ball touching the in-goal sideline or end-line is ‘out of play’.</a:t>
            </a:r>
            <a:endParaRPr/>
          </a:p>
          <a:p>
            <a:pPr indent="0" lvl="0" marL="0" rtl="0" algn="l">
              <a:spcBef>
                <a:spcPts val="0"/>
              </a:spcBef>
              <a:spcAft>
                <a:spcPts val="0"/>
              </a:spcAft>
              <a:buNone/>
            </a:pPr>
            <a:r>
              <a:rPr lang="en-AU"/>
              <a:t>Not Touched – ball must be grounded prior to a Touch being made</a:t>
            </a:r>
            <a:endParaRPr/>
          </a:p>
        </p:txBody>
      </p:sp>
      <p:sp>
        <p:nvSpPr>
          <p:cNvPr id="841" name="Google Shape;841;p6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AU"/>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p7: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8" name="Google Shape;128;p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8" name="Shape 848"/>
        <p:cNvGrpSpPr/>
        <p:nvPr/>
      </p:nvGrpSpPr>
      <p:grpSpPr>
        <a:xfrm>
          <a:off x="0" y="0"/>
          <a:ext cx="0" cy="0"/>
          <a:chOff x="0" y="0"/>
          <a:chExt cx="0" cy="0"/>
        </a:xfrm>
      </p:grpSpPr>
      <p:sp>
        <p:nvSpPr>
          <p:cNvPr id="849" name="Google Shape;849;p7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50" name="Google Shape;850;p7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4" name="Shape 854"/>
        <p:cNvGrpSpPr/>
        <p:nvPr/>
      </p:nvGrpSpPr>
      <p:grpSpPr>
        <a:xfrm>
          <a:off x="0" y="0"/>
          <a:ext cx="0" cy="0"/>
          <a:chOff x="0" y="0"/>
          <a:chExt cx="0" cy="0"/>
        </a:xfrm>
      </p:grpSpPr>
      <p:sp>
        <p:nvSpPr>
          <p:cNvPr id="855" name="Google Shape;855;p7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56" name="Google Shape;856;p7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AU"/>
              <a:t>Remember to address the position of the defender both in terms of where they stand forward/backward of the tryline, but also their height of stance compared to the attackers body position.</a:t>
            </a:r>
            <a:endParaRPr/>
          </a:p>
          <a:p>
            <a:pPr indent="0" lvl="0" marL="0" rtl="0" algn="l">
              <a:spcBef>
                <a:spcPts val="0"/>
              </a:spcBef>
              <a:spcAft>
                <a:spcPts val="0"/>
              </a:spcAft>
              <a:buNone/>
            </a:pPr>
            <a:r>
              <a:t/>
            </a:r>
            <a:endParaRPr/>
          </a:p>
          <a:p>
            <a:pPr indent="0" lvl="0" marL="0" rtl="0" algn="l">
              <a:spcBef>
                <a:spcPts val="0"/>
              </a:spcBef>
              <a:spcAft>
                <a:spcPts val="0"/>
              </a:spcAft>
              <a:buNone/>
            </a:pPr>
            <a:r>
              <a:rPr lang="en-AU"/>
              <a:t>The general rule of thumb is that a defender forward of the tryline is likely to have made a Touch prior to the grounding, and that one behind the tryline is unlikely to have made the Touch prior to grounding, assuming the grounding is close to the line.</a:t>
            </a:r>
            <a:endParaRPr/>
          </a:p>
          <a:p>
            <a:pPr indent="0" lvl="0" marL="0" rtl="0" algn="l">
              <a:spcBef>
                <a:spcPts val="0"/>
              </a:spcBef>
              <a:spcAft>
                <a:spcPts val="0"/>
              </a:spcAft>
              <a:buNone/>
            </a:pPr>
            <a:r>
              <a:rPr lang="en-AU"/>
              <a:t>However the rule of thumb must also be considered with their upright stance – a fully standing defender is unlikely to have made the Touch prior to grounding if the attacker is in a low dive.</a:t>
            </a:r>
            <a:endParaRPr/>
          </a:p>
          <a:p>
            <a:pPr indent="0" lvl="0" marL="0" rtl="0" algn="l">
              <a:spcBef>
                <a:spcPts val="0"/>
              </a:spcBef>
              <a:spcAft>
                <a:spcPts val="0"/>
              </a:spcAft>
              <a:buNone/>
            </a:pPr>
            <a:r>
              <a:t/>
            </a:r>
            <a:endParaRPr/>
          </a:p>
          <a:p>
            <a:pPr indent="0" lvl="0" marL="0" rtl="0" algn="l">
              <a:spcBef>
                <a:spcPts val="0"/>
              </a:spcBef>
              <a:spcAft>
                <a:spcPts val="0"/>
              </a:spcAft>
              <a:buNone/>
            </a:pPr>
            <a:r>
              <a:rPr lang="en-AU"/>
              <a:t>Rapport – it is not necessary to ‘agree’ or ‘disagree’ with player input, and input should not in general change a decision.  However it is good practice to acknowledge input in the decision communication.  Examples are “Ball was grounded before Touch was made” which acknowledges the claim of Touch, but places it in context of the overall timing.</a:t>
            </a:r>
            <a:endParaRPr/>
          </a:p>
          <a:p>
            <a:pPr indent="0" lvl="0" marL="0" rtl="0" algn="l">
              <a:spcBef>
                <a:spcPts val="0"/>
              </a:spcBef>
              <a:spcAft>
                <a:spcPts val="0"/>
              </a:spcAft>
              <a:buNone/>
            </a:pPr>
            <a:r>
              <a:t/>
            </a:r>
            <a:endParaRPr/>
          </a:p>
          <a:p>
            <a:pPr indent="0" lvl="0" marL="0" rtl="0" algn="l">
              <a:spcBef>
                <a:spcPts val="0"/>
              </a:spcBef>
              <a:spcAft>
                <a:spcPts val="0"/>
              </a:spcAft>
              <a:buNone/>
            </a:pPr>
            <a:r>
              <a:rPr lang="en-AU"/>
              <a:t>It is sometimes useful to gain input to confirm if a Touch is actually being claimed but the Touching player.  It is common that another player will claim the Touch on the Toucher’s behalf.</a:t>
            </a:r>
            <a:endParaRPr/>
          </a:p>
        </p:txBody>
      </p:sp>
      <p:sp>
        <p:nvSpPr>
          <p:cNvPr id="857" name="Google Shape;857;p7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AU"/>
              <a:t>‹#›</a:t>
            </a:fld>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2" name="Shape 862"/>
        <p:cNvGrpSpPr/>
        <p:nvPr/>
      </p:nvGrpSpPr>
      <p:grpSpPr>
        <a:xfrm>
          <a:off x="0" y="0"/>
          <a:ext cx="0" cy="0"/>
          <a:chOff x="0" y="0"/>
          <a:chExt cx="0" cy="0"/>
        </a:xfrm>
      </p:grpSpPr>
      <p:sp>
        <p:nvSpPr>
          <p:cNvPr id="863" name="Google Shape;863;p7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64" name="Google Shape;864;p7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AU"/>
              <a:t>Check with Support Referees – check to see if infringements have been made that would invalidate the touchdown</a:t>
            </a:r>
            <a:endParaRPr/>
          </a:p>
          <a:p>
            <a:pPr indent="0" lvl="0" marL="0" rtl="0" algn="l">
              <a:spcBef>
                <a:spcPts val="0"/>
              </a:spcBef>
              <a:spcAft>
                <a:spcPts val="0"/>
              </a:spcAft>
              <a:buNone/>
            </a:pPr>
            <a:r>
              <a:rPr lang="en-AU"/>
              <a:t>Signal Touchdown – show candidates the appropriate signal</a:t>
            </a:r>
            <a:endParaRPr/>
          </a:p>
          <a:p>
            <a:pPr indent="-228600" lvl="0" marL="228600" rtl="0" algn="l">
              <a:spcBef>
                <a:spcPts val="0"/>
              </a:spcBef>
              <a:spcAft>
                <a:spcPts val="0"/>
              </a:spcAft>
              <a:buClr>
                <a:schemeClr val="dk1"/>
              </a:buClr>
              <a:buSzPts val="1200"/>
              <a:buFont typeface="Calibri"/>
              <a:buAutoNum type="arabicPeriod"/>
            </a:pPr>
            <a:r>
              <a:rPr lang="en-AU"/>
              <a:t>Arm extended downwards at 45 degrees to ground</a:t>
            </a:r>
            <a:endParaRPr/>
          </a:p>
          <a:p>
            <a:pPr indent="-228600" lvl="0" marL="228600" rtl="0" algn="l">
              <a:spcBef>
                <a:spcPts val="0"/>
              </a:spcBef>
              <a:spcAft>
                <a:spcPts val="0"/>
              </a:spcAft>
              <a:buClr>
                <a:schemeClr val="dk1"/>
              </a:buClr>
              <a:buSzPts val="1200"/>
              <a:buFont typeface="Calibri"/>
              <a:buAutoNum type="arabicPeriod"/>
            </a:pPr>
            <a:r>
              <a:rPr lang="en-AU"/>
              <a:t>Palm downwards (upwards can be seen as a ‘question’ whereas downwards is perceived as final)</a:t>
            </a:r>
            <a:endParaRPr/>
          </a:p>
          <a:p>
            <a:pPr indent="-228600" lvl="0" marL="228600" rtl="0" algn="l">
              <a:spcBef>
                <a:spcPts val="0"/>
              </a:spcBef>
              <a:spcAft>
                <a:spcPts val="0"/>
              </a:spcAft>
              <a:buClr>
                <a:schemeClr val="dk1"/>
              </a:buClr>
              <a:buSzPts val="1200"/>
              <a:buFont typeface="Calibri"/>
              <a:buAutoNum type="arabicPeriod"/>
            </a:pPr>
            <a:r>
              <a:rPr lang="en-AU"/>
              <a:t>Eyes looking forward rather than directly down (confidence and provides better lung respiration for whistle)</a:t>
            </a:r>
            <a:endParaRPr/>
          </a:p>
          <a:p>
            <a:pPr indent="-228600" lvl="0" marL="228600" rtl="0" algn="l">
              <a:spcBef>
                <a:spcPts val="0"/>
              </a:spcBef>
              <a:spcAft>
                <a:spcPts val="0"/>
              </a:spcAft>
              <a:buClr>
                <a:schemeClr val="dk1"/>
              </a:buClr>
              <a:buSzPts val="1200"/>
              <a:buFont typeface="Calibri"/>
              <a:buAutoNum type="arabicPeriod"/>
            </a:pPr>
            <a:r>
              <a:rPr lang="en-AU"/>
              <a:t>Strong Whistle with varying tone</a:t>
            </a:r>
            <a:endParaRPr/>
          </a:p>
          <a:p>
            <a:pPr indent="0" lvl="0" marL="0" rtl="0" algn="l">
              <a:spcBef>
                <a:spcPts val="0"/>
              </a:spcBef>
              <a:spcAft>
                <a:spcPts val="0"/>
              </a:spcAft>
              <a:buClr>
                <a:schemeClr val="dk1"/>
              </a:buClr>
              <a:buSzPts val="1200"/>
              <a:buFont typeface="Calibri"/>
              <a:buNone/>
            </a:pPr>
            <a:r>
              <a:rPr lang="en-AU"/>
              <a:t>Player number should be noted prior to reaching exit position</a:t>
            </a:r>
            <a:endParaRPr/>
          </a:p>
          <a:p>
            <a:pPr indent="0" lvl="0" marL="0" rtl="0" algn="l">
              <a:spcBef>
                <a:spcPts val="0"/>
              </a:spcBef>
              <a:spcAft>
                <a:spcPts val="0"/>
              </a:spcAft>
              <a:buClr>
                <a:schemeClr val="dk1"/>
              </a:buClr>
              <a:buSzPts val="1200"/>
              <a:buFont typeface="Calibri"/>
              <a:buNone/>
            </a:pPr>
            <a:r>
              <a:rPr lang="en-AU"/>
              <a:t>Next position is the ten metre line on the other side of halfway</a:t>
            </a:r>
            <a:endParaRPr/>
          </a:p>
          <a:p>
            <a:pPr indent="0" lvl="0" marL="0" rtl="0" algn="l">
              <a:spcBef>
                <a:spcPts val="0"/>
              </a:spcBef>
              <a:spcAft>
                <a:spcPts val="0"/>
              </a:spcAft>
              <a:buClr>
                <a:schemeClr val="dk1"/>
              </a:buClr>
              <a:buSzPts val="1200"/>
              <a:buFont typeface="Calibri"/>
              <a:buNone/>
            </a:pPr>
            <a:r>
              <a:rPr lang="en-AU"/>
              <a:t>Scorecard to be marked prior to water, or the risk of forgetting to mark the card is too high</a:t>
            </a:r>
            <a:endParaRPr/>
          </a:p>
          <a:p>
            <a:pPr indent="0" lvl="0" marL="0" rtl="0" algn="l">
              <a:spcBef>
                <a:spcPts val="0"/>
              </a:spcBef>
              <a:spcAft>
                <a:spcPts val="0"/>
              </a:spcAft>
              <a:buClr>
                <a:schemeClr val="dk1"/>
              </a:buClr>
              <a:buSzPts val="1200"/>
              <a:buFont typeface="Calibri"/>
              <a:buNone/>
            </a:pPr>
            <a:r>
              <a:t/>
            </a:r>
            <a:endParaRPr/>
          </a:p>
        </p:txBody>
      </p:sp>
      <p:sp>
        <p:nvSpPr>
          <p:cNvPr id="865" name="Google Shape;865;p7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AU"/>
              <a:t>‹#›</a:t>
            </a:fld>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9" name="Shape 869"/>
        <p:cNvGrpSpPr/>
        <p:nvPr/>
      </p:nvGrpSpPr>
      <p:grpSpPr>
        <a:xfrm>
          <a:off x="0" y="0"/>
          <a:ext cx="0" cy="0"/>
          <a:chOff x="0" y="0"/>
          <a:chExt cx="0" cy="0"/>
        </a:xfrm>
      </p:grpSpPr>
      <p:sp>
        <p:nvSpPr>
          <p:cNvPr id="870" name="Google Shape;870;p73: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71" name="Google Shape;871;p7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4" name="Shape 874"/>
        <p:cNvGrpSpPr/>
        <p:nvPr/>
      </p:nvGrpSpPr>
      <p:grpSpPr>
        <a:xfrm>
          <a:off x="0" y="0"/>
          <a:ext cx="0" cy="0"/>
          <a:chOff x="0" y="0"/>
          <a:chExt cx="0" cy="0"/>
        </a:xfrm>
      </p:grpSpPr>
      <p:sp>
        <p:nvSpPr>
          <p:cNvPr id="875" name="Google Shape;875;p7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76" name="Google Shape;876;p7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77" name="Google Shape;877;p7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AU"/>
              <a:t>‹#›</a:t>
            </a:fld>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3" name="Shape 883"/>
        <p:cNvGrpSpPr/>
        <p:nvPr/>
      </p:nvGrpSpPr>
      <p:grpSpPr>
        <a:xfrm>
          <a:off x="0" y="0"/>
          <a:ext cx="0" cy="0"/>
          <a:chOff x="0" y="0"/>
          <a:chExt cx="0" cy="0"/>
        </a:xfrm>
      </p:grpSpPr>
      <p:sp>
        <p:nvSpPr>
          <p:cNvPr id="884" name="Google Shape;884;p7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85" name="Google Shape;885;p7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86" name="Google Shape;886;p7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AU"/>
              <a:t>‹#›</a:t>
            </a:fld>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0" name="Shape 890"/>
        <p:cNvGrpSpPr/>
        <p:nvPr/>
      </p:nvGrpSpPr>
      <p:grpSpPr>
        <a:xfrm>
          <a:off x="0" y="0"/>
          <a:ext cx="0" cy="0"/>
          <a:chOff x="0" y="0"/>
          <a:chExt cx="0" cy="0"/>
        </a:xfrm>
      </p:grpSpPr>
      <p:sp>
        <p:nvSpPr>
          <p:cNvPr id="891" name="Google Shape;891;p7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92" name="Google Shape;892;p7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93" name="Google Shape;893;p7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AU"/>
              <a:t>‹#›</a:t>
            </a:fld>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7" name="Shape 897"/>
        <p:cNvGrpSpPr/>
        <p:nvPr/>
      </p:nvGrpSpPr>
      <p:grpSpPr>
        <a:xfrm>
          <a:off x="0" y="0"/>
          <a:ext cx="0" cy="0"/>
          <a:chOff x="0" y="0"/>
          <a:chExt cx="0" cy="0"/>
        </a:xfrm>
      </p:grpSpPr>
      <p:sp>
        <p:nvSpPr>
          <p:cNvPr id="898" name="Google Shape;898;p7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99" name="Google Shape;899;p7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00" name="Google Shape;900;p7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AU"/>
              <a:t>‹#›</a:t>
            </a:fld>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4" name="Shape 904"/>
        <p:cNvGrpSpPr/>
        <p:nvPr/>
      </p:nvGrpSpPr>
      <p:grpSpPr>
        <a:xfrm>
          <a:off x="0" y="0"/>
          <a:ext cx="0" cy="0"/>
          <a:chOff x="0" y="0"/>
          <a:chExt cx="0" cy="0"/>
        </a:xfrm>
      </p:grpSpPr>
      <p:sp>
        <p:nvSpPr>
          <p:cNvPr id="905" name="Google Shape;905;p7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06" name="Google Shape;906;p7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907" name="Google Shape;907;p7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AU"/>
              <a:t>‹#›</a:t>
            </a:fld>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1" name="Shape 911"/>
        <p:cNvGrpSpPr/>
        <p:nvPr/>
      </p:nvGrpSpPr>
      <p:grpSpPr>
        <a:xfrm>
          <a:off x="0" y="0"/>
          <a:ext cx="0" cy="0"/>
          <a:chOff x="0" y="0"/>
          <a:chExt cx="0" cy="0"/>
        </a:xfrm>
      </p:grpSpPr>
      <p:sp>
        <p:nvSpPr>
          <p:cNvPr id="912" name="Google Shape;912;p7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13" name="Google Shape;913;p7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1" lang="en-AU"/>
              <a:t>EDITORS WARNING : This section is a little vaguer than it used to be, consequent to some recent changes in the way advantage may (or may not) be being played at the top levels of the sport.  Watch this space for updates.</a:t>
            </a:r>
            <a:endParaRPr/>
          </a:p>
          <a:p>
            <a:pPr indent="0" lvl="0" marL="0" rtl="0" algn="l">
              <a:spcBef>
                <a:spcPts val="0"/>
              </a:spcBef>
              <a:spcAft>
                <a:spcPts val="0"/>
              </a:spcAft>
              <a:buNone/>
            </a:pPr>
            <a:r>
              <a:t/>
            </a:r>
            <a:endParaRPr/>
          </a:p>
          <a:p>
            <a:pPr indent="0" lvl="0" marL="0" rtl="0" algn="l">
              <a:spcBef>
                <a:spcPts val="0"/>
              </a:spcBef>
              <a:spcAft>
                <a:spcPts val="0"/>
              </a:spcAft>
              <a:buNone/>
            </a:pPr>
            <a:r>
              <a:rPr lang="en-AU"/>
              <a:t>Key Outcomes:</a:t>
            </a:r>
            <a:endParaRPr/>
          </a:p>
          <a:p>
            <a:pPr indent="-228600" lvl="0" marL="228600" rtl="0" algn="l">
              <a:spcBef>
                <a:spcPts val="0"/>
              </a:spcBef>
              <a:spcAft>
                <a:spcPts val="0"/>
              </a:spcAft>
              <a:buClr>
                <a:schemeClr val="dk1"/>
              </a:buClr>
              <a:buSzPts val="1200"/>
              <a:buFont typeface="Calibri"/>
              <a:buAutoNum type="arabicPeriod"/>
            </a:pPr>
            <a:r>
              <a:rPr lang="en-AU"/>
              <a:t>Advantage is created as a result of an infraction of the rules</a:t>
            </a:r>
            <a:endParaRPr/>
          </a:p>
          <a:p>
            <a:pPr indent="-228600" lvl="0" marL="228600" rtl="0" algn="l">
              <a:spcBef>
                <a:spcPts val="0"/>
              </a:spcBef>
              <a:spcAft>
                <a:spcPts val="0"/>
              </a:spcAft>
              <a:buClr>
                <a:schemeClr val="dk1"/>
              </a:buClr>
              <a:buSzPts val="1200"/>
              <a:buFont typeface="Calibri"/>
              <a:buAutoNum type="arabicPeriod"/>
            </a:pPr>
            <a:r>
              <a:rPr lang="en-AU"/>
              <a:t>Advantage accrues to the non-offending team</a:t>
            </a:r>
            <a:endParaRPr/>
          </a:p>
          <a:p>
            <a:pPr indent="-228600" lvl="0" marL="228600" rtl="0" algn="l">
              <a:spcBef>
                <a:spcPts val="0"/>
              </a:spcBef>
              <a:spcAft>
                <a:spcPts val="0"/>
              </a:spcAft>
              <a:buClr>
                <a:schemeClr val="dk1"/>
              </a:buClr>
              <a:buSzPts val="1200"/>
              <a:buFont typeface="Calibri"/>
              <a:buAutoNum type="arabicPeriod"/>
            </a:pPr>
            <a:r>
              <a:rPr lang="en-AU"/>
              <a:t>The referee should continue normal actions until it becomes clear that advantage has not been achieved</a:t>
            </a:r>
            <a:endParaRPr/>
          </a:p>
          <a:p>
            <a:pPr indent="-152400" lvl="0" marL="228600" rtl="0" algn="l">
              <a:spcBef>
                <a:spcPts val="0"/>
              </a:spcBef>
              <a:spcAft>
                <a:spcPts val="0"/>
              </a:spcAft>
              <a:buClr>
                <a:schemeClr val="dk1"/>
              </a:buClr>
              <a:buSzPts val="1200"/>
              <a:buFont typeface="Calibri"/>
              <a:buNone/>
            </a:pPr>
            <a:r>
              <a:t/>
            </a:r>
            <a:endParaRPr/>
          </a:p>
          <a:p>
            <a:pPr indent="0" lvl="0" marL="0" rtl="0" algn="l">
              <a:spcBef>
                <a:spcPts val="0"/>
              </a:spcBef>
              <a:spcAft>
                <a:spcPts val="0"/>
              </a:spcAft>
              <a:buClr>
                <a:schemeClr val="dk1"/>
              </a:buClr>
              <a:buSzPts val="1200"/>
              <a:buFont typeface="Calibri"/>
              <a:buNone/>
            </a:pPr>
            <a:r>
              <a:rPr lang="en-AU"/>
              <a:t>Start with an offside situation, which is easy.  Walk the candidates through the above questions asking for their input on each question posed.</a:t>
            </a:r>
            <a:endParaRPr/>
          </a:p>
          <a:p>
            <a:pPr indent="0" lvl="0" marL="0" rtl="0" algn="l">
              <a:spcBef>
                <a:spcPts val="0"/>
              </a:spcBef>
              <a:spcAft>
                <a:spcPts val="0"/>
              </a:spcAft>
              <a:buClr>
                <a:schemeClr val="dk1"/>
              </a:buClr>
              <a:buSzPts val="1200"/>
              <a:buFont typeface="Calibri"/>
              <a:buNone/>
            </a:pPr>
            <a:r>
              <a:t/>
            </a:r>
            <a:endParaRPr/>
          </a:p>
          <a:p>
            <a:pPr indent="0" lvl="0" marL="0" rtl="0" algn="l">
              <a:spcBef>
                <a:spcPts val="0"/>
              </a:spcBef>
              <a:spcAft>
                <a:spcPts val="0"/>
              </a:spcAft>
              <a:buClr>
                <a:schemeClr val="dk1"/>
              </a:buClr>
              <a:buSzPts val="1200"/>
              <a:buFont typeface="Calibri"/>
              <a:buNone/>
            </a:pPr>
            <a:r>
              <a:rPr lang="en-AU"/>
              <a:t>Next, break the candidates into groups of three.  Assign each group a more complex penalty situation</a:t>
            </a:r>
            <a:endParaRPr/>
          </a:p>
          <a:p>
            <a:pPr indent="-228600" lvl="0" marL="228600" rtl="0" algn="l">
              <a:spcBef>
                <a:spcPts val="0"/>
              </a:spcBef>
              <a:spcAft>
                <a:spcPts val="0"/>
              </a:spcAft>
              <a:buClr>
                <a:schemeClr val="dk1"/>
              </a:buClr>
              <a:buSzPts val="1200"/>
              <a:buFont typeface="Calibri"/>
              <a:buAutoNum type="arabicPeriod"/>
            </a:pPr>
            <a:r>
              <a:rPr lang="en-AU"/>
              <a:t>Touch and Pass - they need to remember to wait for an intercept, and must decide where the mark will be</a:t>
            </a:r>
            <a:endParaRPr/>
          </a:p>
          <a:p>
            <a:pPr indent="-228600" lvl="0" marL="228600" rtl="0" algn="l">
              <a:spcBef>
                <a:spcPts val="0"/>
              </a:spcBef>
              <a:spcAft>
                <a:spcPts val="0"/>
              </a:spcAft>
              <a:buClr>
                <a:schemeClr val="dk1"/>
              </a:buClr>
              <a:buSzPts val="1200"/>
              <a:buFont typeface="Calibri"/>
              <a:buAutoNum type="arabicPeriod"/>
            </a:pPr>
            <a:r>
              <a:rPr lang="en-AU"/>
              <a:t>Actions near tryline (Mexican) where the link is not advancing but attack is focussed on middles – communications important, impact on game must be decided</a:t>
            </a:r>
            <a:endParaRPr/>
          </a:p>
          <a:p>
            <a:pPr indent="-228600" lvl="0" marL="228600" rtl="0" algn="l">
              <a:spcBef>
                <a:spcPts val="0"/>
              </a:spcBef>
              <a:spcAft>
                <a:spcPts val="0"/>
              </a:spcAft>
              <a:buClr>
                <a:schemeClr val="dk1"/>
              </a:buClr>
              <a:buSzPts val="1200"/>
              <a:buFont typeface="Calibri"/>
              <a:buAutoNum type="arabicPeriod"/>
            </a:pPr>
            <a:r>
              <a:rPr lang="en-AU"/>
              <a:t>Hard touch by defender in rollball, but half can access the ball – wait to see if attack can get their desired play outcome</a:t>
            </a:r>
            <a:endParaRPr/>
          </a:p>
          <a:p>
            <a:pPr indent="0" lvl="0" marL="0" rtl="0" algn="l">
              <a:spcBef>
                <a:spcPts val="0"/>
              </a:spcBef>
              <a:spcAft>
                <a:spcPts val="0"/>
              </a:spcAft>
              <a:buNone/>
            </a:pPr>
            <a:r>
              <a:t/>
            </a:r>
            <a:endParaRPr/>
          </a:p>
          <a:p>
            <a:pPr indent="0" lvl="0" marL="0" rtl="0" algn="l">
              <a:spcBef>
                <a:spcPts val="0"/>
              </a:spcBef>
              <a:spcAft>
                <a:spcPts val="0"/>
              </a:spcAft>
              <a:buNone/>
            </a:pPr>
            <a:r>
              <a:rPr lang="en-AU"/>
              <a:t>You may also wish to address when advantage should be ignored – for example if a hard touch was extreme and you wish to discipline it at a high level of escalation.  Allowing play to move on for even a short period can risk a non-offending player taking justice into their own hands which could have been avoided by interrupting the game instead.</a:t>
            </a:r>
            <a:endParaRPr/>
          </a:p>
          <a:p>
            <a:pPr indent="0" lvl="0" marL="0" rtl="0" algn="l">
              <a:spcBef>
                <a:spcPts val="0"/>
              </a:spcBef>
              <a:spcAft>
                <a:spcPts val="0"/>
              </a:spcAft>
              <a:buNone/>
            </a:pPr>
            <a:r>
              <a:t/>
            </a:r>
            <a:endParaRPr/>
          </a:p>
        </p:txBody>
      </p:sp>
      <p:sp>
        <p:nvSpPr>
          <p:cNvPr id="914" name="Google Shape;914;p7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AU"/>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 name="Shape 133"/>
        <p:cNvGrpSpPr/>
        <p:nvPr/>
      </p:nvGrpSpPr>
      <p:grpSpPr>
        <a:xfrm>
          <a:off x="0" y="0"/>
          <a:ext cx="0" cy="0"/>
          <a:chOff x="0" y="0"/>
          <a:chExt cx="0" cy="0"/>
        </a:xfrm>
      </p:grpSpPr>
      <p:sp>
        <p:nvSpPr>
          <p:cNvPr id="134" name="Google Shape;134;p8: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5" name="Google Shape;135;p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8" name="Shape 918"/>
        <p:cNvGrpSpPr/>
        <p:nvPr/>
      </p:nvGrpSpPr>
      <p:grpSpPr>
        <a:xfrm>
          <a:off x="0" y="0"/>
          <a:ext cx="0" cy="0"/>
          <a:chOff x="0" y="0"/>
          <a:chExt cx="0" cy="0"/>
        </a:xfrm>
      </p:grpSpPr>
      <p:sp>
        <p:nvSpPr>
          <p:cNvPr id="919" name="Google Shape;919;p8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20" name="Google Shape;920;p8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3" name="Shape 923"/>
        <p:cNvGrpSpPr/>
        <p:nvPr/>
      </p:nvGrpSpPr>
      <p:grpSpPr>
        <a:xfrm>
          <a:off x="0" y="0"/>
          <a:ext cx="0" cy="0"/>
          <a:chOff x="0" y="0"/>
          <a:chExt cx="0" cy="0"/>
        </a:xfrm>
      </p:grpSpPr>
      <p:sp>
        <p:nvSpPr>
          <p:cNvPr id="924" name="Google Shape;924;p8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25" name="Google Shape;925;p8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1" lang="en-AU"/>
              <a:t>EDITORS WARNING : This section is a little vaguer than it used to be, consequent to some recent changes in the way advantage may (or may not) be being played at the top levels of the sport.  Watch this space for updates.</a:t>
            </a:r>
            <a:endParaRPr/>
          </a:p>
          <a:p>
            <a:pPr indent="0" lvl="0" marL="0" rtl="0" algn="l">
              <a:spcBef>
                <a:spcPts val="0"/>
              </a:spcBef>
              <a:spcAft>
                <a:spcPts val="0"/>
              </a:spcAft>
              <a:buNone/>
            </a:pPr>
            <a:r>
              <a:t/>
            </a:r>
            <a:endParaRPr/>
          </a:p>
          <a:p>
            <a:pPr indent="0" lvl="0" marL="0" rtl="0" algn="l">
              <a:spcBef>
                <a:spcPts val="0"/>
              </a:spcBef>
              <a:spcAft>
                <a:spcPts val="0"/>
              </a:spcAft>
              <a:buNone/>
            </a:pPr>
            <a:r>
              <a:rPr lang="en-AU"/>
              <a:t>Key Outcomes:</a:t>
            </a:r>
            <a:endParaRPr/>
          </a:p>
          <a:p>
            <a:pPr indent="-228600" lvl="0" marL="228600" rtl="0" algn="l">
              <a:spcBef>
                <a:spcPts val="0"/>
              </a:spcBef>
              <a:spcAft>
                <a:spcPts val="0"/>
              </a:spcAft>
              <a:buClr>
                <a:schemeClr val="dk1"/>
              </a:buClr>
              <a:buSzPts val="1200"/>
              <a:buFont typeface="Calibri"/>
              <a:buAutoNum type="arabicPeriod"/>
            </a:pPr>
            <a:r>
              <a:rPr lang="en-AU"/>
              <a:t>Advantage is created as a result of an infraction of the rules</a:t>
            </a:r>
            <a:endParaRPr/>
          </a:p>
          <a:p>
            <a:pPr indent="-228600" lvl="0" marL="228600" rtl="0" algn="l">
              <a:spcBef>
                <a:spcPts val="0"/>
              </a:spcBef>
              <a:spcAft>
                <a:spcPts val="0"/>
              </a:spcAft>
              <a:buClr>
                <a:schemeClr val="dk1"/>
              </a:buClr>
              <a:buSzPts val="1200"/>
              <a:buFont typeface="Calibri"/>
              <a:buAutoNum type="arabicPeriod"/>
            </a:pPr>
            <a:r>
              <a:rPr lang="en-AU"/>
              <a:t>Advantage accrues to the non-offending team</a:t>
            </a:r>
            <a:endParaRPr/>
          </a:p>
          <a:p>
            <a:pPr indent="-228600" lvl="0" marL="228600" rtl="0" algn="l">
              <a:spcBef>
                <a:spcPts val="0"/>
              </a:spcBef>
              <a:spcAft>
                <a:spcPts val="0"/>
              </a:spcAft>
              <a:buClr>
                <a:schemeClr val="dk1"/>
              </a:buClr>
              <a:buSzPts val="1200"/>
              <a:buFont typeface="Calibri"/>
              <a:buAutoNum type="arabicPeriod"/>
            </a:pPr>
            <a:r>
              <a:rPr lang="en-AU"/>
              <a:t>The referee should continue normal actions until it becomes clear that advantage has not been achieved</a:t>
            </a:r>
            <a:endParaRPr/>
          </a:p>
          <a:p>
            <a:pPr indent="-152400" lvl="0" marL="228600" rtl="0" algn="l">
              <a:spcBef>
                <a:spcPts val="0"/>
              </a:spcBef>
              <a:spcAft>
                <a:spcPts val="0"/>
              </a:spcAft>
              <a:buClr>
                <a:schemeClr val="dk1"/>
              </a:buClr>
              <a:buSzPts val="1200"/>
              <a:buFont typeface="Calibri"/>
              <a:buNone/>
            </a:pPr>
            <a:r>
              <a:t/>
            </a:r>
            <a:endParaRPr/>
          </a:p>
          <a:p>
            <a:pPr indent="0" lvl="0" marL="0" rtl="0" algn="l">
              <a:spcBef>
                <a:spcPts val="0"/>
              </a:spcBef>
              <a:spcAft>
                <a:spcPts val="0"/>
              </a:spcAft>
              <a:buClr>
                <a:schemeClr val="dk1"/>
              </a:buClr>
              <a:buSzPts val="1200"/>
              <a:buFont typeface="Calibri"/>
              <a:buNone/>
            </a:pPr>
            <a:r>
              <a:rPr lang="en-AU"/>
              <a:t>Start with an offside situation, which is easy.  Walk the candidates through the above questions asking for their input on each question posed.</a:t>
            </a:r>
            <a:endParaRPr/>
          </a:p>
          <a:p>
            <a:pPr indent="0" lvl="0" marL="0" rtl="0" algn="l">
              <a:spcBef>
                <a:spcPts val="0"/>
              </a:spcBef>
              <a:spcAft>
                <a:spcPts val="0"/>
              </a:spcAft>
              <a:buClr>
                <a:schemeClr val="dk1"/>
              </a:buClr>
              <a:buSzPts val="1200"/>
              <a:buFont typeface="Calibri"/>
              <a:buNone/>
            </a:pPr>
            <a:r>
              <a:t/>
            </a:r>
            <a:endParaRPr/>
          </a:p>
          <a:p>
            <a:pPr indent="0" lvl="0" marL="0" rtl="0" algn="l">
              <a:spcBef>
                <a:spcPts val="0"/>
              </a:spcBef>
              <a:spcAft>
                <a:spcPts val="0"/>
              </a:spcAft>
              <a:buClr>
                <a:schemeClr val="dk1"/>
              </a:buClr>
              <a:buSzPts val="1200"/>
              <a:buFont typeface="Calibri"/>
              <a:buNone/>
            </a:pPr>
            <a:r>
              <a:rPr lang="en-AU"/>
              <a:t>Next, break the candidates into groups of three.  Assign each group a more complex penalty situation</a:t>
            </a:r>
            <a:endParaRPr/>
          </a:p>
          <a:p>
            <a:pPr indent="-228600" lvl="0" marL="228600" rtl="0" algn="l">
              <a:spcBef>
                <a:spcPts val="0"/>
              </a:spcBef>
              <a:spcAft>
                <a:spcPts val="0"/>
              </a:spcAft>
              <a:buClr>
                <a:schemeClr val="dk1"/>
              </a:buClr>
              <a:buSzPts val="1200"/>
              <a:buFont typeface="Calibri"/>
              <a:buAutoNum type="arabicPeriod"/>
            </a:pPr>
            <a:r>
              <a:rPr lang="en-AU"/>
              <a:t>Touch and Pass - they need to remember to wait for an intercept, and must decide where the mark will be</a:t>
            </a:r>
            <a:endParaRPr/>
          </a:p>
          <a:p>
            <a:pPr indent="-228600" lvl="0" marL="228600" rtl="0" algn="l">
              <a:spcBef>
                <a:spcPts val="0"/>
              </a:spcBef>
              <a:spcAft>
                <a:spcPts val="0"/>
              </a:spcAft>
              <a:buClr>
                <a:schemeClr val="dk1"/>
              </a:buClr>
              <a:buSzPts val="1200"/>
              <a:buFont typeface="Calibri"/>
              <a:buAutoNum type="arabicPeriod"/>
            </a:pPr>
            <a:r>
              <a:rPr lang="en-AU"/>
              <a:t>Actions near tryline (Mexican) where the link is not advancing but attack is focussed on middles – communications important, impact on game must be decided</a:t>
            </a:r>
            <a:endParaRPr/>
          </a:p>
          <a:p>
            <a:pPr indent="-228600" lvl="0" marL="228600" rtl="0" algn="l">
              <a:spcBef>
                <a:spcPts val="0"/>
              </a:spcBef>
              <a:spcAft>
                <a:spcPts val="0"/>
              </a:spcAft>
              <a:buClr>
                <a:schemeClr val="dk1"/>
              </a:buClr>
              <a:buSzPts val="1200"/>
              <a:buFont typeface="Calibri"/>
              <a:buAutoNum type="arabicPeriod"/>
            </a:pPr>
            <a:r>
              <a:rPr lang="en-AU"/>
              <a:t>Hard touch by defender in rollball, but half can access the ball – wait to see if attack can get their desired play outcome</a:t>
            </a:r>
            <a:endParaRPr/>
          </a:p>
          <a:p>
            <a:pPr indent="0" lvl="0" marL="0" rtl="0" algn="l">
              <a:spcBef>
                <a:spcPts val="0"/>
              </a:spcBef>
              <a:spcAft>
                <a:spcPts val="0"/>
              </a:spcAft>
              <a:buNone/>
            </a:pPr>
            <a:r>
              <a:t/>
            </a:r>
            <a:endParaRPr/>
          </a:p>
          <a:p>
            <a:pPr indent="0" lvl="0" marL="0" rtl="0" algn="l">
              <a:spcBef>
                <a:spcPts val="0"/>
              </a:spcBef>
              <a:spcAft>
                <a:spcPts val="0"/>
              </a:spcAft>
              <a:buNone/>
            </a:pPr>
            <a:r>
              <a:rPr lang="en-AU"/>
              <a:t>You may also wish to address when advantage should be ignored – for example if a hard touch was extreme and you wish to discipline it at a high level of escalation.  Allowing play to move on for even a short period can risk a non-offending player taking justice into their own hands which could have been avoided by interrupting the game instead.</a:t>
            </a:r>
            <a:endParaRPr/>
          </a:p>
          <a:p>
            <a:pPr indent="0" lvl="0" marL="0" rtl="0" algn="l">
              <a:spcBef>
                <a:spcPts val="0"/>
              </a:spcBef>
              <a:spcAft>
                <a:spcPts val="0"/>
              </a:spcAft>
              <a:buNone/>
            </a:pPr>
            <a:r>
              <a:t/>
            </a:r>
            <a:endParaRPr/>
          </a:p>
        </p:txBody>
      </p:sp>
      <p:sp>
        <p:nvSpPr>
          <p:cNvPr id="926" name="Google Shape;926;p8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AU"/>
              <a:t>‹#›</a:t>
            </a:fld>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2" name="Shape 932"/>
        <p:cNvGrpSpPr/>
        <p:nvPr/>
      </p:nvGrpSpPr>
      <p:grpSpPr>
        <a:xfrm>
          <a:off x="0" y="0"/>
          <a:ext cx="0" cy="0"/>
          <a:chOff x="0" y="0"/>
          <a:chExt cx="0" cy="0"/>
        </a:xfrm>
      </p:grpSpPr>
      <p:sp>
        <p:nvSpPr>
          <p:cNvPr id="933" name="Google Shape;933;p82: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34" name="Google Shape;934;p8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6" name="Shape 976"/>
        <p:cNvGrpSpPr/>
        <p:nvPr/>
      </p:nvGrpSpPr>
      <p:grpSpPr>
        <a:xfrm>
          <a:off x="0" y="0"/>
          <a:ext cx="0" cy="0"/>
          <a:chOff x="0" y="0"/>
          <a:chExt cx="0" cy="0"/>
        </a:xfrm>
      </p:grpSpPr>
      <p:sp>
        <p:nvSpPr>
          <p:cNvPr id="977" name="Google Shape;977;p8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978" name="Google Shape;978;p8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79" name="Google Shape;979;p8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AU" sz="1200">
                <a:solidFill>
                  <a:schemeClr val="dk1"/>
                </a:solidFill>
                <a:latin typeface="Arial"/>
                <a:ea typeface="Arial"/>
                <a:cs typeface="Arial"/>
                <a:sym typeface="Arial"/>
              </a:rPr>
              <a:t>‹#›</a:t>
            </a:fld>
            <a:endParaRPr sz="1200">
              <a:solidFill>
                <a:schemeClr val="dk1"/>
              </a:solidFill>
              <a:latin typeface="Arial"/>
              <a:ea typeface="Arial"/>
              <a:cs typeface="Arial"/>
              <a:sym typeface="Arial"/>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3" name="Shape 983"/>
        <p:cNvGrpSpPr/>
        <p:nvPr/>
      </p:nvGrpSpPr>
      <p:grpSpPr>
        <a:xfrm>
          <a:off x="0" y="0"/>
          <a:ext cx="0" cy="0"/>
          <a:chOff x="0" y="0"/>
          <a:chExt cx="0" cy="0"/>
        </a:xfrm>
      </p:grpSpPr>
      <p:sp>
        <p:nvSpPr>
          <p:cNvPr id="984" name="Google Shape;984;p8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985" name="Google Shape;985;p8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AU">
                <a:latin typeface="Arial"/>
                <a:ea typeface="Arial"/>
                <a:cs typeface="Arial"/>
                <a:sym typeface="Arial"/>
              </a:rPr>
              <a:t>4 attackers and all dfender must be in position</a:t>
            </a:r>
            <a:endParaRPr>
              <a:latin typeface="Arial"/>
              <a:ea typeface="Arial"/>
              <a:cs typeface="Arial"/>
              <a:sym typeface="Arial"/>
            </a:endParaRPr>
          </a:p>
        </p:txBody>
      </p:sp>
      <p:sp>
        <p:nvSpPr>
          <p:cNvPr id="986" name="Google Shape;986;p8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AU" sz="1200">
                <a:solidFill>
                  <a:schemeClr val="dk1"/>
                </a:solidFill>
                <a:latin typeface="Arial"/>
                <a:ea typeface="Arial"/>
                <a:cs typeface="Arial"/>
                <a:sym typeface="Arial"/>
              </a:rPr>
              <a:t>‹#›</a:t>
            </a:fld>
            <a:endParaRPr sz="1200">
              <a:solidFill>
                <a:schemeClr val="dk1"/>
              </a:solidFill>
              <a:latin typeface="Arial"/>
              <a:ea typeface="Arial"/>
              <a:cs typeface="Arial"/>
              <a:sym typeface="Arial"/>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5" name="Shape 1015"/>
        <p:cNvGrpSpPr/>
        <p:nvPr/>
      </p:nvGrpSpPr>
      <p:grpSpPr>
        <a:xfrm>
          <a:off x="0" y="0"/>
          <a:ext cx="0" cy="0"/>
          <a:chOff x="0" y="0"/>
          <a:chExt cx="0" cy="0"/>
        </a:xfrm>
      </p:grpSpPr>
      <p:sp>
        <p:nvSpPr>
          <p:cNvPr id="1016" name="Google Shape;1016;p8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017" name="Google Shape;1017;p8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latin typeface="Arial"/>
              <a:ea typeface="Arial"/>
              <a:cs typeface="Arial"/>
              <a:sym typeface="Arial"/>
            </a:endParaRPr>
          </a:p>
        </p:txBody>
      </p:sp>
      <p:sp>
        <p:nvSpPr>
          <p:cNvPr id="1018" name="Google Shape;1018;p8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AU" sz="1200">
                <a:solidFill>
                  <a:schemeClr val="dk1"/>
                </a:solidFill>
                <a:latin typeface="Arial"/>
                <a:ea typeface="Arial"/>
                <a:cs typeface="Arial"/>
                <a:sym typeface="Arial"/>
              </a:rPr>
              <a:t>‹#›</a:t>
            </a:fld>
            <a:endParaRPr sz="1200">
              <a:solidFill>
                <a:schemeClr val="dk1"/>
              </a:solidFill>
              <a:latin typeface="Arial"/>
              <a:ea typeface="Arial"/>
              <a:cs typeface="Arial"/>
              <a:sym typeface="Arial"/>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4" name="Shape 1044"/>
        <p:cNvGrpSpPr/>
        <p:nvPr/>
      </p:nvGrpSpPr>
      <p:grpSpPr>
        <a:xfrm>
          <a:off x="0" y="0"/>
          <a:ext cx="0" cy="0"/>
          <a:chOff x="0" y="0"/>
          <a:chExt cx="0" cy="0"/>
        </a:xfrm>
      </p:grpSpPr>
      <p:sp>
        <p:nvSpPr>
          <p:cNvPr id="1045" name="Google Shape;1045;p8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046" name="Google Shape;1046;p8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latin typeface="Arial"/>
              <a:ea typeface="Arial"/>
              <a:cs typeface="Arial"/>
              <a:sym typeface="Arial"/>
            </a:endParaRPr>
          </a:p>
        </p:txBody>
      </p:sp>
      <p:sp>
        <p:nvSpPr>
          <p:cNvPr id="1047" name="Google Shape;1047;p8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AU" sz="1200">
                <a:solidFill>
                  <a:schemeClr val="dk1"/>
                </a:solidFill>
                <a:latin typeface="Arial"/>
                <a:ea typeface="Arial"/>
                <a:cs typeface="Arial"/>
                <a:sym typeface="Arial"/>
              </a:rPr>
              <a:t>‹#›</a:t>
            </a:fld>
            <a:endParaRPr sz="1200">
              <a:solidFill>
                <a:schemeClr val="dk1"/>
              </a:solidFill>
              <a:latin typeface="Arial"/>
              <a:ea typeface="Arial"/>
              <a:cs typeface="Arial"/>
              <a:sym typeface="Arial"/>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2" name="Shape 1072"/>
        <p:cNvGrpSpPr/>
        <p:nvPr/>
      </p:nvGrpSpPr>
      <p:grpSpPr>
        <a:xfrm>
          <a:off x="0" y="0"/>
          <a:ext cx="0" cy="0"/>
          <a:chOff x="0" y="0"/>
          <a:chExt cx="0" cy="0"/>
        </a:xfrm>
      </p:grpSpPr>
      <p:sp>
        <p:nvSpPr>
          <p:cNvPr id="1073" name="Google Shape;1073;p8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074" name="Google Shape;1074;p8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latin typeface="Arial"/>
              <a:ea typeface="Arial"/>
              <a:cs typeface="Arial"/>
              <a:sym typeface="Arial"/>
            </a:endParaRPr>
          </a:p>
        </p:txBody>
      </p:sp>
      <p:sp>
        <p:nvSpPr>
          <p:cNvPr id="1075" name="Google Shape;1075;p8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AU" sz="1200">
                <a:solidFill>
                  <a:schemeClr val="dk1"/>
                </a:solidFill>
                <a:latin typeface="Arial"/>
                <a:ea typeface="Arial"/>
                <a:cs typeface="Arial"/>
                <a:sym typeface="Arial"/>
              </a:rPr>
              <a:t>‹#›</a:t>
            </a:fld>
            <a:endParaRPr sz="1200">
              <a:solidFill>
                <a:schemeClr val="dk1"/>
              </a:solidFill>
              <a:latin typeface="Arial"/>
              <a:ea typeface="Arial"/>
              <a:cs typeface="Arial"/>
              <a:sym typeface="Arial"/>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8" name="Shape 1098"/>
        <p:cNvGrpSpPr/>
        <p:nvPr/>
      </p:nvGrpSpPr>
      <p:grpSpPr>
        <a:xfrm>
          <a:off x="0" y="0"/>
          <a:ext cx="0" cy="0"/>
          <a:chOff x="0" y="0"/>
          <a:chExt cx="0" cy="0"/>
        </a:xfrm>
      </p:grpSpPr>
      <p:sp>
        <p:nvSpPr>
          <p:cNvPr id="1099" name="Google Shape;1099;p8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100" name="Google Shape;1100;p8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latin typeface="Arial"/>
              <a:ea typeface="Arial"/>
              <a:cs typeface="Arial"/>
              <a:sym typeface="Arial"/>
            </a:endParaRPr>
          </a:p>
        </p:txBody>
      </p:sp>
      <p:sp>
        <p:nvSpPr>
          <p:cNvPr id="1101" name="Google Shape;1101;p8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AU" sz="1200">
                <a:solidFill>
                  <a:schemeClr val="dk1"/>
                </a:solidFill>
                <a:latin typeface="Arial"/>
                <a:ea typeface="Arial"/>
                <a:cs typeface="Arial"/>
                <a:sym typeface="Arial"/>
              </a:rPr>
              <a:t>‹#›</a:t>
            </a:fld>
            <a:endParaRPr sz="1200">
              <a:solidFill>
                <a:schemeClr val="dk1"/>
              </a:solidFill>
              <a:latin typeface="Arial"/>
              <a:ea typeface="Arial"/>
              <a:cs typeface="Arial"/>
              <a:sym typeface="Arial"/>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5" name="Shape 1105"/>
        <p:cNvGrpSpPr/>
        <p:nvPr/>
      </p:nvGrpSpPr>
      <p:grpSpPr>
        <a:xfrm>
          <a:off x="0" y="0"/>
          <a:ext cx="0" cy="0"/>
          <a:chOff x="0" y="0"/>
          <a:chExt cx="0" cy="0"/>
        </a:xfrm>
      </p:grpSpPr>
      <p:sp>
        <p:nvSpPr>
          <p:cNvPr id="1106" name="Google Shape;1106;p8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107" name="Google Shape;1107;p8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latin typeface="Arial"/>
              <a:ea typeface="Arial"/>
              <a:cs typeface="Arial"/>
              <a:sym typeface="Arial"/>
            </a:endParaRPr>
          </a:p>
        </p:txBody>
      </p:sp>
      <p:sp>
        <p:nvSpPr>
          <p:cNvPr id="1108" name="Google Shape;1108;p8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AU" sz="1200">
                <a:solidFill>
                  <a:schemeClr val="dk1"/>
                </a:solidFill>
                <a:latin typeface="Arial"/>
                <a:ea typeface="Arial"/>
                <a:cs typeface="Arial"/>
                <a:sym typeface="Arial"/>
              </a:rPr>
              <a:t>‹#›</a:t>
            </a:fld>
            <a:endParaRPr sz="1200">
              <a:solidFill>
                <a:schemeClr val="dk1"/>
              </a:solidFill>
              <a:latin typeface="Arial"/>
              <a:ea typeface="Arial"/>
              <a:cs typeface="Arial"/>
              <a:sym typeface="Aria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 name="Shape 138"/>
        <p:cNvGrpSpPr/>
        <p:nvPr/>
      </p:nvGrpSpPr>
      <p:grpSpPr>
        <a:xfrm>
          <a:off x="0" y="0"/>
          <a:ext cx="0" cy="0"/>
          <a:chOff x="0" y="0"/>
          <a:chExt cx="0" cy="0"/>
        </a:xfrm>
      </p:grpSpPr>
      <p:sp>
        <p:nvSpPr>
          <p:cNvPr id="139" name="Google Shape;139;p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0" name="Google Shape;140;p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1" lang="en-AU">
                <a:latin typeface="Arial"/>
                <a:ea typeface="Arial"/>
                <a:cs typeface="Arial"/>
                <a:sym typeface="Arial"/>
              </a:rPr>
              <a:t>EXERCISE</a:t>
            </a:r>
            <a:endParaRPr/>
          </a:p>
          <a:p>
            <a:pPr indent="0" lvl="0" marL="0" rtl="0" algn="l">
              <a:spcBef>
                <a:spcPts val="0"/>
              </a:spcBef>
              <a:spcAft>
                <a:spcPts val="0"/>
              </a:spcAft>
              <a:buNone/>
            </a:pPr>
            <a:r>
              <a:t/>
            </a:r>
            <a:endParaRPr>
              <a:latin typeface="Arial"/>
              <a:ea typeface="Arial"/>
              <a:cs typeface="Arial"/>
              <a:sym typeface="Arial"/>
            </a:endParaRPr>
          </a:p>
          <a:p>
            <a:pPr indent="0" lvl="0" marL="0" rtl="0" algn="l">
              <a:spcBef>
                <a:spcPts val="0"/>
              </a:spcBef>
              <a:spcAft>
                <a:spcPts val="0"/>
              </a:spcAft>
              <a:buNone/>
            </a:pPr>
            <a:r>
              <a:rPr b="1" lang="en-AU">
                <a:latin typeface="Arial"/>
                <a:ea typeface="Arial"/>
                <a:cs typeface="Arial"/>
                <a:sym typeface="Arial"/>
              </a:rPr>
              <a:t>Identify the characteristics necessary to enhance the performance of a Referee.</a:t>
            </a:r>
            <a:endParaRPr/>
          </a:p>
          <a:p>
            <a:pPr indent="0" lvl="0" marL="0" rtl="0" algn="l">
              <a:spcBef>
                <a:spcPts val="0"/>
              </a:spcBef>
              <a:spcAft>
                <a:spcPts val="0"/>
              </a:spcAft>
              <a:buNone/>
            </a:pPr>
            <a:r>
              <a:rPr lang="en-AU">
                <a:latin typeface="Arial"/>
                <a:ea typeface="Arial"/>
                <a:cs typeface="Arial"/>
                <a:sym typeface="Arial"/>
              </a:rPr>
              <a:t>- What are the important characteristics?</a:t>
            </a:r>
            <a:endParaRPr/>
          </a:p>
          <a:p>
            <a:pPr indent="0" lvl="0" marL="0" rtl="0" algn="l">
              <a:spcBef>
                <a:spcPts val="0"/>
              </a:spcBef>
              <a:spcAft>
                <a:spcPts val="0"/>
              </a:spcAft>
              <a:buNone/>
            </a:pPr>
            <a:r>
              <a:t/>
            </a:r>
            <a:endParaRPr>
              <a:latin typeface="Arial"/>
              <a:ea typeface="Arial"/>
              <a:cs typeface="Arial"/>
              <a:sym typeface="Arial"/>
            </a:endParaRPr>
          </a:p>
          <a:p>
            <a:pPr indent="0" lvl="0" marL="0" rtl="0" algn="l">
              <a:spcBef>
                <a:spcPts val="0"/>
              </a:spcBef>
              <a:spcAft>
                <a:spcPts val="0"/>
              </a:spcAft>
              <a:buNone/>
            </a:pPr>
            <a:r>
              <a:rPr b="1" lang="en-AU">
                <a:latin typeface="Arial"/>
                <a:ea typeface="Arial"/>
                <a:cs typeface="Arial"/>
                <a:sym typeface="Arial"/>
              </a:rPr>
              <a:t>Understand the reasons for the behavior expected of a Referee.</a:t>
            </a:r>
            <a:endParaRPr/>
          </a:p>
          <a:p>
            <a:pPr indent="0" lvl="0" marL="0" rtl="0" algn="l">
              <a:spcBef>
                <a:spcPts val="0"/>
              </a:spcBef>
              <a:spcAft>
                <a:spcPts val="0"/>
              </a:spcAft>
              <a:buNone/>
            </a:pPr>
            <a:r>
              <a:rPr lang="en-AU">
                <a:latin typeface="Arial"/>
                <a:ea typeface="Arial"/>
                <a:cs typeface="Arial"/>
                <a:sym typeface="Arial"/>
              </a:rPr>
              <a:t>- Why are they important?</a:t>
            </a:r>
            <a:endParaRPr/>
          </a:p>
          <a:p>
            <a:pPr indent="0" lvl="0" marL="0" rtl="0" algn="l">
              <a:spcBef>
                <a:spcPts val="0"/>
              </a:spcBef>
              <a:spcAft>
                <a:spcPts val="0"/>
              </a:spcAft>
              <a:buNone/>
            </a:pPr>
            <a:r>
              <a:t/>
            </a:r>
            <a:endParaRPr>
              <a:latin typeface="Arial"/>
              <a:ea typeface="Arial"/>
              <a:cs typeface="Arial"/>
              <a:sym typeface="Arial"/>
            </a:endParaRPr>
          </a:p>
          <a:p>
            <a:pPr indent="0" lvl="0" marL="0" rtl="0" algn="l">
              <a:spcBef>
                <a:spcPts val="0"/>
              </a:spcBef>
              <a:spcAft>
                <a:spcPts val="0"/>
              </a:spcAft>
              <a:buNone/>
            </a:pPr>
            <a:r>
              <a:rPr b="1" lang="en-AU">
                <a:latin typeface="Arial"/>
                <a:ea typeface="Arial"/>
                <a:cs typeface="Arial"/>
                <a:sym typeface="Arial"/>
              </a:rPr>
              <a:t>Identify ways of improving personal performance.</a:t>
            </a:r>
            <a:r>
              <a:rPr lang="en-AU">
                <a:latin typeface="Arial"/>
                <a:ea typeface="Arial"/>
                <a:cs typeface="Arial"/>
                <a:sym typeface="Arial"/>
              </a:rPr>
              <a:t> </a:t>
            </a:r>
            <a:endParaRPr>
              <a:latin typeface="Arial"/>
              <a:ea typeface="Arial"/>
              <a:cs typeface="Arial"/>
              <a:sym typeface="Arial"/>
            </a:endParaRPr>
          </a:p>
          <a:p>
            <a:pPr indent="0" lvl="0" marL="0" rtl="0" algn="l">
              <a:spcBef>
                <a:spcPts val="0"/>
              </a:spcBef>
              <a:spcAft>
                <a:spcPts val="0"/>
              </a:spcAft>
              <a:buNone/>
            </a:pPr>
            <a:r>
              <a:t/>
            </a:r>
            <a:endParaRPr/>
          </a:p>
        </p:txBody>
      </p:sp>
      <p:sp>
        <p:nvSpPr>
          <p:cNvPr id="141" name="Google Shape;141;p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AU"/>
              <a:t>‹#›</a:t>
            </a:fld>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2" name="Shape 1112"/>
        <p:cNvGrpSpPr/>
        <p:nvPr/>
      </p:nvGrpSpPr>
      <p:grpSpPr>
        <a:xfrm>
          <a:off x="0" y="0"/>
          <a:ext cx="0" cy="0"/>
          <a:chOff x="0" y="0"/>
          <a:chExt cx="0" cy="0"/>
        </a:xfrm>
      </p:grpSpPr>
      <p:sp>
        <p:nvSpPr>
          <p:cNvPr id="1113" name="Google Shape;1113;p9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114" name="Google Shape;1114;p9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latin typeface="Arial"/>
              <a:ea typeface="Arial"/>
              <a:cs typeface="Arial"/>
              <a:sym typeface="Arial"/>
            </a:endParaRPr>
          </a:p>
        </p:txBody>
      </p:sp>
      <p:sp>
        <p:nvSpPr>
          <p:cNvPr id="1115" name="Google Shape;1115;p9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AU" sz="1200">
                <a:solidFill>
                  <a:schemeClr val="dk1"/>
                </a:solidFill>
                <a:latin typeface="Arial"/>
                <a:ea typeface="Arial"/>
                <a:cs typeface="Arial"/>
                <a:sym typeface="Arial"/>
              </a:rPr>
              <a:t>‹#›</a:t>
            </a:fld>
            <a:endParaRPr sz="1200">
              <a:solidFill>
                <a:schemeClr val="dk1"/>
              </a:solidFill>
              <a:latin typeface="Arial"/>
              <a:ea typeface="Arial"/>
              <a:cs typeface="Arial"/>
              <a:sym typeface="Arial"/>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7" name="Shape 1137"/>
        <p:cNvGrpSpPr/>
        <p:nvPr/>
      </p:nvGrpSpPr>
      <p:grpSpPr>
        <a:xfrm>
          <a:off x="0" y="0"/>
          <a:ext cx="0" cy="0"/>
          <a:chOff x="0" y="0"/>
          <a:chExt cx="0" cy="0"/>
        </a:xfrm>
      </p:grpSpPr>
      <p:sp>
        <p:nvSpPr>
          <p:cNvPr id="1138" name="Google Shape;1138;p9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139" name="Google Shape;1139;p9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latin typeface="Arial"/>
              <a:ea typeface="Arial"/>
              <a:cs typeface="Arial"/>
              <a:sym typeface="Arial"/>
            </a:endParaRPr>
          </a:p>
        </p:txBody>
      </p:sp>
      <p:sp>
        <p:nvSpPr>
          <p:cNvPr id="1140" name="Google Shape;1140;p9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AU" sz="1200">
                <a:solidFill>
                  <a:schemeClr val="dk1"/>
                </a:solidFill>
                <a:latin typeface="Arial"/>
                <a:ea typeface="Arial"/>
                <a:cs typeface="Arial"/>
                <a:sym typeface="Arial"/>
              </a:rPr>
              <a:t>‹#›</a:t>
            </a:fld>
            <a:endParaRPr sz="1200">
              <a:solidFill>
                <a:schemeClr val="dk1"/>
              </a:solidFill>
              <a:latin typeface="Arial"/>
              <a:ea typeface="Arial"/>
              <a:cs typeface="Arial"/>
              <a:sym typeface="Arial"/>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4" name="Shape 1164"/>
        <p:cNvGrpSpPr/>
        <p:nvPr/>
      </p:nvGrpSpPr>
      <p:grpSpPr>
        <a:xfrm>
          <a:off x="0" y="0"/>
          <a:ext cx="0" cy="0"/>
          <a:chOff x="0" y="0"/>
          <a:chExt cx="0" cy="0"/>
        </a:xfrm>
      </p:grpSpPr>
      <p:sp>
        <p:nvSpPr>
          <p:cNvPr id="1165" name="Google Shape;1165;p9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166" name="Google Shape;1166;p9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latin typeface="Arial"/>
              <a:ea typeface="Arial"/>
              <a:cs typeface="Arial"/>
              <a:sym typeface="Arial"/>
            </a:endParaRPr>
          </a:p>
        </p:txBody>
      </p:sp>
      <p:sp>
        <p:nvSpPr>
          <p:cNvPr id="1167" name="Google Shape;1167;p9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AU" sz="1200">
                <a:solidFill>
                  <a:schemeClr val="dk1"/>
                </a:solidFill>
                <a:latin typeface="Arial"/>
                <a:ea typeface="Arial"/>
                <a:cs typeface="Arial"/>
                <a:sym typeface="Arial"/>
              </a:rPr>
              <a:t>‹#›</a:t>
            </a:fld>
            <a:endParaRPr sz="1200">
              <a:solidFill>
                <a:schemeClr val="dk1"/>
              </a:solidFill>
              <a:latin typeface="Arial"/>
              <a:ea typeface="Arial"/>
              <a:cs typeface="Arial"/>
              <a:sym typeface="Arial"/>
            </a:endParaRPr>
          </a:p>
        </p:txBody>
      </p:sp>
    </p:spTree>
  </p:cSld>
  <p:clrMapOvr>
    <a:masterClrMapping/>
  </p:clrMapOvr>
</p:notes>
</file>

<file path=ppt/notesSlides/notesSlide9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1" name="Shape 1191"/>
        <p:cNvGrpSpPr/>
        <p:nvPr/>
      </p:nvGrpSpPr>
      <p:grpSpPr>
        <a:xfrm>
          <a:off x="0" y="0"/>
          <a:ext cx="0" cy="0"/>
          <a:chOff x="0" y="0"/>
          <a:chExt cx="0" cy="0"/>
        </a:xfrm>
      </p:grpSpPr>
      <p:sp>
        <p:nvSpPr>
          <p:cNvPr id="1192" name="Google Shape;1192;p93: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93" name="Google Shape;1193;p9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6" name="Shape 1196"/>
        <p:cNvGrpSpPr/>
        <p:nvPr/>
      </p:nvGrpSpPr>
      <p:grpSpPr>
        <a:xfrm>
          <a:off x="0" y="0"/>
          <a:ext cx="0" cy="0"/>
          <a:chOff x="0" y="0"/>
          <a:chExt cx="0" cy="0"/>
        </a:xfrm>
      </p:grpSpPr>
      <p:sp>
        <p:nvSpPr>
          <p:cNvPr id="1197" name="Google Shape;1197;p94: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98" name="Google Shape;1198;p9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1" name="Shape 1201"/>
        <p:cNvGrpSpPr/>
        <p:nvPr/>
      </p:nvGrpSpPr>
      <p:grpSpPr>
        <a:xfrm>
          <a:off x="0" y="0"/>
          <a:ext cx="0" cy="0"/>
          <a:chOff x="0" y="0"/>
          <a:chExt cx="0" cy="0"/>
        </a:xfrm>
      </p:grpSpPr>
      <p:sp>
        <p:nvSpPr>
          <p:cNvPr id="1202" name="Google Shape;1202;p9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03" name="Google Shape;1203;p9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a:p>
            <a:pPr indent="0" lvl="0" marL="0" rtl="0" algn="l">
              <a:spcBef>
                <a:spcPts val="0"/>
              </a:spcBef>
              <a:spcAft>
                <a:spcPts val="0"/>
              </a:spcAft>
              <a:buNone/>
            </a:pPr>
            <a:r>
              <a:rPr lang="en-AU"/>
              <a:t>Proximity – being close enough to be believable, and reduces the power of argument by players who were closer than you</a:t>
            </a:r>
            <a:endParaRPr/>
          </a:p>
          <a:p>
            <a:pPr indent="0" lvl="0" marL="0" rtl="0" algn="l">
              <a:spcBef>
                <a:spcPts val="0"/>
              </a:spcBef>
              <a:spcAft>
                <a:spcPts val="0"/>
              </a:spcAft>
              <a:buNone/>
            </a:pPr>
            <a:r>
              <a:t/>
            </a:r>
            <a:endParaRPr/>
          </a:p>
          <a:p>
            <a:pPr indent="0" lvl="0" marL="0" rtl="0" algn="l">
              <a:spcBef>
                <a:spcPts val="0"/>
              </a:spcBef>
              <a:spcAft>
                <a:spcPts val="0"/>
              </a:spcAft>
              <a:buNone/>
            </a:pPr>
            <a:r>
              <a:rPr lang="en-AU"/>
              <a:t>Make a ruling – can be as little as calling ‘play on’ or saying ‘ball was down first’.  It acknowledges that you have seen the action in question, and have decided what to do with it.</a:t>
            </a:r>
            <a:endParaRPr/>
          </a:p>
          <a:p>
            <a:pPr indent="0" lvl="0" marL="0" rtl="0" algn="l">
              <a:spcBef>
                <a:spcPts val="0"/>
              </a:spcBef>
              <a:spcAft>
                <a:spcPts val="0"/>
              </a:spcAft>
              <a:buNone/>
            </a:pPr>
            <a:r>
              <a:rPr lang="en-AU"/>
              <a:t>Remember that staying silent can be interpreted by players as having not seen their call – which makes you a spectator and not a decision maker.</a:t>
            </a:r>
            <a:endParaRPr/>
          </a:p>
          <a:p>
            <a:pPr indent="0" lvl="0" marL="0" rtl="0" algn="l">
              <a:spcBef>
                <a:spcPts val="0"/>
              </a:spcBef>
              <a:spcAft>
                <a:spcPts val="0"/>
              </a:spcAft>
              <a:buNone/>
            </a:pPr>
            <a:r>
              <a:t/>
            </a:r>
            <a:endParaRPr/>
          </a:p>
          <a:p>
            <a:pPr indent="0" lvl="0" marL="0" rtl="0" algn="l">
              <a:spcBef>
                <a:spcPts val="0"/>
              </a:spcBef>
              <a:spcAft>
                <a:spcPts val="0"/>
              </a:spcAft>
              <a:buNone/>
            </a:pPr>
            <a:r>
              <a:rPr lang="en-AU"/>
              <a:t>Continue the game – move the game onwards, by continuing play, giving a penalty, or other action.  This reduces the interruption, and prevents any further discussion or argument.</a:t>
            </a:r>
            <a:endParaRPr/>
          </a:p>
          <a:p>
            <a:pPr indent="0" lvl="0" marL="0" rtl="0" algn="l">
              <a:spcBef>
                <a:spcPts val="0"/>
              </a:spcBef>
              <a:spcAft>
                <a:spcPts val="0"/>
              </a:spcAft>
              <a:buNone/>
            </a:pPr>
            <a:r>
              <a:t/>
            </a:r>
            <a:endParaRPr/>
          </a:p>
          <a:p>
            <a:pPr indent="0" lvl="0" marL="0" rtl="0" algn="l">
              <a:spcBef>
                <a:spcPts val="0"/>
              </a:spcBef>
              <a:spcAft>
                <a:spcPts val="0"/>
              </a:spcAft>
              <a:buNone/>
            </a:pPr>
            <a:r>
              <a:rPr lang="en-AU"/>
              <a:t>Non-credible:</a:t>
            </a:r>
            <a:endParaRPr/>
          </a:p>
          <a:p>
            <a:pPr indent="-228600" lvl="0" marL="228600" rtl="0" algn="l">
              <a:spcBef>
                <a:spcPts val="0"/>
              </a:spcBef>
              <a:spcAft>
                <a:spcPts val="0"/>
              </a:spcAft>
              <a:buClr>
                <a:schemeClr val="dk1"/>
              </a:buClr>
              <a:buSzPts val="1200"/>
              <a:buFont typeface="Calibri"/>
              <a:buAutoNum type="arabicPeriod"/>
            </a:pPr>
            <a:r>
              <a:rPr lang="en-AU"/>
              <a:t>Being too far away</a:t>
            </a:r>
            <a:endParaRPr/>
          </a:p>
          <a:p>
            <a:pPr indent="-228600" lvl="0" marL="228600" rtl="0" algn="l">
              <a:spcBef>
                <a:spcPts val="0"/>
              </a:spcBef>
              <a:spcAft>
                <a:spcPts val="0"/>
              </a:spcAft>
              <a:buClr>
                <a:schemeClr val="dk1"/>
              </a:buClr>
              <a:buSzPts val="1200"/>
              <a:buFont typeface="Calibri"/>
              <a:buAutoNum type="arabicPeriod"/>
            </a:pPr>
            <a:r>
              <a:rPr lang="en-AU"/>
              <a:t>If you did not see the action</a:t>
            </a:r>
            <a:endParaRPr/>
          </a:p>
          <a:p>
            <a:pPr indent="-228600" lvl="0" marL="228600" rtl="0" algn="l">
              <a:spcBef>
                <a:spcPts val="0"/>
              </a:spcBef>
              <a:spcAft>
                <a:spcPts val="0"/>
              </a:spcAft>
              <a:buClr>
                <a:schemeClr val="dk1"/>
              </a:buClr>
              <a:buSzPts val="1200"/>
              <a:buFont typeface="Calibri"/>
              <a:buAutoNum type="arabicPeriod"/>
            </a:pPr>
            <a:r>
              <a:rPr lang="en-AU"/>
              <a:t>If you did not make any decision at all</a:t>
            </a:r>
            <a:endParaRPr/>
          </a:p>
          <a:p>
            <a:pPr indent="-228600" lvl="0" marL="228600" rtl="0" algn="l">
              <a:spcBef>
                <a:spcPts val="0"/>
              </a:spcBef>
              <a:spcAft>
                <a:spcPts val="0"/>
              </a:spcAft>
              <a:buClr>
                <a:schemeClr val="dk1"/>
              </a:buClr>
              <a:buSzPts val="1200"/>
              <a:buFont typeface="Calibri"/>
              <a:buAutoNum type="arabicPeriod"/>
            </a:pPr>
            <a:r>
              <a:rPr lang="en-AU"/>
              <a:t>If you delayed action means that players influenced your decision, or appear to have had an influence</a:t>
            </a:r>
            <a:endParaRPr/>
          </a:p>
          <a:p>
            <a:pPr indent="-228600" lvl="0" marL="228600" rtl="0" algn="l">
              <a:spcBef>
                <a:spcPts val="0"/>
              </a:spcBef>
              <a:spcAft>
                <a:spcPts val="0"/>
              </a:spcAft>
              <a:buClr>
                <a:schemeClr val="dk1"/>
              </a:buClr>
              <a:buSzPts val="1200"/>
              <a:buFont typeface="Calibri"/>
              <a:buAutoNum type="arabicPeriod"/>
            </a:pPr>
            <a:r>
              <a:rPr lang="en-AU"/>
              <a:t>Disagreement within the referee team</a:t>
            </a:r>
            <a:endParaRPr/>
          </a:p>
          <a:p>
            <a:pPr indent="0" lvl="0" marL="0" rtl="0" algn="l">
              <a:spcBef>
                <a:spcPts val="0"/>
              </a:spcBef>
              <a:spcAft>
                <a:spcPts val="0"/>
              </a:spcAft>
              <a:buClr>
                <a:schemeClr val="dk1"/>
              </a:buClr>
              <a:buSzPts val="1200"/>
              <a:buFont typeface="Calibri"/>
              <a:buNone/>
            </a:pPr>
            <a:r>
              <a:t/>
            </a:r>
            <a:endParaRPr/>
          </a:p>
          <a:p>
            <a:pPr indent="0" lvl="0" marL="0" rtl="0" algn="l">
              <a:spcBef>
                <a:spcPts val="0"/>
              </a:spcBef>
              <a:spcAft>
                <a:spcPts val="0"/>
              </a:spcAft>
              <a:buClr>
                <a:schemeClr val="dk1"/>
              </a:buClr>
              <a:buSzPts val="1200"/>
              <a:buFont typeface="Calibri"/>
              <a:buNone/>
            </a:pPr>
            <a:r>
              <a:rPr lang="en-AU"/>
              <a:t>Being right or wrong has little impact – the quote is from Matto</a:t>
            </a:r>
            <a:endParaRPr/>
          </a:p>
        </p:txBody>
      </p:sp>
      <p:sp>
        <p:nvSpPr>
          <p:cNvPr id="1204" name="Google Shape;1204;p9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AU"/>
              <a:t>‹#›</a:t>
            </a:fld>
            <a:endParaRPr/>
          </a:p>
        </p:txBody>
      </p:sp>
    </p:spTree>
  </p:cSld>
  <p:clrMapOvr>
    <a:masterClrMapping/>
  </p:clrMapOvr>
</p:notes>
</file>

<file path=ppt/notesSlides/notesSlide9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9" name="Shape 1209"/>
        <p:cNvGrpSpPr/>
        <p:nvPr/>
      </p:nvGrpSpPr>
      <p:grpSpPr>
        <a:xfrm>
          <a:off x="0" y="0"/>
          <a:ext cx="0" cy="0"/>
          <a:chOff x="0" y="0"/>
          <a:chExt cx="0" cy="0"/>
        </a:xfrm>
      </p:grpSpPr>
      <p:sp>
        <p:nvSpPr>
          <p:cNvPr id="1210" name="Google Shape;1210;p9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11" name="Google Shape;1211;p9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Calibri"/>
              <a:buNone/>
            </a:pPr>
            <a:r>
              <a:rPr lang="en-AU"/>
              <a:t>Have a candidate name a mistake.  Have the next candidate a way of reducing conflict out of that mistake.</a:t>
            </a:r>
            <a:endParaRPr/>
          </a:p>
          <a:p>
            <a:pPr indent="0" lvl="0" marL="0" rtl="0" algn="l">
              <a:spcBef>
                <a:spcPts val="0"/>
              </a:spcBef>
              <a:spcAft>
                <a:spcPts val="0"/>
              </a:spcAft>
              <a:buClr>
                <a:schemeClr val="dk1"/>
              </a:buClr>
              <a:buSzPts val="1200"/>
              <a:buFont typeface="Calibri"/>
              <a:buNone/>
            </a:pPr>
            <a:r>
              <a:t/>
            </a:r>
            <a:endParaRPr/>
          </a:p>
          <a:p>
            <a:pPr indent="0" lvl="0" marL="0" rtl="0" algn="l">
              <a:spcBef>
                <a:spcPts val="0"/>
              </a:spcBef>
              <a:spcAft>
                <a:spcPts val="0"/>
              </a:spcAft>
              <a:buClr>
                <a:schemeClr val="dk1"/>
              </a:buClr>
              <a:buSzPts val="1200"/>
              <a:buFont typeface="Calibri"/>
              <a:buNone/>
            </a:pPr>
            <a:r>
              <a:rPr lang="en-AU"/>
              <a:t>Situation: A referee made an incorrect call on the field, but only realises two touches later.</a:t>
            </a:r>
            <a:endParaRPr/>
          </a:p>
          <a:p>
            <a:pPr indent="0" lvl="0" marL="0" rtl="0" algn="l">
              <a:spcBef>
                <a:spcPts val="0"/>
              </a:spcBef>
              <a:spcAft>
                <a:spcPts val="0"/>
              </a:spcAft>
              <a:buClr>
                <a:schemeClr val="dk1"/>
              </a:buClr>
              <a:buSzPts val="1200"/>
              <a:buFont typeface="Calibri"/>
              <a:buNone/>
            </a:pPr>
            <a:r>
              <a:rPr lang="en-AU"/>
              <a:t>Answer : Apologise at the next break in play to their captain, or to their coach when on their sideline as Support referee.  But you cannot ‘unwind’ the game and fix it.</a:t>
            </a:r>
            <a:endParaRPr/>
          </a:p>
          <a:p>
            <a:pPr indent="0" lvl="0" marL="0" rtl="0" algn="l">
              <a:spcBef>
                <a:spcPts val="0"/>
              </a:spcBef>
              <a:spcAft>
                <a:spcPts val="0"/>
              </a:spcAft>
              <a:buClr>
                <a:schemeClr val="dk1"/>
              </a:buClr>
              <a:buSzPts val="1200"/>
              <a:buFont typeface="Calibri"/>
              <a:buNone/>
            </a:pPr>
            <a:r>
              <a:t/>
            </a:r>
            <a:endParaRPr/>
          </a:p>
          <a:p>
            <a:pPr indent="0" lvl="0" marL="0" rtl="0" algn="l">
              <a:spcBef>
                <a:spcPts val="0"/>
              </a:spcBef>
              <a:spcAft>
                <a:spcPts val="0"/>
              </a:spcAft>
              <a:buClr>
                <a:schemeClr val="dk1"/>
              </a:buClr>
              <a:buSzPts val="1200"/>
              <a:buFont typeface="Calibri"/>
              <a:buNone/>
            </a:pPr>
            <a:r>
              <a:rPr lang="en-AU"/>
              <a:t>Situation : You miscounted and gave a team eight touches.</a:t>
            </a:r>
            <a:endParaRPr/>
          </a:p>
          <a:p>
            <a:pPr indent="0" lvl="0" marL="0" rtl="0" algn="l">
              <a:spcBef>
                <a:spcPts val="0"/>
              </a:spcBef>
              <a:spcAft>
                <a:spcPts val="0"/>
              </a:spcAft>
              <a:buClr>
                <a:schemeClr val="dk1"/>
              </a:buClr>
              <a:buSzPts val="1200"/>
              <a:buFont typeface="Calibri"/>
              <a:buNone/>
            </a:pPr>
            <a:r>
              <a:rPr lang="en-AU"/>
              <a:t>Answer : Ignore it.  Do not try to give them fewer touches next possession.</a:t>
            </a:r>
            <a:endParaRPr/>
          </a:p>
          <a:p>
            <a:pPr indent="0" lvl="0" marL="0" rtl="0" algn="l">
              <a:spcBef>
                <a:spcPts val="0"/>
              </a:spcBef>
              <a:spcAft>
                <a:spcPts val="0"/>
              </a:spcAft>
              <a:buClr>
                <a:schemeClr val="dk1"/>
              </a:buClr>
              <a:buSzPts val="1200"/>
              <a:buFont typeface="Calibri"/>
              <a:buNone/>
            </a:pPr>
            <a:r>
              <a:t/>
            </a:r>
            <a:endParaRPr/>
          </a:p>
          <a:p>
            <a:pPr indent="0" lvl="0" marL="0" rtl="0" algn="l">
              <a:spcBef>
                <a:spcPts val="0"/>
              </a:spcBef>
              <a:spcAft>
                <a:spcPts val="0"/>
              </a:spcAft>
              <a:buClr>
                <a:schemeClr val="dk1"/>
              </a:buClr>
              <a:buSzPts val="1200"/>
              <a:buFont typeface="Calibri"/>
              <a:buNone/>
            </a:pPr>
            <a:r>
              <a:rPr lang="en-AU"/>
              <a:t>Situation : A referee in a grand final in front of a stadium crowd counts touches 1, 2, 6!</a:t>
            </a:r>
            <a:endParaRPr/>
          </a:p>
          <a:p>
            <a:pPr indent="0" lvl="0" marL="0" rtl="0" algn="l">
              <a:spcBef>
                <a:spcPts val="0"/>
              </a:spcBef>
              <a:spcAft>
                <a:spcPts val="0"/>
              </a:spcAft>
              <a:buClr>
                <a:schemeClr val="dk1"/>
              </a:buClr>
              <a:buSzPts val="1200"/>
              <a:buFont typeface="Calibri"/>
              <a:buNone/>
            </a:pPr>
            <a:r>
              <a:rPr lang="en-AU"/>
              <a:t>Answer : Meet 126, a great European Referee!  He apologised to both teams afterwards.  They still like him.</a:t>
            </a:r>
            <a:endParaRPr/>
          </a:p>
          <a:p>
            <a:pPr indent="0" lvl="0" marL="0" rtl="0" algn="l">
              <a:spcBef>
                <a:spcPts val="0"/>
              </a:spcBef>
              <a:spcAft>
                <a:spcPts val="0"/>
              </a:spcAft>
              <a:buClr>
                <a:schemeClr val="dk1"/>
              </a:buClr>
              <a:buSzPts val="1200"/>
              <a:buFont typeface="Calibri"/>
              <a:buNone/>
            </a:pPr>
            <a:r>
              <a:t/>
            </a:r>
            <a:endParaRPr/>
          </a:p>
          <a:p>
            <a:pPr indent="0" lvl="0" marL="0" rtl="0" algn="l">
              <a:spcBef>
                <a:spcPts val="0"/>
              </a:spcBef>
              <a:spcAft>
                <a:spcPts val="0"/>
              </a:spcAft>
              <a:buClr>
                <a:schemeClr val="dk1"/>
              </a:buClr>
              <a:buSzPts val="1200"/>
              <a:buFont typeface="Calibri"/>
              <a:buNone/>
            </a:pPr>
            <a:r>
              <a:rPr b="1" lang="en-AU"/>
              <a:t>If you do not know this story, make fun of yourself, or your mentor.  Pick someone that the candidates can relate to.  Pick someone that has accepted their mistake as part of their learning journey.  Never choose a mistake that is a sore point with the owner.</a:t>
            </a:r>
            <a:endParaRPr/>
          </a:p>
          <a:p>
            <a:pPr indent="0" lvl="0" marL="0" rtl="0" algn="l">
              <a:spcBef>
                <a:spcPts val="0"/>
              </a:spcBef>
              <a:spcAft>
                <a:spcPts val="0"/>
              </a:spcAft>
              <a:buClr>
                <a:schemeClr val="dk1"/>
              </a:buClr>
              <a:buSzPts val="1200"/>
              <a:buFont typeface="Calibri"/>
              <a:buNone/>
            </a:pPr>
            <a:r>
              <a:t/>
            </a:r>
            <a:endParaRPr/>
          </a:p>
        </p:txBody>
      </p:sp>
      <p:sp>
        <p:nvSpPr>
          <p:cNvPr id="1212" name="Google Shape;1212;p9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AU"/>
              <a:t>‹#›</a:t>
            </a:fld>
            <a:endParaRPr/>
          </a:p>
        </p:txBody>
      </p:sp>
    </p:spTree>
  </p:cSld>
  <p:clrMapOvr>
    <a:masterClrMapping/>
  </p:clrMapOvr>
</p:notes>
</file>

<file path=ppt/notesSlides/notesSlide9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8" name="Shape 1218"/>
        <p:cNvGrpSpPr/>
        <p:nvPr/>
      </p:nvGrpSpPr>
      <p:grpSpPr>
        <a:xfrm>
          <a:off x="0" y="0"/>
          <a:ext cx="0" cy="0"/>
          <a:chOff x="0" y="0"/>
          <a:chExt cx="0" cy="0"/>
        </a:xfrm>
      </p:grpSpPr>
      <p:sp>
        <p:nvSpPr>
          <p:cNvPr id="1219" name="Google Shape;1219;p9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20" name="Google Shape;1220;p9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AU"/>
              <a:t>Build Rapport – Sorry guys, I could not see through a player.  We’ll count a touch there, and I’ll be quicker next time!</a:t>
            </a:r>
            <a:endParaRPr/>
          </a:p>
          <a:p>
            <a:pPr indent="0" lvl="0" marL="0" rtl="0" algn="l">
              <a:spcBef>
                <a:spcPts val="0"/>
              </a:spcBef>
              <a:spcAft>
                <a:spcPts val="0"/>
              </a:spcAft>
              <a:buNone/>
            </a:pPr>
            <a:r>
              <a:t/>
            </a:r>
            <a:endParaRPr/>
          </a:p>
          <a:p>
            <a:pPr indent="0" lvl="0" marL="0" rtl="0" algn="l">
              <a:spcBef>
                <a:spcPts val="0"/>
              </a:spcBef>
              <a:spcAft>
                <a:spcPts val="0"/>
              </a:spcAft>
              <a:buNone/>
            </a:pPr>
            <a:r>
              <a:rPr lang="en-AU"/>
              <a:t>Talk with Real Names – Winger, I need you to get back.  Vs John, I need you to get back.</a:t>
            </a:r>
            <a:endParaRPr/>
          </a:p>
          <a:p>
            <a:pPr indent="0" lvl="0" marL="0" rtl="0" algn="l">
              <a:spcBef>
                <a:spcPts val="0"/>
              </a:spcBef>
              <a:spcAft>
                <a:spcPts val="0"/>
              </a:spcAft>
              <a:buNone/>
            </a:pPr>
            <a:r>
              <a:t/>
            </a:r>
            <a:endParaRPr/>
          </a:p>
          <a:p>
            <a:pPr indent="0" lvl="0" marL="0" rtl="0" algn="l">
              <a:spcBef>
                <a:spcPts val="0"/>
              </a:spcBef>
              <a:spcAft>
                <a:spcPts val="0"/>
              </a:spcAft>
              <a:buNone/>
            </a:pPr>
            <a:r>
              <a:rPr lang="en-AU"/>
              <a:t>Work with Captain – Sally (Captain), can you please ask your players to be more careful in touches? </a:t>
            </a:r>
            <a:endParaRPr/>
          </a:p>
          <a:p>
            <a:pPr indent="0" lvl="0" marL="0" rtl="0" algn="l">
              <a:spcBef>
                <a:spcPts val="0"/>
              </a:spcBef>
              <a:spcAft>
                <a:spcPts val="0"/>
              </a:spcAft>
              <a:buNone/>
            </a:pPr>
            <a:r>
              <a:t/>
            </a:r>
            <a:endParaRPr/>
          </a:p>
          <a:p>
            <a:pPr indent="0" lvl="0" marL="0" rtl="0" algn="l">
              <a:spcBef>
                <a:spcPts val="0"/>
              </a:spcBef>
              <a:spcAft>
                <a:spcPts val="0"/>
              </a:spcAft>
              <a:buNone/>
            </a:pPr>
            <a:r>
              <a:rPr lang="en-AU"/>
              <a:t>Work with Coaches – Coaches, there is too much backchat in the first half.  Can you please ask your players to reduce the volume so my voice is heard more clearly and I can be more effective in helping them understand what I need them to do.</a:t>
            </a:r>
            <a:endParaRPr/>
          </a:p>
          <a:p>
            <a:pPr indent="0" lvl="0" marL="0" rtl="0" algn="l">
              <a:spcBef>
                <a:spcPts val="0"/>
              </a:spcBef>
              <a:spcAft>
                <a:spcPts val="0"/>
              </a:spcAft>
              <a:buNone/>
            </a:pPr>
            <a:r>
              <a:t/>
            </a:r>
            <a:endParaRPr/>
          </a:p>
          <a:p>
            <a:pPr indent="0" lvl="0" marL="0" rtl="0" algn="l">
              <a:spcBef>
                <a:spcPts val="0"/>
              </a:spcBef>
              <a:spcAft>
                <a:spcPts val="0"/>
              </a:spcAft>
              <a:buNone/>
            </a:pPr>
            <a:r>
              <a:rPr lang="en-AU"/>
              <a:t>Appeal for Help – Please take good care of each other.  We don’t want injuries going into the bigger games later today.</a:t>
            </a:r>
            <a:endParaRPr/>
          </a:p>
          <a:p>
            <a:pPr indent="0" lvl="0" marL="0" rtl="0" algn="l">
              <a:spcBef>
                <a:spcPts val="0"/>
              </a:spcBef>
              <a:spcAft>
                <a:spcPts val="0"/>
              </a:spcAft>
              <a:buNone/>
            </a:pPr>
            <a:r>
              <a:t/>
            </a:r>
            <a:endParaRPr/>
          </a:p>
        </p:txBody>
      </p:sp>
      <p:sp>
        <p:nvSpPr>
          <p:cNvPr id="1221" name="Google Shape;1221;p9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AU"/>
              <a:t>‹#›</a:t>
            </a:fld>
            <a:endParaRPr/>
          </a:p>
        </p:txBody>
      </p:sp>
    </p:spTree>
  </p:cSld>
  <p:clrMapOvr>
    <a:masterClrMapping/>
  </p:clrMapOvr>
</p:notes>
</file>

<file path=ppt/notesSlides/notesSlide9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6" name="Shape 1226"/>
        <p:cNvGrpSpPr/>
        <p:nvPr/>
      </p:nvGrpSpPr>
      <p:grpSpPr>
        <a:xfrm>
          <a:off x="0" y="0"/>
          <a:ext cx="0" cy="0"/>
          <a:chOff x="0" y="0"/>
          <a:chExt cx="0" cy="0"/>
        </a:xfrm>
      </p:grpSpPr>
      <p:sp>
        <p:nvSpPr>
          <p:cNvPr id="1227" name="Google Shape;1227;p9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28" name="Google Shape;1228;p9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a:p>
            <a:pPr indent="0" lvl="0" marL="0" rtl="0" algn="l">
              <a:spcBef>
                <a:spcPts val="0"/>
              </a:spcBef>
              <a:spcAft>
                <a:spcPts val="0"/>
              </a:spcAft>
              <a:buNone/>
            </a:pPr>
            <a:r>
              <a:rPr lang="en-AU"/>
              <a:t>Important to note that conflict is not just Player to Referee.  It can involve players, coaches, referees, spectators, and support staff.  Any of these can be the source of conflict and any of them can be the victim of conflict.</a:t>
            </a:r>
            <a:endParaRPr/>
          </a:p>
          <a:p>
            <a:pPr indent="0" lvl="0" marL="0" rtl="0" algn="l">
              <a:spcBef>
                <a:spcPts val="0"/>
              </a:spcBef>
              <a:spcAft>
                <a:spcPts val="0"/>
              </a:spcAft>
              <a:buNone/>
            </a:pPr>
            <a:r>
              <a:rPr lang="en-AU"/>
              <a:t>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1229" name="Google Shape;1229;p9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AU"/>
              <a:t>‹#›</a:t>
            </a:fld>
            <a:endParaRPr/>
          </a:p>
        </p:txBody>
      </p:sp>
    </p:spTree>
  </p:cSld>
  <p:clrMapOvr>
    <a:masterClrMapping/>
  </p:clrMapOvr>
</p:notes>
</file>

<file path=ppt/notesSlides/notesSlide9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8" name="Shape 1238"/>
        <p:cNvGrpSpPr/>
        <p:nvPr/>
      </p:nvGrpSpPr>
      <p:grpSpPr>
        <a:xfrm>
          <a:off x="0" y="0"/>
          <a:ext cx="0" cy="0"/>
          <a:chOff x="0" y="0"/>
          <a:chExt cx="0" cy="0"/>
        </a:xfrm>
      </p:grpSpPr>
      <p:sp>
        <p:nvSpPr>
          <p:cNvPr id="1239" name="Google Shape;1239;p9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40" name="Google Shape;1240;p9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AU"/>
              <a:t>Long Discussion Required</a:t>
            </a:r>
            <a:endParaRPr/>
          </a:p>
          <a:p>
            <a:pPr indent="0" lvl="0" marL="0" rtl="0" algn="l">
              <a:spcBef>
                <a:spcPts val="0"/>
              </a:spcBef>
              <a:spcAft>
                <a:spcPts val="0"/>
              </a:spcAft>
              <a:buNone/>
            </a:pPr>
            <a:r>
              <a:t/>
            </a:r>
            <a:endParaRPr/>
          </a:p>
          <a:p>
            <a:pPr indent="0" lvl="0" marL="0" marR="0" rtl="0" algn="l">
              <a:lnSpc>
                <a:spcPct val="100000"/>
              </a:lnSpc>
              <a:spcBef>
                <a:spcPts val="0"/>
              </a:spcBef>
              <a:spcAft>
                <a:spcPts val="0"/>
              </a:spcAft>
              <a:buClr>
                <a:schemeClr val="dk1"/>
              </a:buClr>
              <a:buSzPts val="1200"/>
              <a:buFont typeface="Calibri"/>
              <a:buNone/>
            </a:pPr>
            <a:r>
              <a:rPr lang="en-AU"/>
              <a:t>Escalation is taking incremental steps into the pyramid.</a:t>
            </a:r>
            <a:endParaRPr/>
          </a:p>
          <a:p>
            <a:pPr indent="0" lvl="0" marL="0" rtl="0" algn="l">
              <a:spcBef>
                <a:spcPts val="0"/>
              </a:spcBef>
              <a:spcAft>
                <a:spcPts val="0"/>
              </a:spcAft>
              <a:buNone/>
            </a:pPr>
            <a:r>
              <a:rPr lang="en-AU"/>
              <a:t>Severity can result in entry into the pyramid at a specific level.</a:t>
            </a:r>
            <a:endParaRPr/>
          </a:p>
          <a:p>
            <a:pPr indent="0" lvl="0" marL="0" rtl="0" algn="l">
              <a:spcBef>
                <a:spcPts val="0"/>
              </a:spcBef>
              <a:spcAft>
                <a:spcPts val="0"/>
              </a:spcAft>
              <a:buNone/>
            </a:pPr>
            <a:r>
              <a:rPr lang="en-AU"/>
              <a:t>A first punch does not result in only a warning.  It goes straight into a lower level.</a:t>
            </a:r>
            <a:endParaRPr/>
          </a:p>
          <a:p>
            <a:pPr indent="0" lvl="0" marL="0" rtl="0" algn="l">
              <a:spcBef>
                <a:spcPts val="0"/>
              </a:spcBef>
              <a:spcAft>
                <a:spcPts val="0"/>
              </a:spcAft>
              <a:buNone/>
            </a:pPr>
            <a:r>
              <a:t/>
            </a:r>
            <a:endParaRPr/>
          </a:p>
          <a:p>
            <a:pPr indent="0" lvl="0" marL="0" rtl="0" algn="l">
              <a:spcBef>
                <a:spcPts val="0"/>
              </a:spcBef>
              <a:spcAft>
                <a:spcPts val="0"/>
              </a:spcAft>
              <a:buNone/>
            </a:pPr>
            <a:r>
              <a:rPr lang="en-AU"/>
              <a:t>Key Points :</a:t>
            </a:r>
            <a:endParaRPr/>
          </a:p>
          <a:p>
            <a:pPr indent="-228600" lvl="0" marL="228600" rtl="0" algn="l">
              <a:spcBef>
                <a:spcPts val="0"/>
              </a:spcBef>
              <a:spcAft>
                <a:spcPts val="0"/>
              </a:spcAft>
              <a:buClr>
                <a:schemeClr val="dk1"/>
              </a:buClr>
              <a:buSzPts val="1200"/>
              <a:buFont typeface="Calibri"/>
              <a:buAutoNum type="arabicPeriod"/>
            </a:pPr>
            <a:r>
              <a:rPr lang="en-AU"/>
              <a:t>Start at the gentle end and workly slowly but steadily more sternly.</a:t>
            </a:r>
            <a:endParaRPr/>
          </a:p>
          <a:p>
            <a:pPr indent="-228600" lvl="0" marL="228600" rtl="0" algn="l">
              <a:spcBef>
                <a:spcPts val="0"/>
              </a:spcBef>
              <a:spcAft>
                <a:spcPts val="0"/>
              </a:spcAft>
              <a:buClr>
                <a:schemeClr val="dk1"/>
              </a:buClr>
              <a:buSzPts val="1200"/>
              <a:buFont typeface="Calibri"/>
              <a:buAutoNum type="arabicPeriod"/>
            </a:pPr>
            <a:r>
              <a:rPr lang="en-AU"/>
              <a:t>Never go ‘back’ down the scale without making it clear that you are relaxing the requirements from now onwards (or you look weak and expectations are unclear)</a:t>
            </a:r>
            <a:endParaRPr/>
          </a:p>
          <a:p>
            <a:pPr indent="-228600" lvl="0" marL="228600" rtl="0" algn="l">
              <a:spcBef>
                <a:spcPts val="0"/>
              </a:spcBef>
              <a:spcAft>
                <a:spcPts val="0"/>
              </a:spcAft>
              <a:buClr>
                <a:schemeClr val="dk1"/>
              </a:buClr>
              <a:buSzPts val="1200"/>
              <a:buFont typeface="Calibri"/>
              <a:buAutoNum type="arabicPeriod"/>
            </a:pPr>
            <a:r>
              <a:rPr lang="en-AU"/>
              <a:t>Use simple language at each step</a:t>
            </a:r>
            <a:endParaRPr/>
          </a:p>
          <a:p>
            <a:pPr indent="-228600" lvl="0" marL="228600" rtl="0" algn="l">
              <a:spcBef>
                <a:spcPts val="0"/>
              </a:spcBef>
              <a:spcAft>
                <a:spcPts val="0"/>
              </a:spcAft>
              <a:buClr>
                <a:schemeClr val="dk1"/>
              </a:buClr>
              <a:buSzPts val="1200"/>
              <a:buFont typeface="Calibri"/>
              <a:buAutoNum type="arabicPeriod"/>
            </a:pPr>
            <a:r>
              <a:rPr lang="en-AU"/>
              <a:t>DO NOT get frustrated if things escalate</a:t>
            </a:r>
            <a:endParaRPr/>
          </a:p>
          <a:p>
            <a:pPr indent="-228600" lvl="0" marL="228600" rtl="0" algn="l">
              <a:spcBef>
                <a:spcPts val="0"/>
              </a:spcBef>
              <a:spcAft>
                <a:spcPts val="0"/>
              </a:spcAft>
              <a:buClr>
                <a:schemeClr val="dk1"/>
              </a:buClr>
              <a:buSzPts val="1200"/>
              <a:buFont typeface="Calibri"/>
              <a:buAutoNum type="arabicPeriod"/>
            </a:pPr>
            <a:r>
              <a:rPr lang="en-AU"/>
              <a:t>Use more options for managing conflict if a situation reoccurs.  Your previous methods of managing are clearly not working.</a:t>
            </a:r>
            <a:endParaRPr/>
          </a:p>
          <a:p>
            <a:pPr indent="-152400" lvl="0" marL="228600" rtl="0" algn="l">
              <a:spcBef>
                <a:spcPts val="0"/>
              </a:spcBef>
              <a:spcAft>
                <a:spcPts val="0"/>
              </a:spcAft>
              <a:buClr>
                <a:schemeClr val="dk1"/>
              </a:buClr>
              <a:buSzPts val="1200"/>
              <a:buFont typeface="Calibri"/>
              <a:buNone/>
            </a:pPr>
            <a:r>
              <a:t/>
            </a:r>
            <a:endParaRPr/>
          </a:p>
        </p:txBody>
      </p:sp>
      <p:sp>
        <p:nvSpPr>
          <p:cNvPr id="1241" name="Google Shape;1241;p9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AU"/>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p:cSld name="Section Header">
    <p:spTree>
      <p:nvGrpSpPr>
        <p:cNvPr id="18" name="Shape 18"/>
        <p:cNvGrpSpPr/>
        <p:nvPr/>
      </p:nvGrpSpPr>
      <p:grpSpPr>
        <a:xfrm>
          <a:off x="0" y="0"/>
          <a:ext cx="0" cy="0"/>
          <a:chOff x="0" y="0"/>
          <a:chExt cx="0" cy="0"/>
        </a:xfrm>
      </p:grpSpPr>
      <p:sp>
        <p:nvSpPr>
          <p:cNvPr id="19" name="Google Shape;19;p117"/>
          <p:cNvSpPr txBox="1"/>
          <p:nvPr>
            <p:ph type="title"/>
          </p:nvPr>
        </p:nvSpPr>
        <p:spPr>
          <a:xfrm>
            <a:off x="924732" y="2069913"/>
            <a:ext cx="7128792" cy="1362075"/>
          </a:xfrm>
          <a:prstGeom prst="rect">
            <a:avLst/>
          </a:prstGeom>
          <a:noFill/>
          <a:ln>
            <a:noFill/>
          </a:ln>
        </p:spPr>
        <p:txBody>
          <a:bodyPr anchorCtr="0" anchor="t" bIns="45700" lIns="91425" spcFirstLastPara="1" rIns="91425" wrap="square" tIns="45700">
            <a:normAutofit/>
          </a:bodyPr>
          <a:lstStyle>
            <a:lvl1pPr lvl="0" algn="ctr">
              <a:spcBef>
                <a:spcPts val="0"/>
              </a:spcBef>
              <a:spcAft>
                <a:spcPts val="0"/>
              </a:spcAft>
              <a:buClr>
                <a:schemeClr val="dk1"/>
              </a:buClr>
              <a:buSzPts val="4000"/>
              <a:buFont typeface="Arial"/>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0" name="Google Shape;20;p11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1" name="Google Shape;21;p11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2" name="Google Shape;22;p11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AU"/>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9" name="Shape 69"/>
        <p:cNvGrpSpPr/>
        <p:nvPr/>
      </p:nvGrpSpPr>
      <p:grpSpPr>
        <a:xfrm>
          <a:off x="0" y="0"/>
          <a:ext cx="0" cy="0"/>
          <a:chOff x="0" y="0"/>
          <a:chExt cx="0" cy="0"/>
        </a:xfrm>
      </p:grpSpPr>
      <p:sp>
        <p:nvSpPr>
          <p:cNvPr id="70" name="Google Shape;70;p12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l">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1" name="Google Shape;71;p126"/>
          <p:cNvSpPr txBox="1"/>
          <p:nvPr>
            <p:ph idx="1" type="body"/>
          </p:nvPr>
        </p:nvSpPr>
        <p:spPr>
          <a:xfrm rot="5400000">
            <a:off x="2309018" y="-251619"/>
            <a:ext cx="4525963"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2" name="Google Shape;72;p12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12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4" name="Google Shape;74;p12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AU"/>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5" name="Shape 75"/>
        <p:cNvGrpSpPr/>
        <p:nvPr/>
      </p:nvGrpSpPr>
      <p:grpSpPr>
        <a:xfrm>
          <a:off x="0" y="0"/>
          <a:ext cx="0" cy="0"/>
          <a:chOff x="0" y="0"/>
          <a:chExt cx="0" cy="0"/>
        </a:xfrm>
      </p:grpSpPr>
      <p:sp>
        <p:nvSpPr>
          <p:cNvPr id="76" name="Google Shape;76;p127"/>
          <p:cNvSpPr txBox="1"/>
          <p:nvPr>
            <p:ph type="title"/>
          </p:nvPr>
        </p:nvSpPr>
        <p:spPr>
          <a:xfrm rot="5400000">
            <a:off x="4732337" y="2171700"/>
            <a:ext cx="5851525" cy="2057400"/>
          </a:xfrm>
          <a:prstGeom prst="rect">
            <a:avLst/>
          </a:prstGeom>
          <a:noFill/>
          <a:ln>
            <a:noFill/>
          </a:ln>
        </p:spPr>
        <p:txBody>
          <a:bodyPr anchorCtr="0" anchor="ctr" bIns="45700" lIns="91425" spcFirstLastPara="1" rIns="91425" wrap="square" tIns="45700">
            <a:normAutofit/>
          </a:bodyPr>
          <a:lstStyle>
            <a:lvl1pPr lvl="0" algn="l">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7" name="Google Shape;77;p127"/>
          <p:cNvSpPr txBox="1"/>
          <p:nvPr>
            <p:ph idx="1" type="body"/>
          </p:nvPr>
        </p:nvSpPr>
        <p:spPr>
          <a:xfrm rot="5400000">
            <a:off x="541338" y="190501"/>
            <a:ext cx="5851525"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8" name="Google Shape;78;p12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12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0" name="Google Shape;80;p12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AU"/>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3" name="Shape 23"/>
        <p:cNvGrpSpPr/>
        <p:nvPr/>
      </p:nvGrpSpPr>
      <p:grpSpPr>
        <a:xfrm>
          <a:off x="0" y="0"/>
          <a:ext cx="0" cy="0"/>
          <a:chOff x="0" y="0"/>
          <a:chExt cx="0" cy="0"/>
        </a:xfrm>
      </p:grpSpPr>
      <p:sp>
        <p:nvSpPr>
          <p:cNvPr id="24" name="Google Shape;24;p11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l">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5" name="Google Shape;25;p118"/>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6" name="Google Shape;26;p11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7" name="Google Shape;27;p11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8" name="Google Shape;28;p11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AU"/>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29" name="Shape 29"/>
        <p:cNvGrpSpPr/>
        <p:nvPr/>
      </p:nvGrpSpPr>
      <p:grpSpPr>
        <a:xfrm>
          <a:off x="0" y="0"/>
          <a:ext cx="0" cy="0"/>
          <a:chOff x="0" y="0"/>
          <a:chExt cx="0" cy="0"/>
        </a:xfrm>
      </p:grpSpPr>
      <p:sp>
        <p:nvSpPr>
          <p:cNvPr id="30" name="Google Shape;30;p11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11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11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AU"/>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3" name="Shape 33"/>
        <p:cNvGrpSpPr/>
        <p:nvPr/>
      </p:nvGrpSpPr>
      <p:grpSpPr>
        <a:xfrm>
          <a:off x="0" y="0"/>
          <a:ext cx="0" cy="0"/>
          <a:chOff x="0" y="0"/>
          <a:chExt cx="0" cy="0"/>
        </a:xfrm>
      </p:grpSpPr>
      <p:sp>
        <p:nvSpPr>
          <p:cNvPr id="34" name="Google Shape;34;p120"/>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l">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120"/>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6" name="Google Shape;36;p120"/>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7" name="Google Shape;37;p12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12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 name="Google Shape;39;p12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AU"/>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40" name="Shape 40"/>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1" name="Shape 41"/>
        <p:cNvGrpSpPr/>
        <p:nvPr/>
      </p:nvGrpSpPr>
      <p:grpSpPr>
        <a:xfrm>
          <a:off x="0" y="0"/>
          <a:ext cx="0" cy="0"/>
          <a:chOff x="0" y="0"/>
          <a:chExt cx="0" cy="0"/>
        </a:xfrm>
      </p:grpSpPr>
      <p:sp>
        <p:nvSpPr>
          <p:cNvPr id="42" name="Google Shape;42;p122"/>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l">
              <a:spcBef>
                <a:spcPts val="0"/>
              </a:spcBef>
              <a:spcAft>
                <a:spcPts val="0"/>
              </a:spcAft>
              <a:buClr>
                <a:schemeClr val="dk1"/>
              </a:buClr>
              <a:buSzPts val="4400"/>
              <a:buFont typeface="Arial"/>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3" name="Google Shape;43;p122"/>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4" name="Google Shape;44;p122"/>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5" name="Google Shape;45;p122"/>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6" name="Google Shape;46;p122"/>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7" name="Google Shape;47;p12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12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9" name="Google Shape;49;p12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AU"/>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0" name="Shape 50"/>
        <p:cNvGrpSpPr/>
        <p:nvPr/>
      </p:nvGrpSpPr>
      <p:grpSpPr>
        <a:xfrm>
          <a:off x="0" y="0"/>
          <a:ext cx="0" cy="0"/>
          <a:chOff x="0" y="0"/>
          <a:chExt cx="0" cy="0"/>
        </a:xfrm>
      </p:grpSpPr>
      <p:sp>
        <p:nvSpPr>
          <p:cNvPr id="51" name="Google Shape;51;p123"/>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l">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2" name="Google Shape;52;p12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12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4" name="Google Shape;54;p12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AU"/>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5" name="Shape 55"/>
        <p:cNvGrpSpPr/>
        <p:nvPr/>
      </p:nvGrpSpPr>
      <p:grpSpPr>
        <a:xfrm>
          <a:off x="0" y="0"/>
          <a:ext cx="0" cy="0"/>
          <a:chOff x="0" y="0"/>
          <a:chExt cx="0" cy="0"/>
        </a:xfrm>
      </p:grpSpPr>
      <p:sp>
        <p:nvSpPr>
          <p:cNvPr id="56" name="Google Shape;56;p124"/>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Arial"/>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7" name="Google Shape;57;p124"/>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58" name="Google Shape;58;p124"/>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59" name="Google Shape;59;p12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12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1" name="Google Shape;61;p12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AU"/>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2" name="Shape 62"/>
        <p:cNvGrpSpPr/>
        <p:nvPr/>
      </p:nvGrpSpPr>
      <p:grpSpPr>
        <a:xfrm>
          <a:off x="0" y="0"/>
          <a:ext cx="0" cy="0"/>
          <a:chOff x="0" y="0"/>
          <a:chExt cx="0" cy="0"/>
        </a:xfrm>
      </p:grpSpPr>
      <p:sp>
        <p:nvSpPr>
          <p:cNvPr id="63" name="Google Shape;63;p125"/>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Arial"/>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4" name="Google Shape;64;p125"/>
          <p:cNvSpPr/>
          <p:nvPr>
            <p:ph idx="2" type="pic"/>
          </p:nvPr>
        </p:nvSpPr>
        <p:spPr>
          <a:xfrm>
            <a:off x="1792288" y="612775"/>
            <a:ext cx="5486400" cy="4114800"/>
          </a:xfrm>
          <a:prstGeom prst="rect">
            <a:avLst/>
          </a:prstGeom>
          <a:noFill/>
          <a:ln>
            <a:noFill/>
          </a:ln>
        </p:spPr>
        <p:txBody>
          <a:bodyPr anchorCtr="0" anchor="t" bIns="45700" lIns="91425" spcFirstLastPara="1" rIns="91425" wrap="square" tIns="45700">
            <a:normAutofit/>
          </a:bodyPr>
          <a:lstStyle>
            <a:lvl1pPr lvl="0" marR="0" rtl="0" algn="l">
              <a:spcBef>
                <a:spcPts val="640"/>
              </a:spcBef>
              <a:spcAft>
                <a:spcPts val="0"/>
              </a:spcAft>
              <a:buClr>
                <a:schemeClr val="dk1"/>
              </a:buClr>
              <a:buSzPts val="3200"/>
              <a:buFont typeface="Arial"/>
              <a:buNone/>
              <a:defRPr b="0" i="0" sz="3200" u="none" cap="none" strike="noStrike">
                <a:solidFill>
                  <a:schemeClr val="dk1"/>
                </a:solidFill>
                <a:latin typeface="Arial"/>
                <a:ea typeface="Arial"/>
                <a:cs typeface="Arial"/>
                <a:sym typeface="Arial"/>
              </a:defRPr>
            </a:lvl1pPr>
            <a:lvl2pPr lvl="1" marR="0" rtl="0" algn="l">
              <a:spcBef>
                <a:spcPts val="56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spcBef>
                <a:spcPts val="480"/>
              </a:spcBef>
              <a:spcAft>
                <a:spcPts val="0"/>
              </a:spcAft>
              <a:buClr>
                <a:schemeClr val="dk1"/>
              </a:buClr>
              <a:buSzPts val="2400"/>
              <a:buFont typeface="Arial"/>
              <a:buNone/>
              <a:defRPr b="0" i="0" sz="2400" u="none" cap="none" strike="noStrike">
                <a:solidFill>
                  <a:schemeClr val="dk1"/>
                </a:solidFill>
                <a:latin typeface="Arial"/>
                <a:ea typeface="Arial"/>
                <a:cs typeface="Arial"/>
                <a:sym typeface="Arial"/>
              </a:defRPr>
            </a:lvl3pPr>
            <a:lvl4pPr lvl="3" marR="0" rtl="0" algn="l">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4pPr>
            <a:lvl5pPr lvl="4" marR="0" rtl="0" algn="l">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5pPr>
            <a:lvl6pPr lvl="5" marR="0" rtl="0" algn="l">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6pPr>
            <a:lvl7pPr lvl="6" marR="0" rtl="0" algn="l">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7pPr>
            <a:lvl8pPr lvl="7" marR="0" rtl="0" algn="l">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8pPr>
            <a:lvl9pPr lvl="8" marR="0" rtl="0" algn="l">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9pPr>
          </a:lstStyle>
          <a:p/>
        </p:txBody>
      </p:sp>
      <p:sp>
        <p:nvSpPr>
          <p:cNvPr id="65" name="Google Shape;65;p125"/>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6" name="Google Shape;66;p12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12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8" name="Google Shape;68;p12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AU"/>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8.xml"/><Relationship Id="rId10" Type="http://schemas.openxmlformats.org/officeDocument/2006/relationships/slideLayout" Target="../slideLayouts/slideLayout7.xml"/><Relationship Id="rId13" Type="http://schemas.openxmlformats.org/officeDocument/2006/relationships/slideLayout" Target="../slideLayouts/slideLayout10.xml"/><Relationship Id="rId12" Type="http://schemas.openxmlformats.org/officeDocument/2006/relationships/slideLayout" Target="../slideLayouts/slideLayout9.xml"/><Relationship Id="rId1" Type="http://schemas.openxmlformats.org/officeDocument/2006/relationships/image" Target="../media/image3.png"/><Relationship Id="rId2" Type="http://schemas.openxmlformats.org/officeDocument/2006/relationships/image" Target="../media/image1.png"/><Relationship Id="rId3" Type="http://schemas.openxmlformats.org/officeDocument/2006/relationships/image" Target="../media/image2.png"/><Relationship Id="rId4" Type="http://schemas.openxmlformats.org/officeDocument/2006/relationships/slideLayout" Target="../slideLayouts/slideLayout1.xml"/><Relationship Id="rId9" Type="http://schemas.openxmlformats.org/officeDocument/2006/relationships/slideLayout" Target="../slideLayouts/slideLayout6.xml"/><Relationship Id="rId15" Type="http://schemas.openxmlformats.org/officeDocument/2006/relationships/theme" Target="../theme/theme2.xml"/><Relationship Id="rId14" Type="http://schemas.openxmlformats.org/officeDocument/2006/relationships/slideLayout" Target="../slideLayouts/slideLayout11.xml"/><Relationship Id="rId5" Type="http://schemas.openxmlformats.org/officeDocument/2006/relationships/slideLayout" Target="../slideLayouts/slideLayout2.xml"/><Relationship Id="rId6" Type="http://schemas.openxmlformats.org/officeDocument/2006/relationships/slideLayout" Target="../slideLayouts/slideLayout3.xml"/><Relationship Id="rId7" Type="http://schemas.openxmlformats.org/officeDocument/2006/relationships/slideLayout" Target="../slideLayouts/slideLayout4.xml"/><Relationship Id="rId8"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1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l">
              <a:spcBef>
                <a:spcPts val="0"/>
              </a:spcBef>
              <a:spcAft>
                <a:spcPts val="0"/>
              </a:spcAft>
              <a:buClr>
                <a:schemeClr val="dk1"/>
              </a:buClr>
              <a:buSzPts val="4400"/>
              <a:buFont typeface="Arial"/>
              <a:buNone/>
              <a:defRPr b="0" i="0" sz="4400" u="none" cap="none" strike="noStrik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116"/>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Arial"/>
                <a:ea typeface="Arial"/>
                <a:cs typeface="Arial"/>
                <a:sym typeface="Arial"/>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12" name="Google Shape;12;p11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3" name="Google Shape;13;p11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4" name="Google Shape;14;p11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Arial"/>
                <a:ea typeface="Arial"/>
                <a:cs typeface="Arial"/>
                <a:sym typeface="Arial"/>
              </a:defRPr>
            </a:lvl1pPr>
            <a:lvl2pPr indent="0" lvl="1" marL="0" marR="0" rtl="0" algn="r">
              <a:spcBef>
                <a:spcPts val="0"/>
              </a:spcBef>
              <a:buNone/>
              <a:defRPr b="0" i="0" sz="1200" u="none" cap="none" strike="noStrike">
                <a:solidFill>
                  <a:srgbClr val="888888"/>
                </a:solidFill>
                <a:latin typeface="Arial"/>
                <a:ea typeface="Arial"/>
                <a:cs typeface="Arial"/>
                <a:sym typeface="Arial"/>
              </a:defRPr>
            </a:lvl2pPr>
            <a:lvl3pPr indent="0" lvl="2" marL="0" marR="0" rtl="0" algn="r">
              <a:spcBef>
                <a:spcPts val="0"/>
              </a:spcBef>
              <a:buNone/>
              <a:defRPr b="0" i="0" sz="1200" u="none" cap="none" strike="noStrike">
                <a:solidFill>
                  <a:srgbClr val="888888"/>
                </a:solidFill>
                <a:latin typeface="Arial"/>
                <a:ea typeface="Arial"/>
                <a:cs typeface="Arial"/>
                <a:sym typeface="Arial"/>
              </a:defRPr>
            </a:lvl3pPr>
            <a:lvl4pPr indent="0" lvl="3" marL="0" marR="0" rtl="0" algn="r">
              <a:spcBef>
                <a:spcPts val="0"/>
              </a:spcBef>
              <a:buNone/>
              <a:defRPr b="0" i="0" sz="1200" u="none" cap="none" strike="noStrike">
                <a:solidFill>
                  <a:srgbClr val="888888"/>
                </a:solidFill>
                <a:latin typeface="Arial"/>
                <a:ea typeface="Arial"/>
                <a:cs typeface="Arial"/>
                <a:sym typeface="Arial"/>
              </a:defRPr>
            </a:lvl4pPr>
            <a:lvl5pPr indent="0" lvl="4" marL="0" marR="0" rtl="0" algn="r">
              <a:spcBef>
                <a:spcPts val="0"/>
              </a:spcBef>
              <a:buNone/>
              <a:defRPr b="0" i="0" sz="1200" u="none" cap="none" strike="noStrike">
                <a:solidFill>
                  <a:srgbClr val="888888"/>
                </a:solidFill>
                <a:latin typeface="Arial"/>
                <a:ea typeface="Arial"/>
                <a:cs typeface="Arial"/>
                <a:sym typeface="Arial"/>
              </a:defRPr>
            </a:lvl5pPr>
            <a:lvl6pPr indent="0" lvl="5" marL="0" marR="0" rtl="0" algn="r">
              <a:spcBef>
                <a:spcPts val="0"/>
              </a:spcBef>
              <a:buNone/>
              <a:defRPr b="0" i="0" sz="1200" u="none" cap="none" strike="noStrike">
                <a:solidFill>
                  <a:srgbClr val="888888"/>
                </a:solidFill>
                <a:latin typeface="Arial"/>
                <a:ea typeface="Arial"/>
                <a:cs typeface="Arial"/>
                <a:sym typeface="Arial"/>
              </a:defRPr>
            </a:lvl6pPr>
            <a:lvl7pPr indent="0" lvl="6" marL="0" marR="0" rtl="0" algn="r">
              <a:spcBef>
                <a:spcPts val="0"/>
              </a:spcBef>
              <a:buNone/>
              <a:defRPr b="0" i="0" sz="1200" u="none" cap="none" strike="noStrike">
                <a:solidFill>
                  <a:srgbClr val="888888"/>
                </a:solidFill>
                <a:latin typeface="Arial"/>
                <a:ea typeface="Arial"/>
                <a:cs typeface="Arial"/>
                <a:sym typeface="Arial"/>
              </a:defRPr>
            </a:lvl7pPr>
            <a:lvl8pPr indent="0" lvl="7" marL="0" marR="0" rtl="0" algn="r">
              <a:spcBef>
                <a:spcPts val="0"/>
              </a:spcBef>
              <a:buNone/>
              <a:defRPr b="0" i="0" sz="1200" u="none" cap="none" strike="noStrike">
                <a:solidFill>
                  <a:srgbClr val="888888"/>
                </a:solidFill>
                <a:latin typeface="Arial"/>
                <a:ea typeface="Arial"/>
                <a:cs typeface="Arial"/>
                <a:sym typeface="Arial"/>
              </a:defRPr>
            </a:lvl8pPr>
            <a:lvl9pPr indent="0" lvl="8" marL="0" marR="0" rtl="0" algn="r">
              <a:spcBef>
                <a:spcPts val="0"/>
              </a:spcBef>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AU"/>
              <a:t>‹#›</a:t>
            </a:fld>
            <a:endParaRPr/>
          </a:p>
        </p:txBody>
      </p:sp>
      <p:pic>
        <p:nvPicPr>
          <p:cNvPr descr="D:\Users\porce1s\AppData\Local\Microsoft\Windows\Temporary Internet Files\Content.Outlook\E75CP3UI\TER_Logo_NEW_(png).png" id="15" name="Google Shape;15;p116"/>
          <p:cNvPicPr preferRelativeResize="0"/>
          <p:nvPr/>
        </p:nvPicPr>
        <p:blipFill rotWithShape="1">
          <a:blip r:embed="rId1">
            <a:alphaModFix/>
          </a:blip>
          <a:srcRect b="0" l="0" r="0" t="0"/>
          <a:stretch/>
        </p:blipFill>
        <p:spPr>
          <a:xfrm>
            <a:off x="7524328" y="188640"/>
            <a:ext cx="1426222" cy="845603"/>
          </a:xfrm>
          <a:prstGeom prst="rect">
            <a:avLst/>
          </a:prstGeom>
          <a:noFill/>
          <a:ln>
            <a:noFill/>
          </a:ln>
        </p:spPr>
      </p:pic>
      <p:pic>
        <p:nvPicPr>
          <p:cNvPr descr="TER_Logo_top.png" id="16" name="Google Shape;16;p116"/>
          <p:cNvPicPr preferRelativeResize="0"/>
          <p:nvPr/>
        </p:nvPicPr>
        <p:blipFill rotWithShape="1">
          <a:blip r:embed="rId2">
            <a:alphaModFix/>
          </a:blip>
          <a:srcRect b="0" l="0" r="0" t="0"/>
          <a:stretch/>
        </p:blipFill>
        <p:spPr>
          <a:xfrm>
            <a:off x="23881" y="44624"/>
            <a:ext cx="917747" cy="989619"/>
          </a:xfrm>
          <a:prstGeom prst="rect">
            <a:avLst/>
          </a:prstGeom>
          <a:noFill/>
          <a:ln>
            <a:noFill/>
          </a:ln>
        </p:spPr>
      </p:pic>
      <p:pic>
        <p:nvPicPr>
          <p:cNvPr descr="TER_Logo_bottom.png" id="17" name="Google Shape;17;p116"/>
          <p:cNvPicPr preferRelativeResize="0"/>
          <p:nvPr/>
        </p:nvPicPr>
        <p:blipFill rotWithShape="1">
          <a:blip r:embed="rId3">
            <a:alphaModFix/>
          </a:blip>
          <a:srcRect b="0" l="0" r="0" t="0"/>
          <a:stretch/>
        </p:blipFill>
        <p:spPr>
          <a:xfrm>
            <a:off x="2748960" y="4581128"/>
            <a:ext cx="6395040" cy="2276872"/>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4.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6.png"/></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0.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1.xml"/><Relationship Id="rId3" Type="http://schemas.openxmlformats.org/officeDocument/2006/relationships/image" Target="../media/image47.png"/></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3.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4.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5.xml"/><Relationship Id="rId3" Type="http://schemas.openxmlformats.org/officeDocument/2006/relationships/image" Target="../media/image51.png"/></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6.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7.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8.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48.jpg"/></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0.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1.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2.xml"/><Relationship Id="rId3" Type="http://schemas.openxmlformats.org/officeDocument/2006/relationships/hyperlink" Target="https://exam.coachreferee.com/" TargetMode="Externa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3.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4.xml"/><Relationship Id="rId3" Type="http://schemas.openxmlformats.org/officeDocument/2006/relationships/image" Target="../media/image50.jpg"/></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5.xml"/><Relationship Id="rId3" Type="http://schemas.openxmlformats.org/officeDocument/2006/relationships/image" Target="../media/image4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15.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21.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20.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2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26.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33.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31.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vmlDrawing" Target="../drawings/vmlDrawing1.vml"/><Relationship Id="rId4" Type="http://schemas.openxmlformats.org/officeDocument/2006/relationships/oleObject" Target="../embeddings/oleObject1.bin"/><Relationship Id="rId5" Type="http://schemas.openxmlformats.org/officeDocument/2006/relationships/oleObject" Target="../embeddings/oleObject1.bin"/><Relationship Id="rId6" Type="http://schemas.openxmlformats.org/officeDocument/2006/relationships/image" Target="../media/image17.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25.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image" Target="../media/image13.jpg"/><Relationship Id="rId4" Type="http://schemas.openxmlformats.org/officeDocument/2006/relationships/image" Target="../media/image22.jpg"/><Relationship Id="rId5" Type="http://schemas.openxmlformats.org/officeDocument/2006/relationships/image" Target="../media/image29.jpg"/><Relationship Id="rId6" Type="http://schemas.openxmlformats.org/officeDocument/2006/relationships/image" Target="../media/image23.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 Id="rId3" Type="http://schemas.openxmlformats.org/officeDocument/2006/relationships/image" Target="../media/image18.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11.png"/><Relationship Id="rId4" Type="http://schemas.openxmlformats.org/officeDocument/2006/relationships/image" Target="../media/image5.jpg"/><Relationship Id="rId5" Type="http://schemas.openxmlformats.org/officeDocument/2006/relationships/image" Target="../media/image12.jpg"/><Relationship Id="rId6" Type="http://schemas.openxmlformats.org/officeDocument/2006/relationships/image" Target="../media/image4.jpg"/><Relationship Id="rId7" Type="http://schemas.openxmlformats.org/officeDocument/2006/relationships/image" Target="../media/image9.jp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 Id="rId3" Type="http://schemas.openxmlformats.org/officeDocument/2006/relationships/image" Target="../media/image41.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 Id="rId3" Type="http://schemas.openxmlformats.org/officeDocument/2006/relationships/image" Target="../media/image52.png"/><Relationship Id="rId4" Type="http://schemas.openxmlformats.org/officeDocument/2006/relationships/image" Target="../media/image30.jpg"/><Relationship Id="rId5" Type="http://schemas.openxmlformats.org/officeDocument/2006/relationships/image" Target="../media/image38.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9.xml"/><Relationship Id="rId3" Type="http://schemas.openxmlformats.org/officeDocument/2006/relationships/image" Target="../media/image2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0.xml"/><Relationship Id="rId3" Type="http://schemas.openxmlformats.org/officeDocument/2006/relationships/image" Target="../media/image27.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1.xml"/><Relationship Id="rId3" Type="http://schemas.openxmlformats.org/officeDocument/2006/relationships/image" Target="../media/image27.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2.xml"/><Relationship Id="rId3" Type="http://schemas.openxmlformats.org/officeDocument/2006/relationships/image" Target="../media/image27.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7.xml"/><Relationship Id="rId3" Type="http://schemas.openxmlformats.org/officeDocument/2006/relationships/image" Target="../media/image28.jp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9.xml"/><Relationship Id="rId3" Type="http://schemas.openxmlformats.org/officeDocument/2006/relationships/image" Target="../media/image3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7.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2.xml"/><Relationship Id="rId3" Type="http://schemas.openxmlformats.org/officeDocument/2006/relationships/image" Target="../media/image37.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7.xml"/><Relationship Id="rId3" Type="http://schemas.openxmlformats.org/officeDocument/2006/relationships/image" Target="../media/image34.png"/><Relationship Id="rId4" Type="http://schemas.openxmlformats.org/officeDocument/2006/relationships/image" Target="../media/image16.png"/><Relationship Id="rId5" Type="http://schemas.openxmlformats.org/officeDocument/2006/relationships/image" Target="../media/image15.jp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9.xml"/><Relationship Id="rId3" Type="http://schemas.openxmlformats.org/officeDocument/2006/relationships/image" Target="../media/image35.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6.jp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0.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1.xml"/><Relationship Id="rId3" Type="http://schemas.openxmlformats.org/officeDocument/2006/relationships/image" Target="../media/image39.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4.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6.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8.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0.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4.xml"/><Relationship Id="rId3" Type="http://schemas.openxmlformats.org/officeDocument/2006/relationships/image" Target="../media/image36.pn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5.xml"/><Relationship Id="rId3" Type="http://schemas.openxmlformats.org/officeDocument/2006/relationships/image" Target="../media/image42.pn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6.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7.xml"/><Relationship Id="rId3" Type="http://schemas.openxmlformats.org/officeDocument/2006/relationships/image" Target="../media/image46.pn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8.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0.png"/><Relationship Id="rId4" Type="http://schemas.openxmlformats.org/officeDocument/2006/relationships/image" Target="../media/image8.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0.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3.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4.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5.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6.xml"/><Relationship Id="rId3" Type="http://schemas.openxmlformats.org/officeDocument/2006/relationships/image" Target="../media/image45.jpg"/></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7.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8.xml"/><Relationship Id="rId3" Type="http://schemas.openxmlformats.org/officeDocument/2006/relationships/image" Target="../media/image43.jpg"/><Relationship Id="rId4" Type="http://schemas.openxmlformats.org/officeDocument/2006/relationships/image" Target="../media/image40.jpg"/><Relationship Id="rId5" Type="http://schemas.openxmlformats.org/officeDocument/2006/relationships/image" Target="../media/image44.jp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 name="Shape 84"/>
        <p:cNvGrpSpPr/>
        <p:nvPr/>
      </p:nvGrpSpPr>
      <p:grpSpPr>
        <a:xfrm>
          <a:off x="0" y="0"/>
          <a:ext cx="0" cy="0"/>
          <a:chOff x="0" y="0"/>
          <a:chExt cx="0" cy="0"/>
        </a:xfrm>
      </p:grpSpPr>
      <p:pic>
        <p:nvPicPr>
          <p:cNvPr id="85" name="Google Shape;85;p1"/>
          <p:cNvPicPr preferRelativeResize="0"/>
          <p:nvPr/>
        </p:nvPicPr>
        <p:blipFill rotWithShape="1">
          <a:blip r:embed="rId3">
            <a:alphaModFix/>
          </a:blip>
          <a:srcRect b="0" l="0" r="0" t="0"/>
          <a:stretch/>
        </p:blipFill>
        <p:spPr>
          <a:xfrm>
            <a:off x="3727128" y="3929657"/>
            <a:ext cx="1524000" cy="1187450"/>
          </a:xfrm>
          <a:prstGeom prst="rect">
            <a:avLst/>
          </a:prstGeom>
          <a:noFill/>
          <a:ln>
            <a:noFill/>
          </a:ln>
        </p:spPr>
      </p:pic>
      <p:sp>
        <p:nvSpPr>
          <p:cNvPr id="86" name="Google Shape;86;p1"/>
          <p:cNvSpPr txBox="1"/>
          <p:nvPr>
            <p:ph type="title"/>
          </p:nvPr>
        </p:nvSpPr>
        <p:spPr>
          <a:xfrm>
            <a:off x="924732" y="2069913"/>
            <a:ext cx="7128792" cy="711015"/>
          </a:xfrm>
          <a:prstGeom prst="rect">
            <a:avLst/>
          </a:prstGeom>
          <a:noFill/>
          <a:ln>
            <a:noFill/>
          </a:ln>
        </p:spPr>
        <p:txBody>
          <a:bodyPr anchorCtr="0" anchor="t" bIns="45700" lIns="91425" spcFirstLastPara="1" rIns="91425" wrap="square" tIns="45700">
            <a:normAutofit/>
          </a:bodyPr>
          <a:lstStyle/>
          <a:p>
            <a:pPr indent="0" lvl="0" marL="0" rtl="0" algn="ctr">
              <a:spcBef>
                <a:spcPts val="0"/>
              </a:spcBef>
              <a:spcAft>
                <a:spcPts val="0"/>
              </a:spcAft>
              <a:buClr>
                <a:schemeClr val="dk1"/>
              </a:buClr>
              <a:buSzPts val="4410"/>
              <a:buFont typeface="Arial"/>
              <a:buNone/>
            </a:pPr>
            <a:r>
              <a:rPr lang="en-AU" sz="4410"/>
              <a:t>WELCOME</a:t>
            </a:r>
            <a:br>
              <a:rPr lang="en-AU" sz="4410"/>
            </a:br>
            <a:br>
              <a:rPr lang="en-AU" sz="3600"/>
            </a:br>
            <a:r>
              <a:rPr lang="en-AU" sz="3600"/>
              <a:t>LEVEL 2 REFEREE COURSE</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1" name="Shape 161"/>
        <p:cNvGrpSpPr/>
        <p:nvPr/>
      </p:nvGrpSpPr>
      <p:grpSpPr>
        <a:xfrm>
          <a:off x="0" y="0"/>
          <a:ext cx="0" cy="0"/>
          <a:chOff x="0" y="0"/>
          <a:chExt cx="0" cy="0"/>
        </a:xfrm>
      </p:grpSpPr>
      <p:sp>
        <p:nvSpPr>
          <p:cNvPr id="162" name="Google Shape;162;p10"/>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Arial"/>
              <a:buNone/>
            </a:pPr>
            <a:r>
              <a:rPr lang="en-AU"/>
              <a:t>Contributing Factors</a:t>
            </a:r>
            <a:endParaRPr/>
          </a:p>
        </p:txBody>
      </p:sp>
      <p:sp>
        <p:nvSpPr>
          <p:cNvPr id="163" name="Google Shape;163;p10"/>
          <p:cNvSpPr/>
          <p:nvPr/>
        </p:nvSpPr>
        <p:spPr>
          <a:xfrm>
            <a:off x="1709251" y="2614911"/>
            <a:ext cx="2089150" cy="1944687"/>
          </a:xfrm>
          <a:prstGeom prst="rightArrowCallout">
            <a:avLst>
              <a:gd fmla="val 25000" name="adj1"/>
              <a:gd fmla="val 25000" name="adj2"/>
              <a:gd fmla="val 17905" name="adj3"/>
              <a:gd fmla="val 66667" name="adj4"/>
            </a:avLst>
          </a:prstGeom>
          <a:solidFill>
            <a:srgbClr val="92D05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0" i="0" lang="en-AU" sz="1800" u="none" cap="none" strike="noStrike">
                <a:solidFill>
                  <a:schemeClr val="dk1"/>
                </a:solidFill>
                <a:latin typeface="Arial"/>
                <a:ea typeface="Arial"/>
                <a:cs typeface="Arial"/>
                <a:sym typeface="Arial"/>
              </a:rPr>
              <a:t>Mental</a:t>
            </a:r>
            <a:endParaRPr/>
          </a:p>
        </p:txBody>
      </p:sp>
      <p:sp>
        <p:nvSpPr>
          <p:cNvPr id="164" name="Google Shape;164;p10"/>
          <p:cNvSpPr/>
          <p:nvPr/>
        </p:nvSpPr>
        <p:spPr>
          <a:xfrm>
            <a:off x="4876313" y="2686348"/>
            <a:ext cx="2051050" cy="1943100"/>
          </a:xfrm>
          <a:prstGeom prst="leftArrowCallout">
            <a:avLst>
              <a:gd fmla="val 25000" name="adj1"/>
              <a:gd fmla="val 25000" name="adj2"/>
              <a:gd fmla="val 17593" name="adj3"/>
              <a:gd fmla="val 66667" name="adj4"/>
            </a:avLst>
          </a:prstGeom>
          <a:solidFill>
            <a:srgbClr val="92D05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0" i="0" lang="en-AU" sz="1800" u="none" cap="none" strike="noStrike">
                <a:solidFill>
                  <a:schemeClr val="dk1"/>
                </a:solidFill>
                <a:latin typeface="Arial"/>
                <a:ea typeface="Arial"/>
                <a:cs typeface="Arial"/>
                <a:sym typeface="Arial"/>
              </a:rPr>
              <a:t>Physical</a:t>
            </a:r>
            <a:endParaRPr/>
          </a:p>
        </p:txBody>
      </p:sp>
      <p:sp>
        <p:nvSpPr>
          <p:cNvPr id="165" name="Google Shape;165;p10"/>
          <p:cNvSpPr/>
          <p:nvPr/>
        </p:nvSpPr>
        <p:spPr>
          <a:xfrm>
            <a:off x="3293576" y="4342111"/>
            <a:ext cx="1944687" cy="1512887"/>
          </a:xfrm>
          <a:prstGeom prst="upArrowCallout">
            <a:avLst>
              <a:gd fmla="val 32135" name="adj1"/>
              <a:gd fmla="val 32135" name="adj2"/>
              <a:gd fmla="val 16667" name="adj3"/>
              <a:gd fmla="val 66667" name="adj4"/>
            </a:avLst>
          </a:prstGeom>
          <a:solidFill>
            <a:srgbClr val="92D05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0" i="0" lang="en-AU" sz="1800" u="none" cap="none" strike="noStrike">
                <a:solidFill>
                  <a:schemeClr val="dk1"/>
                </a:solidFill>
                <a:latin typeface="Arial"/>
                <a:ea typeface="Arial"/>
                <a:cs typeface="Arial"/>
                <a:sym typeface="Arial"/>
              </a:rPr>
              <a:t>Off-Field</a:t>
            </a:r>
            <a:endParaRPr/>
          </a:p>
        </p:txBody>
      </p:sp>
      <p:sp>
        <p:nvSpPr>
          <p:cNvPr id="166" name="Google Shape;166;p10"/>
          <p:cNvSpPr/>
          <p:nvPr/>
        </p:nvSpPr>
        <p:spPr>
          <a:xfrm>
            <a:off x="3365013" y="1390948"/>
            <a:ext cx="1943100" cy="1484313"/>
          </a:xfrm>
          <a:prstGeom prst="downArrowCallout">
            <a:avLst>
              <a:gd fmla="val 32727" name="adj1"/>
              <a:gd fmla="val 32727" name="adj2"/>
              <a:gd fmla="val 16667" name="adj3"/>
              <a:gd fmla="val 66667" name="adj4"/>
            </a:avLst>
          </a:prstGeom>
          <a:solidFill>
            <a:srgbClr val="92D05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0" i="0" lang="en-AU" sz="1800" u="none" cap="none" strike="noStrike">
                <a:solidFill>
                  <a:schemeClr val="dk1"/>
                </a:solidFill>
                <a:latin typeface="Arial"/>
                <a:ea typeface="Arial"/>
                <a:cs typeface="Arial"/>
                <a:sym typeface="Arial"/>
              </a:rPr>
              <a:t>On-Field</a:t>
            </a:r>
            <a:endParaRPr/>
          </a:p>
        </p:txBody>
      </p:sp>
      <p:pic>
        <p:nvPicPr>
          <p:cNvPr descr="http://www.google.co.uk/url?sa=i&amp;source=images&amp;cd=&amp;ved=0CAUQjBw&amp;url=http%3A%2F%2Fi.ytimg.com%2Fvi%2FVDocljyLnpw%2Fhqdefault.jpg&amp;ei=By_7VI-cLobuUsSTgtAP&amp;psig=AFQjCNEWeUuv2eu7apTXjEGXgBUsMXe8uw&amp;ust=1425834119831885" id="167" name="Google Shape;167;p10"/>
          <p:cNvPicPr preferRelativeResize="0"/>
          <p:nvPr/>
        </p:nvPicPr>
        <p:blipFill rotWithShape="1">
          <a:blip r:embed="rId3">
            <a:alphaModFix/>
          </a:blip>
          <a:srcRect b="0" l="0" r="0" t="0"/>
          <a:stretch/>
        </p:blipFill>
        <p:spPr>
          <a:xfrm>
            <a:off x="2483768" y="2012156"/>
            <a:ext cx="3778250" cy="2833688"/>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3"/>
                                        </p:tgtEl>
                                        <p:attrNameLst>
                                          <p:attrName>style.visibility</p:attrName>
                                        </p:attrNameLst>
                                      </p:cBhvr>
                                      <p:to>
                                        <p:strVal val="visible"/>
                                      </p:to>
                                    </p:set>
                                    <p:animEffect filter="fade" transition="in">
                                      <p:cBhvr>
                                        <p:cTn dur="1000"/>
                                        <p:tgtEl>
                                          <p:spTgt spid="163"/>
                                        </p:tgtEl>
                                      </p:cBhvr>
                                    </p:animEffect>
                                  </p:childTnLst>
                                </p:cTn>
                              </p:par>
                            </p:childTnLst>
                          </p:cTn>
                        </p:par>
                        <p:par>
                          <p:cTn fill="hold">
                            <p:stCondLst>
                              <p:cond delay="1000"/>
                            </p:stCondLst>
                            <p:childTnLst>
                              <p:par>
                                <p:cTn fill="hold" nodeType="afterEffect" presetClass="entr" presetID="10" presetSubtype="0">
                                  <p:stCondLst>
                                    <p:cond delay="0"/>
                                  </p:stCondLst>
                                  <p:childTnLst>
                                    <p:set>
                                      <p:cBhvr>
                                        <p:cTn dur="1" fill="hold">
                                          <p:stCondLst>
                                            <p:cond delay="0"/>
                                          </p:stCondLst>
                                        </p:cTn>
                                        <p:tgtEl>
                                          <p:spTgt spid="164"/>
                                        </p:tgtEl>
                                        <p:attrNameLst>
                                          <p:attrName>style.visibility</p:attrName>
                                        </p:attrNameLst>
                                      </p:cBhvr>
                                      <p:to>
                                        <p:strVal val="visible"/>
                                      </p:to>
                                    </p:set>
                                    <p:animEffect filter="fade" transition="in">
                                      <p:cBhvr>
                                        <p:cTn dur="1000"/>
                                        <p:tgtEl>
                                          <p:spTgt spid="164"/>
                                        </p:tgtEl>
                                      </p:cBhvr>
                                    </p:animEffect>
                                  </p:childTnLst>
                                </p:cTn>
                              </p:par>
                            </p:childTnLst>
                          </p:cTn>
                        </p:par>
                        <p:par>
                          <p:cTn fill="hold">
                            <p:stCondLst>
                              <p:cond delay="2000"/>
                            </p:stCondLst>
                            <p:childTnLst>
                              <p:par>
                                <p:cTn fill="hold" nodeType="afterEffect" presetClass="entr" presetID="10" presetSubtype="0">
                                  <p:stCondLst>
                                    <p:cond delay="0"/>
                                  </p:stCondLst>
                                  <p:childTnLst>
                                    <p:set>
                                      <p:cBhvr>
                                        <p:cTn dur="1" fill="hold">
                                          <p:stCondLst>
                                            <p:cond delay="0"/>
                                          </p:stCondLst>
                                        </p:cTn>
                                        <p:tgtEl>
                                          <p:spTgt spid="166"/>
                                        </p:tgtEl>
                                        <p:attrNameLst>
                                          <p:attrName>style.visibility</p:attrName>
                                        </p:attrNameLst>
                                      </p:cBhvr>
                                      <p:to>
                                        <p:strVal val="visible"/>
                                      </p:to>
                                    </p:set>
                                    <p:animEffect filter="fade" transition="in">
                                      <p:cBhvr>
                                        <p:cTn dur="1000"/>
                                        <p:tgtEl>
                                          <p:spTgt spid="166"/>
                                        </p:tgtEl>
                                      </p:cBhvr>
                                    </p:animEffect>
                                  </p:childTnLst>
                                </p:cTn>
                              </p:par>
                            </p:childTnLst>
                          </p:cTn>
                        </p:par>
                        <p:par>
                          <p:cTn fill="hold">
                            <p:stCondLst>
                              <p:cond delay="3000"/>
                            </p:stCondLst>
                            <p:childTnLst>
                              <p:par>
                                <p:cTn fill="hold" nodeType="afterEffect" presetClass="entr" presetID="10" presetSubtype="0">
                                  <p:stCondLst>
                                    <p:cond delay="0"/>
                                  </p:stCondLst>
                                  <p:childTnLst>
                                    <p:set>
                                      <p:cBhvr>
                                        <p:cTn dur="1" fill="hold">
                                          <p:stCondLst>
                                            <p:cond delay="0"/>
                                          </p:stCondLst>
                                        </p:cTn>
                                        <p:tgtEl>
                                          <p:spTgt spid="165"/>
                                        </p:tgtEl>
                                        <p:attrNameLst>
                                          <p:attrName>style.visibility</p:attrName>
                                        </p:attrNameLst>
                                      </p:cBhvr>
                                      <p:to>
                                        <p:strVal val="visible"/>
                                      </p:to>
                                    </p:set>
                                    <p:animEffect filter="fade" transition="in">
                                      <p:cBhvr>
                                        <p:cTn dur="1000"/>
                                        <p:tgtEl>
                                          <p:spTgt spid="16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0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65" name="Shape 1265"/>
        <p:cNvGrpSpPr/>
        <p:nvPr/>
      </p:nvGrpSpPr>
      <p:grpSpPr>
        <a:xfrm>
          <a:off x="0" y="0"/>
          <a:ext cx="0" cy="0"/>
          <a:chOff x="0" y="0"/>
          <a:chExt cx="0" cy="0"/>
        </a:xfrm>
      </p:grpSpPr>
      <p:sp>
        <p:nvSpPr>
          <p:cNvPr id="1266" name="Google Shape;1266;p100"/>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Arial"/>
              <a:buNone/>
            </a:pPr>
            <a:r>
              <a:rPr lang="en-AU"/>
              <a:t>Escalation - Warning</a:t>
            </a:r>
            <a:endParaRPr/>
          </a:p>
        </p:txBody>
      </p:sp>
      <p:grpSp>
        <p:nvGrpSpPr>
          <p:cNvPr id="1267" name="Google Shape;1267;p100"/>
          <p:cNvGrpSpPr/>
          <p:nvPr/>
        </p:nvGrpSpPr>
        <p:grpSpPr>
          <a:xfrm>
            <a:off x="1187624" y="1268760"/>
            <a:ext cx="7128792" cy="4824535"/>
            <a:chOff x="0" y="0"/>
            <a:chExt cx="7128792" cy="4824535"/>
          </a:xfrm>
        </p:grpSpPr>
        <p:sp>
          <p:nvSpPr>
            <p:cNvPr id="1268" name="Google Shape;1268;p100"/>
            <p:cNvSpPr/>
            <p:nvPr/>
          </p:nvSpPr>
          <p:spPr>
            <a:xfrm rot="10800000">
              <a:off x="0" y="0"/>
              <a:ext cx="7128792" cy="964907"/>
            </a:xfrm>
            <a:prstGeom prst="trapezoid">
              <a:avLst>
                <a:gd fmla="val 73881" name="adj"/>
              </a:avLst>
            </a:prstGeom>
            <a:solidFill>
              <a:srgbClr val="00B05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69" name="Google Shape;1269;p100"/>
            <p:cNvSpPr txBox="1"/>
            <p:nvPr/>
          </p:nvSpPr>
          <p:spPr>
            <a:xfrm>
              <a:off x="1247538" y="0"/>
              <a:ext cx="4633714" cy="964907"/>
            </a:xfrm>
            <a:prstGeom prst="rect">
              <a:avLst/>
            </a:prstGeom>
            <a:noFill/>
            <a:ln>
              <a:noFill/>
            </a:ln>
          </p:spPr>
          <p:txBody>
            <a:bodyPr anchorCtr="0" anchor="ctr" bIns="30475" lIns="30475" spcFirstLastPara="1" rIns="30475" wrap="square" tIns="30475">
              <a:noAutofit/>
            </a:bodyPr>
            <a:lstStyle/>
            <a:p>
              <a:pPr indent="0" lvl="0" marL="0" marR="0" rtl="0" algn="ctr">
                <a:lnSpc>
                  <a:spcPct val="90000"/>
                </a:lnSpc>
                <a:spcBef>
                  <a:spcPts val="0"/>
                </a:spcBef>
                <a:spcAft>
                  <a:spcPts val="0"/>
                </a:spcAft>
                <a:buClr>
                  <a:schemeClr val="lt1"/>
                </a:buClr>
                <a:buSzPts val="2400"/>
                <a:buFont typeface="Arial"/>
                <a:buNone/>
              </a:pPr>
              <a:r>
                <a:rPr lang="en-AU" sz="2400">
                  <a:solidFill>
                    <a:schemeClr val="lt1"/>
                  </a:solidFill>
                  <a:latin typeface="Arial"/>
                  <a:ea typeface="Arial"/>
                  <a:cs typeface="Arial"/>
                  <a:sym typeface="Arial"/>
                </a:rPr>
                <a:t>On-the-run warning</a:t>
              </a:r>
              <a:endParaRPr/>
            </a:p>
          </p:txBody>
        </p:sp>
        <p:sp>
          <p:nvSpPr>
            <p:cNvPr id="1270" name="Google Shape;1270;p100"/>
            <p:cNvSpPr/>
            <p:nvPr/>
          </p:nvSpPr>
          <p:spPr>
            <a:xfrm rot="10800000">
              <a:off x="712879" y="964907"/>
              <a:ext cx="5703033" cy="964907"/>
            </a:xfrm>
            <a:prstGeom prst="trapezoid">
              <a:avLst>
                <a:gd fmla="val 73881" name="adj"/>
              </a:avLst>
            </a:prstGeom>
            <a:solidFill>
              <a:schemeClr val="lt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1" name="Google Shape;1271;p100"/>
            <p:cNvSpPr txBox="1"/>
            <p:nvPr/>
          </p:nvSpPr>
          <p:spPr>
            <a:xfrm>
              <a:off x="1710910" y="964907"/>
              <a:ext cx="3706971" cy="964907"/>
            </a:xfrm>
            <a:prstGeom prst="rect">
              <a:avLst/>
            </a:prstGeom>
            <a:noFill/>
            <a:ln>
              <a:noFill/>
            </a:ln>
          </p:spPr>
          <p:txBody>
            <a:bodyPr anchorCtr="0" anchor="ctr" bIns="30475" lIns="30475" spcFirstLastPara="1" rIns="30475" wrap="square" tIns="30475">
              <a:noAutofit/>
            </a:bodyPr>
            <a:lstStyle/>
            <a:p>
              <a:pPr indent="0" lvl="0" marL="0" marR="0" rtl="0" algn="ctr">
                <a:lnSpc>
                  <a:spcPct val="90000"/>
                </a:lnSpc>
                <a:spcBef>
                  <a:spcPts val="0"/>
                </a:spcBef>
                <a:spcAft>
                  <a:spcPts val="0"/>
                </a:spcAft>
                <a:buClr>
                  <a:schemeClr val="dk1"/>
                </a:buClr>
                <a:buSzPts val="2400"/>
                <a:buFont typeface="Arial"/>
                <a:buNone/>
              </a:pPr>
              <a:r>
                <a:t/>
              </a:r>
              <a:endParaRPr sz="2400">
                <a:solidFill>
                  <a:schemeClr val="lt1"/>
                </a:solidFill>
                <a:latin typeface="Arial"/>
                <a:ea typeface="Arial"/>
                <a:cs typeface="Arial"/>
                <a:sym typeface="Arial"/>
              </a:endParaRPr>
            </a:p>
          </p:txBody>
        </p:sp>
        <p:sp>
          <p:nvSpPr>
            <p:cNvPr id="1272" name="Google Shape;1272;p100"/>
            <p:cNvSpPr/>
            <p:nvPr/>
          </p:nvSpPr>
          <p:spPr>
            <a:xfrm rot="10800000">
              <a:off x="1425758" y="1929814"/>
              <a:ext cx="4277275" cy="964907"/>
            </a:xfrm>
            <a:prstGeom prst="trapezoid">
              <a:avLst>
                <a:gd fmla="val 73881" name="adj"/>
              </a:avLst>
            </a:prstGeom>
            <a:solidFill>
              <a:schemeClr val="lt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3" name="Google Shape;1273;p100"/>
            <p:cNvSpPr txBox="1"/>
            <p:nvPr/>
          </p:nvSpPr>
          <p:spPr>
            <a:xfrm>
              <a:off x="2174281" y="1929814"/>
              <a:ext cx="2780228" cy="964907"/>
            </a:xfrm>
            <a:prstGeom prst="rect">
              <a:avLst/>
            </a:prstGeom>
            <a:noFill/>
            <a:ln>
              <a:noFill/>
            </a:ln>
          </p:spPr>
          <p:txBody>
            <a:bodyPr anchorCtr="0" anchor="ctr" bIns="30475" lIns="30475" spcFirstLastPara="1" rIns="30475" wrap="square" tIns="30475">
              <a:noAutofit/>
            </a:bodyPr>
            <a:lstStyle/>
            <a:p>
              <a:pPr indent="0" lvl="0" marL="0" marR="0" rtl="0" algn="ctr">
                <a:lnSpc>
                  <a:spcPct val="90000"/>
                </a:lnSpc>
                <a:spcBef>
                  <a:spcPts val="0"/>
                </a:spcBef>
                <a:spcAft>
                  <a:spcPts val="0"/>
                </a:spcAft>
                <a:buClr>
                  <a:schemeClr val="dk1"/>
                </a:buClr>
                <a:buSzPts val="2400"/>
                <a:buFont typeface="Arial"/>
                <a:buNone/>
              </a:pPr>
              <a:r>
                <a:t/>
              </a:r>
              <a:endParaRPr sz="2400">
                <a:solidFill>
                  <a:schemeClr val="lt1"/>
                </a:solidFill>
                <a:latin typeface="Arial"/>
                <a:ea typeface="Arial"/>
                <a:cs typeface="Arial"/>
                <a:sym typeface="Arial"/>
              </a:endParaRPr>
            </a:p>
          </p:txBody>
        </p:sp>
        <p:sp>
          <p:nvSpPr>
            <p:cNvPr id="1274" name="Google Shape;1274;p100"/>
            <p:cNvSpPr/>
            <p:nvPr/>
          </p:nvSpPr>
          <p:spPr>
            <a:xfrm rot="10800000">
              <a:off x="2138637" y="2894721"/>
              <a:ext cx="2851516" cy="964907"/>
            </a:xfrm>
            <a:prstGeom prst="trapezoid">
              <a:avLst>
                <a:gd fmla="val 73881" name="adj"/>
              </a:avLst>
            </a:prstGeom>
            <a:solidFill>
              <a:schemeClr val="lt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5" name="Google Shape;1275;p100"/>
            <p:cNvSpPr txBox="1"/>
            <p:nvPr/>
          </p:nvSpPr>
          <p:spPr>
            <a:xfrm>
              <a:off x="2637653" y="2894721"/>
              <a:ext cx="1853485" cy="964907"/>
            </a:xfrm>
            <a:prstGeom prst="rect">
              <a:avLst/>
            </a:prstGeom>
            <a:noFill/>
            <a:ln>
              <a:noFill/>
            </a:ln>
          </p:spPr>
          <p:txBody>
            <a:bodyPr anchorCtr="0" anchor="ctr" bIns="30475" lIns="30475" spcFirstLastPara="1" rIns="30475" wrap="square" tIns="30475">
              <a:noAutofit/>
            </a:bodyPr>
            <a:lstStyle/>
            <a:p>
              <a:pPr indent="0" lvl="0" marL="0" marR="0" rtl="0" algn="ctr">
                <a:lnSpc>
                  <a:spcPct val="90000"/>
                </a:lnSpc>
                <a:spcBef>
                  <a:spcPts val="0"/>
                </a:spcBef>
                <a:spcAft>
                  <a:spcPts val="0"/>
                </a:spcAft>
                <a:buClr>
                  <a:schemeClr val="dk1"/>
                </a:buClr>
                <a:buSzPts val="2400"/>
                <a:buFont typeface="Arial"/>
                <a:buNone/>
              </a:pPr>
              <a:r>
                <a:t/>
              </a:r>
              <a:endParaRPr sz="2400">
                <a:solidFill>
                  <a:schemeClr val="lt1"/>
                </a:solidFill>
                <a:latin typeface="Arial"/>
                <a:ea typeface="Arial"/>
                <a:cs typeface="Arial"/>
                <a:sym typeface="Arial"/>
              </a:endParaRPr>
            </a:p>
          </p:txBody>
        </p:sp>
        <p:sp>
          <p:nvSpPr>
            <p:cNvPr id="1276" name="Google Shape;1276;p100"/>
            <p:cNvSpPr/>
            <p:nvPr/>
          </p:nvSpPr>
          <p:spPr>
            <a:xfrm rot="10800000">
              <a:off x="2851516" y="3859628"/>
              <a:ext cx="1425758" cy="964907"/>
            </a:xfrm>
            <a:prstGeom prst="trapezoid">
              <a:avLst>
                <a:gd fmla="val 73881" name="adj"/>
              </a:avLst>
            </a:prstGeom>
            <a:solidFill>
              <a:schemeClr val="lt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7" name="Google Shape;1277;p100"/>
            <p:cNvSpPr txBox="1"/>
            <p:nvPr/>
          </p:nvSpPr>
          <p:spPr>
            <a:xfrm>
              <a:off x="2851516" y="3859628"/>
              <a:ext cx="1425758" cy="964907"/>
            </a:xfrm>
            <a:prstGeom prst="rect">
              <a:avLst/>
            </a:prstGeom>
            <a:noFill/>
            <a:ln>
              <a:noFill/>
            </a:ln>
          </p:spPr>
          <p:txBody>
            <a:bodyPr anchorCtr="0" anchor="ctr" bIns="30475" lIns="30475" spcFirstLastPara="1" rIns="30475" wrap="square" tIns="30475">
              <a:noAutofit/>
            </a:bodyPr>
            <a:lstStyle/>
            <a:p>
              <a:pPr indent="0" lvl="0" marL="0" marR="0" rtl="0" algn="ctr">
                <a:lnSpc>
                  <a:spcPct val="90000"/>
                </a:lnSpc>
                <a:spcBef>
                  <a:spcPts val="0"/>
                </a:spcBef>
                <a:spcAft>
                  <a:spcPts val="0"/>
                </a:spcAft>
                <a:buClr>
                  <a:schemeClr val="dk1"/>
                </a:buClr>
                <a:buSzPts val="2400"/>
                <a:buFont typeface="Arial"/>
                <a:buNone/>
              </a:pPr>
              <a:r>
                <a:t/>
              </a:r>
              <a:endParaRPr sz="2400">
                <a:solidFill>
                  <a:schemeClr val="lt1"/>
                </a:solidFill>
                <a:latin typeface="Arial"/>
                <a:ea typeface="Arial"/>
                <a:cs typeface="Arial"/>
                <a:sym typeface="Arial"/>
              </a:endParaRPr>
            </a:p>
          </p:txBody>
        </p:sp>
      </p:grpSp>
      <p:sp>
        <p:nvSpPr>
          <p:cNvPr id="1278" name="Google Shape;1278;p100"/>
          <p:cNvSpPr txBox="1"/>
          <p:nvPr>
            <p:ph idx="1" type="body"/>
          </p:nvPr>
        </p:nvSpPr>
        <p:spPr>
          <a:xfrm>
            <a:off x="457200" y="2348880"/>
            <a:ext cx="8229600" cy="3777283"/>
          </a:xfrm>
          <a:prstGeom prst="rect">
            <a:avLst/>
          </a:prstGeom>
          <a:noFill/>
          <a:ln>
            <a:noFill/>
          </a:ln>
        </p:spPr>
        <p:txBody>
          <a:bodyPr anchorCtr="0" anchor="t" bIns="45700" lIns="91425" spcFirstLastPara="1" rIns="91425" wrap="square" tIns="45700">
            <a:normAutofit/>
          </a:bodyPr>
          <a:lstStyle/>
          <a:p>
            <a:pPr indent="0" lvl="0" marL="0" rtl="0" algn="l">
              <a:lnSpc>
                <a:spcPct val="80000"/>
              </a:lnSpc>
              <a:spcBef>
                <a:spcPts val="0"/>
              </a:spcBef>
              <a:spcAft>
                <a:spcPts val="0"/>
              </a:spcAft>
              <a:buClr>
                <a:schemeClr val="dk1"/>
              </a:buClr>
              <a:buSzPts val="2480"/>
              <a:buNone/>
            </a:pPr>
            <a:r>
              <a:rPr b="1" lang="en-AU" sz="2480"/>
              <a:t>When</a:t>
            </a:r>
            <a:r>
              <a:rPr lang="en-AU" sz="2480"/>
              <a:t>:</a:t>
            </a:r>
            <a:endParaRPr/>
          </a:p>
          <a:p>
            <a:pPr indent="0" lvl="0" marL="0" rtl="0" algn="l">
              <a:lnSpc>
                <a:spcPct val="80000"/>
              </a:lnSpc>
              <a:spcBef>
                <a:spcPts val="496"/>
              </a:spcBef>
              <a:spcAft>
                <a:spcPts val="0"/>
              </a:spcAft>
              <a:buClr>
                <a:schemeClr val="dk1"/>
              </a:buClr>
              <a:buSzPts val="2480"/>
              <a:buNone/>
            </a:pPr>
            <a:r>
              <a:rPr lang="en-AU" sz="2480"/>
              <a:t>If an action does not warrant a penalty, but you would not like to see it repeated.</a:t>
            </a:r>
            <a:endParaRPr/>
          </a:p>
          <a:p>
            <a:pPr indent="0" lvl="0" marL="0" rtl="0" algn="l">
              <a:lnSpc>
                <a:spcPct val="80000"/>
              </a:lnSpc>
              <a:spcBef>
                <a:spcPts val="496"/>
              </a:spcBef>
              <a:spcAft>
                <a:spcPts val="0"/>
              </a:spcAft>
              <a:buClr>
                <a:schemeClr val="dk1"/>
              </a:buClr>
              <a:buSzPts val="2480"/>
              <a:buNone/>
            </a:pPr>
            <a:r>
              <a:rPr b="1" lang="en-AU" sz="2480"/>
              <a:t>Actions</a:t>
            </a:r>
            <a:r>
              <a:rPr lang="en-AU" sz="2480"/>
              <a:t>:</a:t>
            </a:r>
            <a:endParaRPr/>
          </a:p>
          <a:p>
            <a:pPr indent="-342900" lvl="0" marL="342900" rtl="0" algn="l">
              <a:lnSpc>
                <a:spcPct val="80000"/>
              </a:lnSpc>
              <a:spcBef>
                <a:spcPts val="496"/>
              </a:spcBef>
              <a:spcAft>
                <a:spcPts val="0"/>
              </a:spcAft>
              <a:buClr>
                <a:schemeClr val="dk1"/>
              </a:buClr>
              <a:buSzPts val="2480"/>
              <a:buChar char="•"/>
            </a:pPr>
            <a:r>
              <a:rPr lang="en-AU" sz="2480"/>
              <a:t>Get close enough to have a personal interaction.</a:t>
            </a:r>
            <a:endParaRPr/>
          </a:p>
          <a:p>
            <a:pPr indent="-342900" lvl="0" marL="342900" rtl="0" algn="l">
              <a:lnSpc>
                <a:spcPct val="80000"/>
              </a:lnSpc>
              <a:spcBef>
                <a:spcPts val="496"/>
              </a:spcBef>
              <a:spcAft>
                <a:spcPts val="0"/>
              </a:spcAft>
              <a:buClr>
                <a:schemeClr val="dk1"/>
              </a:buClr>
              <a:buSzPts val="2480"/>
              <a:buChar char="•"/>
            </a:pPr>
            <a:r>
              <a:rPr lang="en-AU" sz="2480"/>
              <a:t>Indicate what you want to have happen next time, or want to not see again.</a:t>
            </a:r>
            <a:endParaRPr/>
          </a:p>
          <a:p>
            <a:pPr indent="-342900" lvl="0" marL="342900" rtl="0" algn="l">
              <a:lnSpc>
                <a:spcPct val="80000"/>
              </a:lnSpc>
              <a:spcBef>
                <a:spcPts val="496"/>
              </a:spcBef>
              <a:spcAft>
                <a:spcPts val="0"/>
              </a:spcAft>
              <a:buClr>
                <a:schemeClr val="dk1"/>
              </a:buClr>
              <a:buSzPts val="2480"/>
              <a:buChar char="•"/>
            </a:pPr>
            <a:r>
              <a:rPr lang="en-AU" sz="2480"/>
              <a:t>Stop play temporarily if it helps remove the behaviour from other participants.</a:t>
            </a:r>
            <a:endParaRPr/>
          </a:p>
          <a:p>
            <a:pPr indent="-342900" lvl="0" marL="342900" rtl="0" algn="l">
              <a:lnSpc>
                <a:spcPct val="80000"/>
              </a:lnSpc>
              <a:spcBef>
                <a:spcPts val="496"/>
              </a:spcBef>
              <a:spcAft>
                <a:spcPts val="0"/>
              </a:spcAft>
              <a:buClr>
                <a:schemeClr val="dk1"/>
              </a:buClr>
              <a:buSzPts val="2480"/>
              <a:buChar char="•"/>
            </a:pPr>
            <a:r>
              <a:rPr lang="en-AU" sz="2480"/>
              <a:t>Take it slowly to help calm tempers.</a:t>
            </a:r>
            <a:endParaRPr/>
          </a:p>
        </p:txBody>
      </p:sp>
    </p:spTree>
  </p:cSld>
  <p:clrMapOvr>
    <a:masterClrMapping/>
  </p:clrMapOvr>
</p:sld>
</file>

<file path=ppt/slides/slide10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3" name="Shape 1283"/>
        <p:cNvGrpSpPr/>
        <p:nvPr/>
      </p:nvGrpSpPr>
      <p:grpSpPr>
        <a:xfrm>
          <a:off x="0" y="0"/>
          <a:ext cx="0" cy="0"/>
          <a:chOff x="0" y="0"/>
          <a:chExt cx="0" cy="0"/>
        </a:xfrm>
      </p:grpSpPr>
      <p:sp>
        <p:nvSpPr>
          <p:cNvPr id="1284" name="Google Shape;1284;p10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Arial"/>
              <a:buNone/>
            </a:pPr>
            <a:r>
              <a:rPr lang="en-AU"/>
              <a:t>Escalation - Penalty</a:t>
            </a:r>
            <a:endParaRPr/>
          </a:p>
        </p:txBody>
      </p:sp>
      <p:grpSp>
        <p:nvGrpSpPr>
          <p:cNvPr id="1285" name="Google Shape;1285;p101"/>
          <p:cNvGrpSpPr/>
          <p:nvPr/>
        </p:nvGrpSpPr>
        <p:grpSpPr>
          <a:xfrm>
            <a:off x="1187624" y="1268760"/>
            <a:ext cx="7128792" cy="4824535"/>
            <a:chOff x="0" y="0"/>
            <a:chExt cx="7128792" cy="4824535"/>
          </a:xfrm>
        </p:grpSpPr>
        <p:sp>
          <p:nvSpPr>
            <p:cNvPr id="1286" name="Google Shape;1286;p101"/>
            <p:cNvSpPr/>
            <p:nvPr/>
          </p:nvSpPr>
          <p:spPr>
            <a:xfrm rot="10800000">
              <a:off x="0" y="0"/>
              <a:ext cx="7128792" cy="964907"/>
            </a:xfrm>
            <a:prstGeom prst="trapezoid">
              <a:avLst>
                <a:gd fmla="val 73881" name="adj"/>
              </a:avLst>
            </a:prstGeom>
            <a:solidFill>
              <a:schemeClr val="lt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7" name="Google Shape;1287;p101"/>
            <p:cNvSpPr txBox="1"/>
            <p:nvPr/>
          </p:nvSpPr>
          <p:spPr>
            <a:xfrm>
              <a:off x="1247538" y="0"/>
              <a:ext cx="4633714" cy="964907"/>
            </a:xfrm>
            <a:prstGeom prst="rect">
              <a:avLst/>
            </a:prstGeom>
            <a:noFill/>
            <a:ln>
              <a:noFill/>
            </a:ln>
          </p:spPr>
          <p:txBody>
            <a:bodyPr anchorCtr="0" anchor="ctr" bIns="30475" lIns="30475" spcFirstLastPara="1" rIns="30475" wrap="square" tIns="30475">
              <a:noAutofit/>
            </a:bodyPr>
            <a:lstStyle/>
            <a:p>
              <a:pPr indent="0" lvl="0" marL="0" marR="0" rtl="0" algn="ctr">
                <a:lnSpc>
                  <a:spcPct val="90000"/>
                </a:lnSpc>
                <a:spcBef>
                  <a:spcPts val="0"/>
                </a:spcBef>
                <a:spcAft>
                  <a:spcPts val="0"/>
                </a:spcAft>
                <a:buClr>
                  <a:schemeClr val="dk1"/>
                </a:buClr>
                <a:buSzPts val="2400"/>
                <a:buFont typeface="Arial"/>
                <a:buNone/>
              </a:pPr>
              <a:r>
                <a:t/>
              </a:r>
              <a:endParaRPr sz="2400">
                <a:solidFill>
                  <a:schemeClr val="lt1"/>
                </a:solidFill>
                <a:latin typeface="Arial"/>
                <a:ea typeface="Arial"/>
                <a:cs typeface="Arial"/>
                <a:sym typeface="Arial"/>
              </a:endParaRPr>
            </a:p>
          </p:txBody>
        </p:sp>
        <p:sp>
          <p:nvSpPr>
            <p:cNvPr id="1288" name="Google Shape;1288;p101"/>
            <p:cNvSpPr/>
            <p:nvPr/>
          </p:nvSpPr>
          <p:spPr>
            <a:xfrm rot="10800000">
              <a:off x="720065" y="0"/>
              <a:ext cx="5703033" cy="964907"/>
            </a:xfrm>
            <a:prstGeom prst="trapezoid">
              <a:avLst>
                <a:gd fmla="val 73881" name="adj"/>
              </a:avLst>
            </a:prstGeom>
            <a:solidFill>
              <a:srgbClr val="92D05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9" name="Google Shape;1289;p101"/>
            <p:cNvSpPr txBox="1"/>
            <p:nvPr/>
          </p:nvSpPr>
          <p:spPr>
            <a:xfrm>
              <a:off x="1718095" y="0"/>
              <a:ext cx="3706971" cy="964907"/>
            </a:xfrm>
            <a:prstGeom prst="rect">
              <a:avLst/>
            </a:prstGeom>
            <a:noFill/>
            <a:ln>
              <a:noFill/>
            </a:ln>
          </p:spPr>
          <p:txBody>
            <a:bodyPr anchorCtr="0" anchor="ctr" bIns="30475" lIns="30475" spcFirstLastPara="1" rIns="30475" wrap="square" tIns="30475">
              <a:noAutofit/>
            </a:bodyPr>
            <a:lstStyle/>
            <a:p>
              <a:pPr indent="0" lvl="0" marL="0" marR="0" rtl="0" algn="ctr">
                <a:lnSpc>
                  <a:spcPct val="90000"/>
                </a:lnSpc>
                <a:spcBef>
                  <a:spcPts val="0"/>
                </a:spcBef>
                <a:spcAft>
                  <a:spcPts val="0"/>
                </a:spcAft>
                <a:buClr>
                  <a:schemeClr val="lt1"/>
                </a:buClr>
                <a:buSzPts val="2400"/>
                <a:buFont typeface="Arial"/>
                <a:buNone/>
              </a:pPr>
              <a:r>
                <a:rPr lang="en-AU" sz="2400">
                  <a:solidFill>
                    <a:schemeClr val="lt1"/>
                  </a:solidFill>
                  <a:latin typeface="Arial"/>
                  <a:ea typeface="Arial"/>
                  <a:cs typeface="Arial"/>
                  <a:sym typeface="Arial"/>
                </a:rPr>
                <a:t>Penalty</a:t>
              </a:r>
              <a:endParaRPr/>
            </a:p>
          </p:txBody>
        </p:sp>
        <p:sp>
          <p:nvSpPr>
            <p:cNvPr id="1290" name="Google Shape;1290;p101"/>
            <p:cNvSpPr/>
            <p:nvPr/>
          </p:nvSpPr>
          <p:spPr>
            <a:xfrm rot="10800000">
              <a:off x="1425758" y="1929814"/>
              <a:ext cx="4277275" cy="964907"/>
            </a:xfrm>
            <a:prstGeom prst="trapezoid">
              <a:avLst>
                <a:gd fmla="val 73881" name="adj"/>
              </a:avLst>
            </a:prstGeom>
            <a:solidFill>
              <a:schemeClr val="lt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91" name="Google Shape;1291;p101"/>
            <p:cNvSpPr txBox="1"/>
            <p:nvPr/>
          </p:nvSpPr>
          <p:spPr>
            <a:xfrm>
              <a:off x="2174281" y="1929814"/>
              <a:ext cx="2780228" cy="964907"/>
            </a:xfrm>
            <a:prstGeom prst="rect">
              <a:avLst/>
            </a:prstGeom>
            <a:noFill/>
            <a:ln>
              <a:noFill/>
            </a:ln>
          </p:spPr>
          <p:txBody>
            <a:bodyPr anchorCtr="0" anchor="ctr" bIns="30475" lIns="30475" spcFirstLastPara="1" rIns="30475" wrap="square" tIns="30475">
              <a:noAutofit/>
            </a:bodyPr>
            <a:lstStyle/>
            <a:p>
              <a:pPr indent="0" lvl="0" marL="0" marR="0" rtl="0" algn="ctr">
                <a:lnSpc>
                  <a:spcPct val="90000"/>
                </a:lnSpc>
                <a:spcBef>
                  <a:spcPts val="0"/>
                </a:spcBef>
                <a:spcAft>
                  <a:spcPts val="0"/>
                </a:spcAft>
                <a:buClr>
                  <a:schemeClr val="dk1"/>
                </a:buClr>
                <a:buSzPts val="2400"/>
                <a:buFont typeface="Arial"/>
                <a:buNone/>
              </a:pPr>
              <a:r>
                <a:t/>
              </a:r>
              <a:endParaRPr sz="2400">
                <a:solidFill>
                  <a:schemeClr val="lt1"/>
                </a:solidFill>
                <a:latin typeface="Arial"/>
                <a:ea typeface="Arial"/>
                <a:cs typeface="Arial"/>
                <a:sym typeface="Arial"/>
              </a:endParaRPr>
            </a:p>
          </p:txBody>
        </p:sp>
        <p:sp>
          <p:nvSpPr>
            <p:cNvPr id="1292" name="Google Shape;1292;p101"/>
            <p:cNvSpPr/>
            <p:nvPr/>
          </p:nvSpPr>
          <p:spPr>
            <a:xfrm rot="10800000">
              <a:off x="2138637" y="2894721"/>
              <a:ext cx="2851516" cy="964907"/>
            </a:xfrm>
            <a:prstGeom prst="trapezoid">
              <a:avLst>
                <a:gd fmla="val 73881" name="adj"/>
              </a:avLst>
            </a:prstGeom>
            <a:solidFill>
              <a:schemeClr val="lt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93" name="Google Shape;1293;p101"/>
            <p:cNvSpPr txBox="1"/>
            <p:nvPr/>
          </p:nvSpPr>
          <p:spPr>
            <a:xfrm>
              <a:off x="2637653" y="2894721"/>
              <a:ext cx="1853485" cy="964907"/>
            </a:xfrm>
            <a:prstGeom prst="rect">
              <a:avLst/>
            </a:prstGeom>
            <a:noFill/>
            <a:ln>
              <a:noFill/>
            </a:ln>
          </p:spPr>
          <p:txBody>
            <a:bodyPr anchorCtr="0" anchor="ctr" bIns="30475" lIns="30475" spcFirstLastPara="1" rIns="30475" wrap="square" tIns="30475">
              <a:noAutofit/>
            </a:bodyPr>
            <a:lstStyle/>
            <a:p>
              <a:pPr indent="0" lvl="0" marL="0" marR="0" rtl="0" algn="ctr">
                <a:lnSpc>
                  <a:spcPct val="90000"/>
                </a:lnSpc>
                <a:spcBef>
                  <a:spcPts val="0"/>
                </a:spcBef>
                <a:spcAft>
                  <a:spcPts val="0"/>
                </a:spcAft>
                <a:buClr>
                  <a:schemeClr val="dk1"/>
                </a:buClr>
                <a:buSzPts val="2400"/>
                <a:buFont typeface="Arial"/>
                <a:buNone/>
              </a:pPr>
              <a:r>
                <a:t/>
              </a:r>
              <a:endParaRPr sz="2400">
                <a:solidFill>
                  <a:schemeClr val="lt1"/>
                </a:solidFill>
                <a:latin typeface="Arial"/>
                <a:ea typeface="Arial"/>
                <a:cs typeface="Arial"/>
                <a:sym typeface="Arial"/>
              </a:endParaRPr>
            </a:p>
          </p:txBody>
        </p:sp>
        <p:sp>
          <p:nvSpPr>
            <p:cNvPr id="1294" name="Google Shape;1294;p101"/>
            <p:cNvSpPr/>
            <p:nvPr/>
          </p:nvSpPr>
          <p:spPr>
            <a:xfrm rot="10800000">
              <a:off x="2851516" y="3859628"/>
              <a:ext cx="1425758" cy="964907"/>
            </a:xfrm>
            <a:prstGeom prst="trapezoid">
              <a:avLst>
                <a:gd fmla="val 73881" name="adj"/>
              </a:avLst>
            </a:prstGeom>
            <a:solidFill>
              <a:schemeClr val="lt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95" name="Google Shape;1295;p101"/>
            <p:cNvSpPr txBox="1"/>
            <p:nvPr/>
          </p:nvSpPr>
          <p:spPr>
            <a:xfrm>
              <a:off x="2851516" y="3859628"/>
              <a:ext cx="1425758" cy="964907"/>
            </a:xfrm>
            <a:prstGeom prst="rect">
              <a:avLst/>
            </a:prstGeom>
            <a:noFill/>
            <a:ln>
              <a:noFill/>
            </a:ln>
          </p:spPr>
          <p:txBody>
            <a:bodyPr anchorCtr="0" anchor="ctr" bIns="30475" lIns="30475" spcFirstLastPara="1" rIns="30475" wrap="square" tIns="30475">
              <a:noAutofit/>
            </a:bodyPr>
            <a:lstStyle/>
            <a:p>
              <a:pPr indent="0" lvl="0" marL="0" marR="0" rtl="0" algn="ctr">
                <a:lnSpc>
                  <a:spcPct val="90000"/>
                </a:lnSpc>
                <a:spcBef>
                  <a:spcPts val="0"/>
                </a:spcBef>
                <a:spcAft>
                  <a:spcPts val="0"/>
                </a:spcAft>
                <a:buClr>
                  <a:schemeClr val="dk1"/>
                </a:buClr>
                <a:buSzPts val="2400"/>
                <a:buFont typeface="Arial"/>
                <a:buNone/>
              </a:pPr>
              <a:r>
                <a:t/>
              </a:r>
              <a:endParaRPr sz="2400">
                <a:solidFill>
                  <a:schemeClr val="lt1"/>
                </a:solidFill>
                <a:latin typeface="Arial"/>
                <a:ea typeface="Arial"/>
                <a:cs typeface="Arial"/>
                <a:sym typeface="Arial"/>
              </a:endParaRPr>
            </a:p>
          </p:txBody>
        </p:sp>
      </p:grpSp>
      <p:sp>
        <p:nvSpPr>
          <p:cNvPr id="1296" name="Google Shape;1296;p101"/>
          <p:cNvSpPr txBox="1"/>
          <p:nvPr>
            <p:ph idx="1" type="body"/>
          </p:nvPr>
        </p:nvSpPr>
        <p:spPr>
          <a:xfrm>
            <a:off x="3476742" y="2409123"/>
            <a:ext cx="5266928" cy="3849291"/>
          </a:xfrm>
          <a:prstGeom prst="rect">
            <a:avLst/>
          </a:prstGeom>
          <a:noFill/>
          <a:ln>
            <a:noFill/>
          </a:ln>
        </p:spPr>
        <p:txBody>
          <a:bodyPr anchorCtr="0" anchor="t" bIns="45700" lIns="91425" spcFirstLastPara="1" rIns="91425" wrap="square" tIns="45700">
            <a:normAutofit/>
          </a:bodyPr>
          <a:lstStyle/>
          <a:p>
            <a:pPr indent="0" lvl="0" marL="0" rtl="0" algn="l">
              <a:lnSpc>
                <a:spcPct val="80000"/>
              </a:lnSpc>
              <a:spcBef>
                <a:spcPts val="0"/>
              </a:spcBef>
              <a:spcAft>
                <a:spcPts val="0"/>
              </a:spcAft>
              <a:buClr>
                <a:schemeClr val="dk1"/>
              </a:buClr>
              <a:buSzPts val="2000"/>
              <a:buNone/>
            </a:pPr>
            <a:r>
              <a:rPr b="1" lang="en-AU" sz="2000"/>
              <a:t>When</a:t>
            </a:r>
            <a:r>
              <a:rPr lang="en-AU" sz="2000"/>
              <a:t>:</a:t>
            </a:r>
            <a:endParaRPr/>
          </a:p>
          <a:p>
            <a:pPr indent="0" lvl="0" marL="0" rtl="0" algn="l">
              <a:lnSpc>
                <a:spcPct val="80000"/>
              </a:lnSpc>
              <a:spcBef>
                <a:spcPts val="400"/>
              </a:spcBef>
              <a:spcAft>
                <a:spcPts val="0"/>
              </a:spcAft>
              <a:buClr>
                <a:schemeClr val="dk1"/>
              </a:buClr>
              <a:buSzPts val="2000"/>
              <a:buNone/>
            </a:pPr>
            <a:r>
              <a:rPr lang="en-AU" sz="2000"/>
              <a:t>An act requires more than a warning.</a:t>
            </a:r>
            <a:endParaRPr/>
          </a:p>
          <a:p>
            <a:pPr indent="0" lvl="0" marL="0" rtl="0" algn="l">
              <a:lnSpc>
                <a:spcPct val="80000"/>
              </a:lnSpc>
              <a:spcBef>
                <a:spcPts val="400"/>
              </a:spcBef>
              <a:spcAft>
                <a:spcPts val="0"/>
              </a:spcAft>
              <a:buClr>
                <a:schemeClr val="dk1"/>
              </a:buClr>
              <a:buSzPts val="2000"/>
              <a:buNone/>
            </a:pPr>
            <a:r>
              <a:rPr b="1" lang="en-AU" sz="2000"/>
              <a:t>Actions</a:t>
            </a:r>
            <a:r>
              <a:rPr lang="en-AU" sz="2000"/>
              <a:t>:</a:t>
            </a:r>
            <a:endParaRPr/>
          </a:p>
          <a:p>
            <a:pPr indent="-342900" lvl="0" marL="342900" rtl="0" algn="l">
              <a:lnSpc>
                <a:spcPct val="80000"/>
              </a:lnSpc>
              <a:spcBef>
                <a:spcPts val="400"/>
              </a:spcBef>
              <a:spcAft>
                <a:spcPts val="0"/>
              </a:spcAft>
              <a:buClr>
                <a:schemeClr val="dk1"/>
              </a:buClr>
              <a:buSzPts val="2000"/>
              <a:buChar char="•"/>
            </a:pPr>
            <a:r>
              <a:rPr lang="en-AU" sz="2000"/>
              <a:t>Use your normal penalty sequence, but more slowly.</a:t>
            </a:r>
            <a:endParaRPr/>
          </a:p>
          <a:p>
            <a:pPr indent="-342900" lvl="0" marL="342900" rtl="0" algn="l">
              <a:lnSpc>
                <a:spcPct val="80000"/>
              </a:lnSpc>
              <a:spcBef>
                <a:spcPts val="400"/>
              </a:spcBef>
              <a:spcAft>
                <a:spcPts val="0"/>
              </a:spcAft>
              <a:buClr>
                <a:schemeClr val="dk1"/>
              </a:buClr>
              <a:buSzPts val="2000"/>
              <a:buChar char="•"/>
            </a:pPr>
            <a:r>
              <a:rPr lang="en-AU" sz="2000"/>
              <a:t>Include communications to avoid repeat behaviour.</a:t>
            </a:r>
            <a:endParaRPr/>
          </a:p>
          <a:p>
            <a:pPr indent="-342900" lvl="0" marL="342900" rtl="0" algn="l">
              <a:lnSpc>
                <a:spcPct val="80000"/>
              </a:lnSpc>
              <a:spcBef>
                <a:spcPts val="400"/>
              </a:spcBef>
              <a:spcAft>
                <a:spcPts val="0"/>
              </a:spcAft>
              <a:buClr>
                <a:schemeClr val="dk1"/>
              </a:buClr>
              <a:buSzPts val="2000"/>
              <a:buChar char="•"/>
            </a:pPr>
            <a:r>
              <a:rPr lang="en-AU" sz="2000"/>
              <a:t>A little cooling-off time can be helpful to restoring order and settling emotions.</a:t>
            </a:r>
            <a:endParaRPr/>
          </a:p>
          <a:p>
            <a:pPr indent="-342900" lvl="0" marL="342900" rtl="0" algn="l">
              <a:lnSpc>
                <a:spcPct val="80000"/>
              </a:lnSpc>
              <a:spcBef>
                <a:spcPts val="400"/>
              </a:spcBef>
              <a:spcAft>
                <a:spcPts val="0"/>
              </a:spcAft>
              <a:buClr>
                <a:schemeClr val="dk1"/>
              </a:buClr>
              <a:buSzPts val="2000"/>
              <a:buChar char="•"/>
            </a:pPr>
            <a:r>
              <a:rPr lang="en-AU" sz="2000"/>
              <a:t>Do NOT allow a fast action to take advantage – it will remove any disciplinary effect you are trying to achieve.</a:t>
            </a:r>
            <a:endParaRPr/>
          </a:p>
        </p:txBody>
      </p:sp>
      <p:pic>
        <p:nvPicPr>
          <p:cNvPr id="1297" name="Google Shape;1297;p101"/>
          <p:cNvPicPr preferRelativeResize="0"/>
          <p:nvPr/>
        </p:nvPicPr>
        <p:blipFill rotWithShape="1">
          <a:blip r:embed="rId3">
            <a:alphaModFix/>
          </a:blip>
          <a:srcRect b="0" l="0" r="0" t="0"/>
          <a:stretch/>
        </p:blipFill>
        <p:spPr>
          <a:xfrm>
            <a:off x="251520" y="2411760"/>
            <a:ext cx="3077069" cy="3849291"/>
          </a:xfrm>
          <a:prstGeom prst="rect">
            <a:avLst/>
          </a:prstGeom>
          <a:noFill/>
          <a:ln>
            <a:noFill/>
          </a:ln>
        </p:spPr>
      </p:pic>
    </p:spTree>
  </p:cSld>
  <p:clrMapOvr>
    <a:masterClrMapping/>
  </p:clrMapOvr>
</p:sld>
</file>

<file path=ppt/slides/slide10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2" name="Shape 1302"/>
        <p:cNvGrpSpPr/>
        <p:nvPr/>
      </p:nvGrpSpPr>
      <p:grpSpPr>
        <a:xfrm>
          <a:off x="0" y="0"/>
          <a:ext cx="0" cy="0"/>
          <a:chOff x="0" y="0"/>
          <a:chExt cx="0" cy="0"/>
        </a:xfrm>
      </p:grpSpPr>
      <p:sp>
        <p:nvSpPr>
          <p:cNvPr id="1303" name="Google Shape;1303;p102"/>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Arial"/>
              <a:buNone/>
            </a:pPr>
            <a:r>
              <a:rPr lang="en-AU"/>
              <a:t>Escalation – Forced Sub</a:t>
            </a:r>
            <a:endParaRPr/>
          </a:p>
        </p:txBody>
      </p:sp>
      <p:grpSp>
        <p:nvGrpSpPr>
          <p:cNvPr id="1304" name="Google Shape;1304;p102"/>
          <p:cNvGrpSpPr/>
          <p:nvPr/>
        </p:nvGrpSpPr>
        <p:grpSpPr>
          <a:xfrm>
            <a:off x="1187624" y="1268760"/>
            <a:ext cx="7128792" cy="4824535"/>
            <a:chOff x="0" y="0"/>
            <a:chExt cx="7128792" cy="4824535"/>
          </a:xfrm>
        </p:grpSpPr>
        <p:sp>
          <p:nvSpPr>
            <p:cNvPr id="1305" name="Google Shape;1305;p102"/>
            <p:cNvSpPr/>
            <p:nvPr/>
          </p:nvSpPr>
          <p:spPr>
            <a:xfrm rot="10800000">
              <a:off x="0" y="0"/>
              <a:ext cx="7128792" cy="964907"/>
            </a:xfrm>
            <a:prstGeom prst="trapezoid">
              <a:avLst>
                <a:gd fmla="val 73881" name="adj"/>
              </a:avLst>
            </a:prstGeom>
            <a:solidFill>
              <a:schemeClr val="lt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6" name="Google Shape;1306;p102"/>
            <p:cNvSpPr txBox="1"/>
            <p:nvPr/>
          </p:nvSpPr>
          <p:spPr>
            <a:xfrm>
              <a:off x="1247538" y="0"/>
              <a:ext cx="4633714" cy="964907"/>
            </a:xfrm>
            <a:prstGeom prst="rect">
              <a:avLst/>
            </a:prstGeom>
            <a:noFill/>
            <a:ln>
              <a:noFill/>
            </a:ln>
          </p:spPr>
          <p:txBody>
            <a:bodyPr anchorCtr="0" anchor="ctr" bIns="30475" lIns="30475" spcFirstLastPara="1" rIns="30475" wrap="square" tIns="30475">
              <a:noAutofit/>
            </a:bodyPr>
            <a:lstStyle/>
            <a:p>
              <a:pPr indent="0" lvl="0" marL="0" marR="0" rtl="0" algn="ctr">
                <a:lnSpc>
                  <a:spcPct val="90000"/>
                </a:lnSpc>
                <a:spcBef>
                  <a:spcPts val="0"/>
                </a:spcBef>
                <a:spcAft>
                  <a:spcPts val="0"/>
                </a:spcAft>
                <a:buClr>
                  <a:schemeClr val="dk1"/>
                </a:buClr>
                <a:buSzPts val="2400"/>
                <a:buFont typeface="Arial"/>
                <a:buNone/>
              </a:pPr>
              <a:r>
                <a:t/>
              </a:r>
              <a:endParaRPr sz="2400">
                <a:solidFill>
                  <a:schemeClr val="lt1"/>
                </a:solidFill>
                <a:latin typeface="Arial"/>
                <a:ea typeface="Arial"/>
                <a:cs typeface="Arial"/>
                <a:sym typeface="Arial"/>
              </a:endParaRPr>
            </a:p>
          </p:txBody>
        </p:sp>
        <p:sp>
          <p:nvSpPr>
            <p:cNvPr id="1307" name="Google Shape;1307;p102"/>
            <p:cNvSpPr/>
            <p:nvPr/>
          </p:nvSpPr>
          <p:spPr>
            <a:xfrm rot="10800000">
              <a:off x="712879" y="964907"/>
              <a:ext cx="5703033" cy="964907"/>
            </a:xfrm>
            <a:prstGeom prst="trapezoid">
              <a:avLst>
                <a:gd fmla="val 73881" name="adj"/>
              </a:avLst>
            </a:prstGeom>
            <a:solidFill>
              <a:schemeClr val="lt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8" name="Google Shape;1308;p102"/>
            <p:cNvSpPr txBox="1"/>
            <p:nvPr/>
          </p:nvSpPr>
          <p:spPr>
            <a:xfrm>
              <a:off x="1710910" y="964907"/>
              <a:ext cx="3706971" cy="964907"/>
            </a:xfrm>
            <a:prstGeom prst="rect">
              <a:avLst/>
            </a:prstGeom>
            <a:noFill/>
            <a:ln>
              <a:noFill/>
            </a:ln>
          </p:spPr>
          <p:txBody>
            <a:bodyPr anchorCtr="0" anchor="ctr" bIns="30475" lIns="30475" spcFirstLastPara="1" rIns="30475" wrap="square" tIns="30475">
              <a:noAutofit/>
            </a:bodyPr>
            <a:lstStyle/>
            <a:p>
              <a:pPr indent="0" lvl="0" marL="0" marR="0" rtl="0" algn="ctr">
                <a:lnSpc>
                  <a:spcPct val="90000"/>
                </a:lnSpc>
                <a:spcBef>
                  <a:spcPts val="0"/>
                </a:spcBef>
                <a:spcAft>
                  <a:spcPts val="0"/>
                </a:spcAft>
                <a:buClr>
                  <a:schemeClr val="dk1"/>
                </a:buClr>
                <a:buSzPts val="2400"/>
                <a:buFont typeface="Arial"/>
                <a:buNone/>
              </a:pPr>
              <a:r>
                <a:t/>
              </a:r>
              <a:endParaRPr sz="2400">
                <a:solidFill>
                  <a:schemeClr val="lt1"/>
                </a:solidFill>
                <a:latin typeface="Arial"/>
                <a:ea typeface="Arial"/>
                <a:cs typeface="Arial"/>
                <a:sym typeface="Arial"/>
              </a:endParaRPr>
            </a:p>
          </p:txBody>
        </p:sp>
        <p:sp>
          <p:nvSpPr>
            <p:cNvPr id="1309" name="Google Shape;1309;p102"/>
            <p:cNvSpPr/>
            <p:nvPr/>
          </p:nvSpPr>
          <p:spPr>
            <a:xfrm rot="10800000">
              <a:off x="1440172" y="0"/>
              <a:ext cx="4277275" cy="964907"/>
            </a:xfrm>
            <a:prstGeom prst="trapezoid">
              <a:avLst>
                <a:gd fmla="val 73881" name="adj"/>
              </a:avLst>
            </a:prstGeom>
            <a:solidFill>
              <a:srgbClr val="FFFF0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10" name="Google Shape;1310;p102"/>
            <p:cNvSpPr txBox="1"/>
            <p:nvPr/>
          </p:nvSpPr>
          <p:spPr>
            <a:xfrm>
              <a:off x="2188695" y="0"/>
              <a:ext cx="2780228" cy="964907"/>
            </a:xfrm>
            <a:prstGeom prst="rect">
              <a:avLst/>
            </a:prstGeom>
            <a:noFill/>
            <a:ln>
              <a:noFill/>
            </a:ln>
          </p:spPr>
          <p:txBody>
            <a:bodyPr anchorCtr="0" anchor="ctr" bIns="30475" lIns="30475" spcFirstLastPara="1" rIns="30475" wrap="square" tIns="30475">
              <a:noAutofit/>
            </a:bodyPr>
            <a:lstStyle/>
            <a:p>
              <a:pPr indent="0" lvl="0" marL="0" marR="0" rtl="0" algn="ctr">
                <a:lnSpc>
                  <a:spcPct val="90000"/>
                </a:lnSpc>
                <a:spcBef>
                  <a:spcPts val="0"/>
                </a:spcBef>
                <a:spcAft>
                  <a:spcPts val="0"/>
                </a:spcAft>
                <a:buClr>
                  <a:schemeClr val="lt1"/>
                </a:buClr>
                <a:buSzPts val="2400"/>
                <a:buFont typeface="Arial"/>
                <a:buNone/>
              </a:pPr>
              <a:r>
                <a:rPr lang="en-AU" sz="2400">
                  <a:solidFill>
                    <a:schemeClr val="lt1"/>
                  </a:solidFill>
                  <a:latin typeface="Arial"/>
                  <a:ea typeface="Arial"/>
                  <a:cs typeface="Arial"/>
                  <a:sym typeface="Arial"/>
                </a:rPr>
                <a:t>Forced Substitution</a:t>
              </a:r>
              <a:endParaRPr/>
            </a:p>
          </p:txBody>
        </p:sp>
        <p:sp>
          <p:nvSpPr>
            <p:cNvPr id="1311" name="Google Shape;1311;p102"/>
            <p:cNvSpPr/>
            <p:nvPr/>
          </p:nvSpPr>
          <p:spPr>
            <a:xfrm rot="10800000">
              <a:off x="2138637" y="2894721"/>
              <a:ext cx="2851516" cy="964907"/>
            </a:xfrm>
            <a:prstGeom prst="trapezoid">
              <a:avLst>
                <a:gd fmla="val 73881" name="adj"/>
              </a:avLst>
            </a:prstGeom>
            <a:solidFill>
              <a:schemeClr val="lt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12" name="Google Shape;1312;p102"/>
            <p:cNvSpPr txBox="1"/>
            <p:nvPr/>
          </p:nvSpPr>
          <p:spPr>
            <a:xfrm>
              <a:off x="2637653" y="2894721"/>
              <a:ext cx="1853485" cy="964907"/>
            </a:xfrm>
            <a:prstGeom prst="rect">
              <a:avLst/>
            </a:prstGeom>
            <a:noFill/>
            <a:ln>
              <a:noFill/>
            </a:ln>
          </p:spPr>
          <p:txBody>
            <a:bodyPr anchorCtr="0" anchor="ctr" bIns="30475" lIns="30475" spcFirstLastPara="1" rIns="30475" wrap="square" tIns="30475">
              <a:noAutofit/>
            </a:bodyPr>
            <a:lstStyle/>
            <a:p>
              <a:pPr indent="0" lvl="0" marL="0" marR="0" rtl="0" algn="ctr">
                <a:lnSpc>
                  <a:spcPct val="90000"/>
                </a:lnSpc>
                <a:spcBef>
                  <a:spcPts val="0"/>
                </a:spcBef>
                <a:spcAft>
                  <a:spcPts val="0"/>
                </a:spcAft>
                <a:buClr>
                  <a:schemeClr val="dk1"/>
                </a:buClr>
                <a:buSzPts val="2400"/>
                <a:buFont typeface="Arial"/>
                <a:buNone/>
              </a:pPr>
              <a:r>
                <a:t/>
              </a:r>
              <a:endParaRPr sz="2400">
                <a:solidFill>
                  <a:schemeClr val="lt1"/>
                </a:solidFill>
                <a:latin typeface="Arial"/>
                <a:ea typeface="Arial"/>
                <a:cs typeface="Arial"/>
                <a:sym typeface="Arial"/>
              </a:endParaRPr>
            </a:p>
          </p:txBody>
        </p:sp>
        <p:sp>
          <p:nvSpPr>
            <p:cNvPr id="1313" name="Google Shape;1313;p102"/>
            <p:cNvSpPr/>
            <p:nvPr/>
          </p:nvSpPr>
          <p:spPr>
            <a:xfrm rot="10800000">
              <a:off x="2851516" y="3859628"/>
              <a:ext cx="1425758" cy="964907"/>
            </a:xfrm>
            <a:prstGeom prst="trapezoid">
              <a:avLst>
                <a:gd fmla="val 73881" name="adj"/>
              </a:avLst>
            </a:prstGeom>
            <a:solidFill>
              <a:schemeClr val="lt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14" name="Google Shape;1314;p102"/>
            <p:cNvSpPr txBox="1"/>
            <p:nvPr/>
          </p:nvSpPr>
          <p:spPr>
            <a:xfrm>
              <a:off x="2851516" y="3859628"/>
              <a:ext cx="1425758" cy="964907"/>
            </a:xfrm>
            <a:prstGeom prst="rect">
              <a:avLst/>
            </a:prstGeom>
            <a:noFill/>
            <a:ln>
              <a:noFill/>
            </a:ln>
          </p:spPr>
          <p:txBody>
            <a:bodyPr anchorCtr="0" anchor="ctr" bIns="30475" lIns="30475" spcFirstLastPara="1" rIns="30475" wrap="square" tIns="30475">
              <a:noAutofit/>
            </a:bodyPr>
            <a:lstStyle/>
            <a:p>
              <a:pPr indent="0" lvl="0" marL="0" marR="0" rtl="0" algn="ctr">
                <a:lnSpc>
                  <a:spcPct val="90000"/>
                </a:lnSpc>
                <a:spcBef>
                  <a:spcPts val="0"/>
                </a:spcBef>
                <a:spcAft>
                  <a:spcPts val="0"/>
                </a:spcAft>
                <a:buClr>
                  <a:schemeClr val="dk1"/>
                </a:buClr>
                <a:buSzPts val="2400"/>
                <a:buFont typeface="Arial"/>
                <a:buNone/>
              </a:pPr>
              <a:r>
                <a:t/>
              </a:r>
              <a:endParaRPr sz="2400">
                <a:solidFill>
                  <a:schemeClr val="lt1"/>
                </a:solidFill>
                <a:latin typeface="Arial"/>
                <a:ea typeface="Arial"/>
                <a:cs typeface="Arial"/>
                <a:sym typeface="Arial"/>
              </a:endParaRPr>
            </a:p>
          </p:txBody>
        </p:sp>
      </p:grpSp>
      <p:sp>
        <p:nvSpPr>
          <p:cNvPr id="1315" name="Google Shape;1315;p102"/>
          <p:cNvSpPr txBox="1"/>
          <p:nvPr>
            <p:ph idx="1" type="body"/>
          </p:nvPr>
        </p:nvSpPr>
        <p:spPr>
          <a:xfrm>
            <a:off x="457200" y="2411760"/>
            <a:ext cx="8229600" cy="3714403"/>
          </a:xfrm>
          <a:prstGeom prst="rect">
            <a:avLst/>
          </a:prstGeom>
          <a:noFill/>
          <a:ln>
            <a:noFill/>
          </a:ln>
        </p:spPr>
        <p:txBody>
          <a:bodyPr anchorCtr="0" anchor="t" bIns="45700" lIns="91425" spcFirstLastPara="1" rIns="91425" wrap="square" tIns="45700">
            <a:normAutofit/>
          </a:bodyPr>
          <a:lstStyle/>
          <a:p>
            <a:pPr indent="0" lvl="0" marL="0" rtl="0" algn="l">
              <a:lnSpc>
                <a:spcPct val="80000"/>
              </a:lnSpc>
              <a:spcBef>
                <a:spcPts val="0"/>
              </a:spcBef>
              <a:spcAft>
                <a:spcPts val="0"/>
              </a:spcAft>
              <a:buClr>
                <a:schemeClr val="dk1"/>
              </a:buClr>
              <a:buSzPts val="2000"/>
              <a:buNone/>
            </a:pPr>
            <a:r>
              <a:rPr b="1" lang="en-AU" sz="2000"/>
              <a:t>When</a:t>
            </a:r>
            <a:r>
              <a:rPr lang="en-AU" sz="2000"/>
              <a:t>:</a:t>
            </a:r>
            <a:endParaRPr/>
          </a:p>
          <a:p>
            <a:pPr indent="0" lvl="0" marL="0" rtl="0" algn="l">
              <a:lnSpc>
                <a:spcPct val="80000"/>
              </a:lnSpc>
              <a:spcBef>
                <a:spcPts val="400"/>
              </a:spcBef>
              <a:spcAft>
                <a:spcPts val="0"/>
              </a:spcAft>
              <a:buClr>
                <a:schemeClr val="dk1"/>
              </a:buClr>
              <a:buSzPts val="2000"/>
              <a:buNone/>
            </a:pPr>
            <a:r>
              <a:rPr lang="en-AU" sz="2000"/>
              <a:t>After a penalty for the same offence, or a sequence of penalties of different types, or a severe first act greater than a penalty.</a:t>
            </a:r>
            <a:endParaRPr/>
          </a:p>
          <a:p>
            <a:pPr indent="0" lvl="0" marL="0" rtl="0" algn="l">
              <a:lnSpc>
                <a:spcPct val="80000"/>
              </a:lnSpc>
              <a:spcBef>
                <a:spcPts val="400"/>
              </a:spcBef>
              <a:spcAft>
                <a:spcPts val="0"/>
              </a:spcAft>
              <a:buClr>
                <a:schemeClr val="dk1"/>
              </a:buClr>
              <a:buSzPts val="2000"/>
              <a:buNone/>
            </a:pPr>
            <a:r>
              <a:rPr b="1" lang="en-AU" sz="2000"/>
              <a:t>Actions</a:t>
            </a:r>
            <a:r>
              <a:rPr lang="en-AU" sz="2000"/>
              <a:t>:</a:t>
            </a:r>
            <a:endParaRPr/>
          </a:p>
          <a:p>
            <a:pPr indent="-342900" lvl="0" marL="342900" rtl="0" algn="l">
              <a:lnSpc>
                <a:spcPct val="80000"/>
              </a:lnSpc>
              <a:spcBef>
                <a:spcPts val="400"/>
              </a:spcBef>
              <a:spcAft>
                <a:spcPts val="0"/>
              </a:spcAft>
              <a:buClr>
                <a:schemeClr val="dk1"/>
              </a:buClr>
              <a:buSzPts val="2000"/>
              <a:buChar char="•"/>
            </a:pPr>
            <a:r>
              <a:rPr lang="en-AU" sz="2000"/>
              <a:t>Stop play.  </a:t>
            </a:r>
            <a:endParaRPr/>
          </a:p>
          <a:p>
            <a:pPr indent="-342900" lvl="0" marL="342900" rtl="0" algn="l">
              <a:lnSpc>
                <a:spcPct val="80000"/>
              </a:lnSpc>
              <a:spcBef>
                <a:spcPts val="400"/>
              </a:spcBef>
              <a:spcAft>
                <a:spcPts val="0"/>
              </a:spcAft>
              <a:buClr>
                <a:schemeClr val="dk1"/>
              </a:buClr>
              <a:buSzPts val="2000"/>
              <a:buChar char="•"/>
            </a:pPr>
            <a:r>
              <a:rPr lang="en-AU" sz="2000"/>
              <a:t>Explain the way you want things to happen in future. Get play ready and get into position.</a:t>
            </a:r>
            <a:endParaRPr/>
          </a:p>
          <a:p>
            <a:pPr indent="-342900" lvl="0" marL="342900" rtl="0" algn="l">
              <a:lnSpc>
                <a:spcPct val="80000"/>
              </a:lnSpc>
              <a:spcBef>
                <a:spcPts val="400"/>
              </a:spcBef>
              <a:spcAft>
                <a:spcPts val="0"/>
              </a:spcAft>
              <a:buClr>
                <a:schemeClr val="dk1"/>
              </a:buClr>
              <a:buSzPts val="2000"/>
              <a:buChar char="•"/>
            </a:pPr>
            <a:r>
              <a:rPr lang="en-AU" sz="2000"/>
              <a:t>Now substitute the player.  </a:t>
            </a:r>
            <a:endParaRPr/>
          </a:p>
          <a:p>
            <a:pPr indent="-342900" lvl="0" marL="342900" rtl="0" algn="l">
              <a:lnSpc>
                <a:spcPct val="80000"/>
              </a:lnSpc>
              <a:spcBef>
                <a:spcPts val="400"/>
              </a:spcBef>
              <a:spcAft>
                <a:spcPts val="0"/>
              </a:spcAft>
              <a:buClr>
                <a:schemeClr val="dk1"/>
              </a:buClr>
              <a:buSzPts val="2000"/>
              <a:buChar char="•"/>
            </a:pPr>
            <a:r>
              <a:rPr lang="en-AU" sz="2000"/>
              <a:t>Start the game immediately.</a:t>
            </a:r>
            <a:endParaRPr/>
          </a:p>
          <a:p>
            <a:pPr indent="-342900" lvl="0" marL="342900" rtl="0" algn="l">
              <a:lnSpc>
                <a:spcPct val="80000"/>
              </a:lnSpc>
              <a:spcBef>
                <a:spcPts val="400"/>
              </a:spcBef>
              <a:spcAft>
                <a:spcPts val="0"/>
              </a:spcAft>
              <a:buClr>
                <a:schemeClr val="dk1"/>
              </a:buClr>
              <a:buSzPts val="2000"/>
              <a:buChar char="•"/>
            </a:pPr>
            <a:r>
              <a:rPr lang="en-AU" sz="2000"/>
              <a:t>Make sure the substitution happens correctly, and that the entering player does so from an onside position (Sideline Referee).</a:t>
            </a:r>
            <a:endParaRPr/>
          </a:p>
        </p:txBody>
      </p:sp>
    </p:spTree>
  </p:cSld>
  <p:clrMapOvr>
    <a:masterClrMapping/>
  </p:clrMapOvr>
</p:sld>
</file>

<file path=ppt/slides/slide10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0" name="Shape 1320"/>
        <p:cNvGrpSpPr/>
        <p:nvPr/>
      </p:nvGrpSpPr>
      <p:grpSpPr>
        <a:xfrm>
          <a:off x="0" y="0"/>
          <a:ext cx="0" cy="0"/>
          <a:chOff x="0" y="0"/>
          <a:chExt cx="0" cy="0"/>
        </a:xfrm>
      </p:grpSpPr>
      <p:sp>
        <p:nvSpPr>
          <p:cNvPr id="1321" name="Google Shape;1321;p103"/>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Arial"/>
              <a:buNone/>
            </a:pPr>
            <a:r>
              <a:rPr lang="en-AU"/>
              <a:t>Escalation – Period of Time</a:t>
            </a:r>
            <a:endParaRPr/>
          </a:p>
        </p:txBody>
      </p:sp>
      <p:grpSp>
        <p:nvGrpSpPr>
          <p:cNvPr id="1322" name="Google Shape;1322;p103"/>
          <p:cNvGrpSpPr/>
          <p:nvPr/>
        </p:nvGrpSpPr>
        <p:grpSpPr>
          <a:xfrm>
            <a:off x="1187624" y="1268760"/>
            <a:ext cx="7128792" cy="4824535"/>
            <a:chOff x="0" y="0"/>
            <a:chExt cx="7128792" cy="4824535"/>
          </a:xfrm>
        </p:grpSpPr>
        <p:sp>
          <p:nvSpPr>
            <p:cNvPr id="1323" name="Google Shape;1323;p103"/>
            <p:cNvSpPr/>
            <p:nvPr/>
          </p:nvSpPr>
          <p:spPr>
            <a:xfrm rot="10800000">
              <a:off x="0" y="0"/>
              <a:ext cx="7128792" cy="964907"/>
            </a:xfrm>
            <a:prstGeom prst="trapezoid">
              <a:avLst>
                <a:gd fmla="val 73881" name="adj"/>
              </a:avLst>
            </a:prstGeom>
            <a:solidFill>
              <a:schemeClr val="lt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24" name="Google Shape;1324;p103"/>
            <p:cNvSpPr txBox="1"/>
            <p:nvPr/>
          </p:nvSpPr>
          <p:spPr>
            <a:xfrm>
              <a:off x="1247538" y="0"/>
              <a:ext cx="4633714" cy="964907"/>
            </a:xfrm>
            <a:prstGeom prst="rect">
              <a:avLst/>
            </a:prstGeom>
            <a:noFill/>
            <a:ln>
              <a:noFill/>
            </a:ln>
          </p:spPr>
          <p:txBody>
            <a:bodyPr anchorCtr="0" anchor="ctr" bIns="30475" lIns="30475" spcFirstLastPara="1" rIns="30475" wrap="square" tIns="30475">
              <a:noAutofit/>
            </a:bodyPr>
            <a:lstStyle/>
            <a:p>
              <a:pPr indent="0" lvl="0" marL="0" marR="0" rtl="0" algn="ctr">
                <a:lnSpc>
                  <a:spcPct val="90000"/>
                </a:lnSpc>
                <a:spcBef>
                  <a:spcPts val="0"/>
                </a:spcBef>
                <a:spcAft>
                  <a:spcPts val="0"/>
                </a:spcAft>
                <a:buClr>
                  <a:schemeClr val="dk1"/>
                </a:buClr>
                <a:buSzPts val="2400"/>
                <a:buFont typeface="Arial"/>
                <a:buNone/>
              </a:pPr>
              <a:r>
                <a:t/>
              </a:r>
              <a:endParaRPr sz="2400">
                <a:solidFill>
                  <a:schemeClr val="lt1"/>
                </a:solidFill>
                <a:latin typeface="Arial"/>
                <a:ea typeface="Arial"/>
                <a:cs typeface="Arial"/>
                <a:sym typeface="Arial"/>
              </a:endParaRPr>
            </a:p>
          </p:txBody>
        </p:sp>
        <p:sp>
          <p:nvSpPr>
            <p:cNvPr id="1325" name="Google Shape;1325;p103"/>
            <p:cNvSpPr/>
            <p:nvPr/>
          </p:nvSpPr>
          <p:spPr>
            <a:xfrm rot="10800000">
              <a:off x="712879" y="964907"/>
              <a:ext cx="5703033" cy="964907"/>
            </a:xfrm>
            <a:prstGeom prst="trapezoid">
              <a:avLst>
                <a:gd fmla="val 73881" name="adj"/>
              </a:avLst>
            </a:prstGeom>
            <a:solidFill>
              <a:schemeClr val="lt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26" name="Google Shape;1326;p103"/>
            <p:cNvSpPr txBox="1"/>
            <p:nvPr/>
          </p:nvSpPr>
          <p:spPr>
            <a:xfrm>
              <a:off x="1710910" y="964907"/>
              <a:ext cx="3706971" cy="964907"/>
            </a:xfrm>
            <a:prstGeom prst="rect">
              <a:avLst/>
            </a:prstGeom>
            <a:noFill/>
            <a:ln>
              <a:noFill/>
            </a:ln>
          </p:spPr>
          <p:txBody>
            <a:bodyPr anchorCtr="0" anchor="ctr" bIns="30475" lIns="30475" spcFirstLastPara="1" rIns="30475" wrap="square" tIns="30475">
              <a:noAutofit/>
            </a:bodyPr>
            <a:lstStyle/>
            <a:p>
              <a:pPr indent="0" lvl="0" marL="0" marR="0" rtl="0" algn="ctr">
                <a:lnSpc>
                  <a:spcPct val="90000"/>
                </a:lnSpc>
                <a:spcBef>
                  <a:spcPts val="0"/>
                </a:spcBef>
                <a:spcAft>
                  <a:spcPts val="0"/>
                </a:spcAft>
                <a:buClr>
                  <a:schemeClr val="dk1"/>
                </a:buClr>
                <a:buSzPts val="2400"/>
                <a:buFont typeface="Arial"/>
                <a:buNone/>
              </a:pPr>
              <a:r>
                <a:t/>
              </a:r>
              <a:endParaRPr sz="2400">
                <a:solidFill>
                  <a:schemeClr val="lt1"/>
                </a:solidFill>
                <a:latin typeface="Arial"/>
                <a:ea typeface="Arial"/>
                <a:cs typeface="Arial"/>
                <a:sym typeface="Arial"/>
              </a:endParaRPr>
            </a:p>
          </p:txBody>
        </p:sp>
        <p:sp>
          <p:nvSpPr>
            <p:cNvPr id="1327" name="Google Shape;1327;p103"/>
            <p:cNvSpPr/>
            <p:nvPr/>
          </p:nvSpPr>
          <p:spPr>
            <a:xfrm rot="10800000">
              <a:off x="1440172" y="0"/>
              <a:ext cx="4277275" cy="964907"/>
            </a:xfrm>
            <a:prstGeom prst="trapezoid">
              <a:avLst>
                <a:gd fmla="val 73881" name="adj"/>
              </a:avLst>
            </a:prstGeom>
            <a:solidFill>
              <a:schemeClr val="lt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28" name="Google Shape;1328;p103"/>
            <p:cNvSpPr txBox="1"/>
            <p:nvPr/>
          </p:nvSpPr>
          <p:spPr>
            <a:xfrm>
              <a:off x="2188695" y="0"/>
              <a:ext cx="2780228" cy="964907"/>
            </a:xfrm>
            <a:prstGeom prst="rect">
              <a:avLst/>
            </a:prstGeom>
            <a:noFill/>
            <a:ln>
              <a:noFill/>
            </a:ln>
          </p:spPr>
          <p:txBody>
            <a:bodyPr anchorCtr="0" anchor="ctr" bIns="30475" lIns="30475" spcFirstLastPara="1" rIns="30475" wrap="square" tIns="30475">
              <a:noAutofit/>
            </a:bodyPr>
            <a:lstStyle/>
            <a:p>
              <a:pPr indent="0" lvl="0" marL="0" marR="0" rtl="0" algn="ctr">
                <a:lnSpc>
                  <a:spcPct val="90000"/>
                </a:lnSpc>
                <a:spcBef>
                  <a:spcPts val="0"/>
                </a:spcBef>
                <a:spcAft>
                  <a:spcPts val="0"/>
                </a:spcAft>
                <a:buClr>
                  <a:schemeClr val="dk1"/>
                </a:buClr>
                <a:buSzPts val="2400"/>
                <a:buFont typeface="Arial"/>
                <a:buNone/>
              </a:pPr>
              <a:r>
                <a:t/>
              </a:r>
              <a:endParaRPr sz="2400">
                <a:solidFill>
                  <a:schemeClr val="lt1"/>
                </a:solidFill>
                <a:latin typeface="Arial"/>
                <a:ea typeface="Arial"/>
                <a:cs typeface="Arial"/>
                <a:sym typeface="Arial"/>
              </a:endParaRPr>
            </a:p>
          </p:txBody>
        </p:sp>
        <p:sp>
          <p:nvSpPr>
            <p:cNvPr id="1329" name="Google Shape;1329;p103"/>
            <p:cNvSpPr/>
            <p:nvPr/>
          </p:nvSpPr>
          <p:spPr>
            <a:xfrm rot="10800000">
              <a:off x="2160252" y="0"/>
              <a:ext cx="2851516" cy="964907"/>
            </a:xfrm>
            <a:prstGeom prst="trapezoid">
              <a:avLst>
                <a:gd fmla="val 73881" name="adj"/>
              </a:avLst>
            </a:prstGeom>
            <a:solidFill>
              <a:srgbClr val="FFC00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0" name="Google Shape;1330;p103"/>
            <p:cNvSpPr txBox="1"/>
            <p:nvPr/>
          </p:nvSpPr>
          <p:spPr>
            <a:xfrm>
              <a:off x="2659267" y="0"/>
              <a:ext cx="1853485" cy="964907"/>
            </a:xfrm>
            <a:prstGeom prst="rect">
              <a:avLst/>
            </a:prstGeom>
            <a:noFill/>
            <a:ln>
              <a:noFill/>
            </a:ln>
          </p:spPr>
          <p:txBody>
            <a:bodyPr anchorCtr="0" anchor="ctr" bIns="30475" lIns="30475" spcFirstLastPara="1" rIns="30475" wrap="square" tIns="30475">
              <a:noAutofit/>
            </a:bodyPr>
            <a:lstStyle/>
            <a:p>
              <a:pPr indent="0" lvl="0" marL="0" marR="0" rtl="0" algn="ctr">
                <a:lnSpc>
                  <a:spcPct val="90000"/>
                </a:lnSpc>
                <a:spcBef>
                  <a:spcPts val="0"/>
                </a:spcBef>
                <a:spcAft>
                  <a:spcPts val="0"/>
                </a:spcAft>
                <a:buClr>
                  <a:schemeClr val="lt1"/>
                </a:buClr>
                <a:buSzPts val="2400"/>
                <a:buFont typeface="Arial"/>
                <a:buNone/>
              </a:pPr>
              <a:r>
                <a:rPr lang="en-AU" sz="2400">
                  <a:solidFill>
                    <a:schemeClr val="lt1"/>
                  </a:solidFill>
                  <a:latin typeface="Arial"/>
                  <a:ea typeface="Arial"/>
                  <a:cs typeface="Arial"/>
                  <a:sym typeface="Arial"/>
                </a:rPr>
                <a:t>Period of Time (PoT)</a:t>
              </a:r>
              <a:endParaRPr/>
            </a:p>
          </p:txBody>
        </p:sp>
        <p:sp>
          <p:nvSpPr>
            <p:cNvPr id="1331" name="Google Shape;1331;p103"/>
            <p:cNvSpPr/>
            <p:nvPr/>
          </p:nvSpPr>
          <p:spPr>
            <a:xfrm rot="10800000">
              <a:off x="2851516" y="3859628"/>
              <a:ext cx="1425758" cy="964907"/>
            </a:xfrm>
            <a:prstGeom prst="trapezoid">
              <a:avLst>
                <a:gd fmla="val 73881" name="adj"/>
              </a:avLst>
            </a:prstGeom>
            <a:solidFill>
              <a:schemeClr val="lt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2" name="Google Shape;1332;p103"/>
            <p:cNvSpPr txBox="1"/>
            <p:nvPr/>
          </p:nvSpPr>
          <p:spPr>
            <a:xfrm>
              <a:off x="2851516" y="3859628"/>
              <a:ext cx="1425758" cy="964907"/>
            </a:xfrm>
            <a:prstGeom prst="rect">
              <a:avLst/>
            </a:prstGeom>
            <a:noFill/>
            <a:ln>
              <a:noFill/>
            </a:ln>
          </p:spPr>
          <p:txBody>
            <a:bodyPr anchorCtr="0" anchor="ctr" bIns="30475" lIns="30475" spcFirstLastPara="1" rIns="30475" wrap="square" tIns="30475">
              <a:noAutofit/>
            </a:bodyPr>
            <a:lstStyle/>
            <a:p>
              <a:pPr indent="0" lvl="0" marL="0" marR="0" rtl="0" algn="ctr">
                <a:lnSpc>
                  <a:spcPct val="90000"/>
                </a:lnSpc>
                <a:spcBef>
                  <a:spcPts val="0"/>
                </a:spcBef>
                <a:spcAft>
                  <a:spcPts val="0"/>
                </a:spcAft>
                <a:buClr>
                  <a:schemeClr val="dk1"/>
                </a:buClr>
                <a:buSzPts val="2400"/>
                <a:buFont typeface="Arial"/>
                <a:buNone/>
              </a:pPr>
              <a:r>
                <a:t/>
              </a:r>
              <a:endParaRPr sz="2400">
                <a:solidFill>
                  <a:schemeClr val="lt1"/>
                </a:solidFill>
                <a:latin typeface="Arial"/>
                <a:ea typeface="Arial"/>
                <a:cs typeface="Arial"/>
                <a:sym typeface="Arial"/>
              </a:endParaRPr>
            </a:p>
          </p:txBody>
        </p:sp>
      </p:grpSp>
      <p:sp>
        <p:nvSpPr>
          <p:cNvPr id="1333" name="Google Shape;1333;p103"/>
          <p:cNvSpPr txBox="1"/>
          <p:nvPr>
            <p:ph idx="1" type="body"/>
          </p:nvPr>
        </p:nvSpPr>
        <p:spPr>
          <a:xfrm>
            <a:off x="457200" y="2276875"/>
            <a:ext cx="8229600" cy="4179900"/>
          </a:xfrm>
          <a:prstGeom prst="rect">
            <a:avLst/>
          </a:prstGeom>
          <a:noFill/>
          <a:ln>
            <a:noFill/>
          </a:ln>
        </p:spPr>
        <p:txBody>
          <a:bodyPr anchorCtr="0" anchor="t" bIns="45700" lIns="91425" spcFirstLastPara="1" rIns="91425" wrap="square" tIns="45700">
            <a:normAutofit/>
          </a:bodyPr>
          <a:lstStyle/>
          <a:p>
            <a:pPr indent="0" lvl="0" marL="0" rtl="0" algn="l">
              <a:lnSpc>
                <a:spcPct val="80000"/>
              </a:lnSpc>
              <a:spcBef>
                <a:spcPts val="0"/>
              </a:spcBef>
              <a:spcAft>
                <a:spcPts val="0"/>
              </a:spcAft>
              <a:buClr>
                <a:schemeClr val="dk1"/>
              </a:buClr>
              <a:buSzPts val="2000"/>
              <a:buNone/>
            </a:pPr>
            <a:r>
              <a:rPr b="1" lang="en-AU" sz="2000"/>
              <a:t>When</a:t>
            </a:r>
            <a:r>
              <a:rPr lang="en-AU" sz="2000"/>
              <a:t>:</a:t>
            </a:r>
            <a:endParaRPr/>
          </a:p>
          <a:p>
            <a:pPr indent="0" lvl="0" marL="0" rtl="0" algn="l">
              <a:lnSpc>
                <a:spcPct val="80000"/>
              </a:lnSpc>
              <a:spcBef>
                <a:spcPts val="400"/>
              </a:spcBef>
              <a:spcAft>
                <a:spcPts val="0"/>
              </a:spcAft>
              <a:buClr>
                <a:schemeClr val="dk1"/>
              </a:buClr>
              <a:buSzPts val="2000"/>
              <a:buNone/>
            </a:pPr>
            <a:r>
              <a:rPr lang="en-AU" sz="2000"/>
              <a:t>Escalating from a Forced Substitution. Willful misconduct or threatening acts.</a:t>
            </a:r>
            <a:endParaRPr/>
          </a:p>
          <a:p>
            <a:pPr indent="0" lvl="0" marL="0" rtl="0" algn="l">
              <a:lnSpc>
                <a:spcPct val="80000"/>
              </a:lnSpc>
              <a:spcBef>
                <a:spcPts val="400"/>
              </a:spcBef>
              <a:spcAft>
                <a:spcPts val="0"/>
              </a:spcAft>
              <a:buClr>
                <a:schemeClr val="dk1"/>
              </a:buClr>
              <a:buSzPts val="2000"/>
              <a:buNone/>
            </a:pPr>
            <a:r>
              <a:rPr b="1" lang="en-AU" sz="2000"/>
              <a:t>Actions</a:t>
            </a:r>
            <a:r>
              <a:rPr lang="en-AU" sz="2000"/>
              <a:t>:</a:t>
            </a:r>
            <a:endParaRPr/>
          </a:p>
          <a:p>
            <a:pPr indent="-342900" lvl="0" marL="342900" rtl="0" algn="l">
              <a:lnSpc>
                <a:spcPct val="80000"/>
              </a:lnSpc>
              <a:spcBef>
                <a:spcPts val="400"/>
              </a:spcBef>
              <a:spcAft>
                <a:spcPts val="0"/>
              </a:spcAft>
              <a:buClr>
                <a:schemeClr val="dk1"/>
              </a:buClr>
              <a:buSzPts val="2000"/>
              <a:buChar char="•"/>
            </a:pPr>
            <a:r>
              <a:rPr lang="en-AU" sz="2000"/>
              <a:t>Stop play.</a:t>
            </a:r>
            <a:endParaRPr/>
          </a:p>
          <a:p>
            <a:pPr indent="-342900" lvl="0" marL="342900" rtl="0" algn="l">
              <a:lnSpc>
                <a:spcPct val="80000"/>
              </a:lnSpc>
              <a:spcBef>
                <a:spcPts val="400"/>
              </a:spcBef>
              <a:spcAft>
                <a:spcPts val="0"/>
              </a:spcAft>
              <a:buClr>
                <a:schemeClr val="dk1"/>
              </a:buClr>
              <a:buSzPts val="2000"/>
              <a:buChar char="•"/>
            </a:pPr>
            <a:r>
              <a:rPr lang="en-AU" sz="2000"/>
              <a:t>Explain what happened that warrants a Period of Time.</a:t>
            </a:r>
            <a:endParaRPr/>
          </a:p>
          <a:p>
            <a:pPr indent="-342900" lvl="0" marL="342900" rtl="0" algn="l">
              <a:lnSpc>
                <a:spcPct val="80000"/>
              </a:lnSpc>
              <a:spcBef>
                <a:spcPts val="400"/>
              </a:spcBef>
              <a:spcAft>
                <a:spcPts val="0"/>
              </a:spcAft>
              <a:buClr>
                <a:schemeClr val="dk1"/>
              </a:buClr>
              <a:buSzPts val="2000"/>
              <a:buChar char="•"/>
            </a:pPr>
            <a:r>
              <a:rPr lang="en-AU" sz="2000"/>
              <a:t>Include an adjacent player from the same team so that they understand what actions were undesirable.</a:t>
            </a:r>
            <a:endParaRPr/>
          </a:p>
          <a:p>
            <a:pPr indent="-342900" lvl="0" marL="342900" rtl="0" algn="l">
              <a:lnSpc>
                <a:spcPct val="80000"/>
              </a:lnSpc>
              <a:spcBef>
                <a:spcPts val="400"/>
              </a:spcBef>
              <a:spcAft>
                <a:spcPts val="0"/>
              </a:spcAft>
              <a:buClr>
                <a:schemeClr val="dk1"/>
              </a:buClr>
              <a:buSzPts val="2000"/>
              <a:buChar char="•"/>
            </a:pPr>
            <a:r>
              <a:rPr lang="en-AU" sz="2000"/>
              <a:t>Signal and send the player to the appropriate position.</a:t>
            </a:r>
            <a:endParaRPr/>
          </a:p>
          <a:p>
            <a:pPr indent="-342900" lvl="0" marL="342900" rtl="0" algn="l">
              <a:lnSpc>
                <a:spcPct val="80000"/>
              </a:lnSpc>
              <a:spcBef>
                <a:spcPts val="400"/>
              </a:spcBef>
              <a:spcAft>
                <a:spcPts val="0"/>
              </a:spcAft>
              <a:buClr>
                <a:schemeClr val="dk1"/>
              </a:buClr>
              <a:buSzPts val="2000"/>
              <a:buChar char="•"/>
            </a:pPr>
            <a:r>
              <a:rPr lang="en-AU" sz="2000"/>
              <a:t>Recommence the game as per a penalty.</a:t>
            </a:r>
            <a:endParaRPr/>
          </a:p>
          <a:p>
            <a:pPr indent="-342900" lvl="0" marL="342900" rtl="0" algn="l">
              <a:lnSpc>
                <a:spcPct val="80000"/>
              </a:lnSpc>
              <a:spcBef>
                <a:spcPts val="400"/>
              </a:spcBef>
              <a:spcAft>
                <a:spcPts val="0"/>
              </a:spcAft>
              <a:buClr>
                <a:schemeClr val="dk1"/>
              </a:buClr>
              <a:buSzPts val="2000"/>
              <a:buChar char="•"/>
            </a:pPr>
            <a:r>
              <a:rPr lang="en-AU" sz="2000"/>
              <a:t>Mark the scorecard PoT section.</a:t>
            </a:r>
            <a:endParaRPr/>
          </a:p>
          <a:p>
            <a:pPr indent="-342900" lvl="0" marL="342900" rtl="0" algn="l">
              <a:lnSpc>
                <a:spcPct val="80000"/>
              </a:lnSpc>
              <a:spcBef>
                <a:spcPts val="400"/>
              </a:spcBef>
              <a:spcAft>
                <a:spcPts val="0"/>
              </a:spcAft>
              <a:buClr>
                <a:schemeClr val="dk1"/>
              </a:buClr>
              <a:buSzPts val="2000"/>
              <a:buChar char="•"/>
            </a:pPr>
            <a:r>
              <a:rPr lang="en-AU" sz="2000"/>
              <a:t>Duration : </a:t>
            </a:r>
            <a:r>
              <a:rPr b="1" lang="en-AU" sz="2000"/>
              <a:t>4 complete possessions</a:t>
            </a:r>
            <a:endParaRPr b="1"/>
          </a:p>
          <a:p>
            <a:pPr indent="-342900" lvl="0" marL="342900" rtl="0" algn="l">
              <a:lnSpc>
                <a:spcPct val="80000"/>
              </a:lnSpc>
              <a:spcBef>
                <a:spcPts val="400"/>
              </a:spcBef>
              <a:spcAft>
                <a:spcPts val="0"/>
              </a:spcAft>
              <a:buClr>
                <a:schemeClr val="dk1"/>
              </a:buClr>
              <a:buSzPts val="2000"/>
              <a:buChar char="•"/>
            </a:pPr>
            <a:r>
              <a:rPr lang="en-AU" sz="2000"/>
              <a:t>Remember to bring the player back before end of game.</a:t>
            </a:r>
            <a:endParaRPr sz="2000"/>
          </a:p>
          <a:p>
            <a:pPr indent="-342900" lvl="0" marL="342900" rtl="0" algn="l">
              <a:lnSpc>
                <a:spcPct val="80000"/>
              </a:lnSpc>
              <a:spcBef>
                <a:spcPts val="400"/>
              </a:spcBef>
              <a:spcAft>
                <a:spcPts val="0"/>
              </a:spcAft>
              <a:buSzPts val="2000"/>
              <a:buChar char="•"/>
            </a:pPr>
            <a:r>
              <a:rPr lang="en-AU" sz="2000">
                <a:highlight>
                  <a:schemeClr val="lt1"/>
                </a:highlight>
              </a:rPr>
              <a:t>Player must go back to the sub-box before retake the field</a:t>
            </a:r>
            <a:endParaRPr sz="2000">
              <a:highlight>
                <a:schemeClr val="lt1"/>
              </a:highlight>
            </a:endParaRPr>
          </a:p>
        </p:txBody>
      </p:sp>
    </p:spTree>
  </p:cSld>
  <p:clrMapOvr>
    <a:masterClrMapping/>
  </p:clrMapOvr>
</p:sld>
</file>

<file path=ppt/slides/slide10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8" name="Shape 1338"/>
        <p:cNvGrpSpPr/>
        <p:nvPr/>
      </p:nvGrpSpPr>
      <p:grpSpPr>
        <a:xfrm>
          <a:off x="0" y="0"/>
          <a:ext cx="0" cy="0"/>
          <a:chOff x="0" y="0"/>
          <a:chExt cx="0" cy="0"/>
        </a:xfrm>
      </p:grpSpPr>
      <p:sp>
        <p:nvSpPr>
          <p:cNvPr id="1339" name="Google Shape;1339;p10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Arial"/>
              <a:buNone/>
            </a:pPr>
            <a:r>
              <a:rPr lang="en-AU"/>
              <a:t>Escalation – Rest of Game</a:t>
            </a:r>
            <a:endParaRPr/>
          </a:p>
        </p:txBody>
      </p:sp>
      <p:grpSp>
        <p:nvGrpSpPr>
          <p:cNvPr id="1340" name="Google Shape;1340;p104"/>
          <p:cNvGrpSpPr/>
          <p:nvPr/>
        </p:nvGrpSpPr>
        <p:grpSpPr>
          <a:xfrm>
            <a:off x="1187624" y="1268760"/>
            <a:ext cx="7128792" cy="1929814"/>
            <a:chOff x="0" y="0"/>
            <a:chExt cx="7128792" cy="1929814"/>
          </a:xfrm>
        </p:grpSpPr>
        <p:sp>
          <p:nvSpPr>
            <p:cNvPr id="1341" name="Google Shape;1341;p104"/>
            <p:cNvSpPr/>
            <p:nvPr/>
          </p:nvSpPr>
          <p:spPr>
            <a:xfrm rot="10800000">
              <a:off x="0" y="0"/>
              <a:ext cx="7128792" cy="964907"/>
            </a:xfrm>
            <a:prstGeom prst="trapezoid">
              <a:avLst>
                <a:gd fmla="val 73881" name="adj"/>
              </a:avLst>
            </a:prstGeom>
            <a:solidFill>
              <a:schemeClr val="lt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42" name="Google Shape;1342;p104"/>
            <p:cNvSpPr txBox="1"/>
            <p:nvPr/>
          </p:nvSpPr>
          <p:spPr>
            <a:xfrm>
              <a:off x="1247538" y="0"/>
              <a:ext cx="4633714" cy="964907"/>
            </a:xfrm>
            <a:prstGeom prst="rect">
              <a:avLst/>
            </a:prstGeom>
            <a:noFill/>
            <a:ln>
              <a:noFill/>
            </a:ln>
          </p:spPr>
          <p:txBody>
            <a:bodyPr anchorCtr="0" anchor="ctr" bIns="30475" lIns="30475" spcFirstLastPara="1" rIns="30475" wrap="square" tIns="30475">
              <a:noAutofit/>
            </a:bodyPr>
            <a:lstStyle/>
            <a:p>
              <a:pPr indent="0" lvl="0" marL="0" marR="0" rtl="0" algn="ctr">
                <a:lnSpc>
                  <a:spcPct val="90000"/>
                </a:lnSpc>
                <a:spcBef>
                  <a:spcPts val="0"/>
                </a:spcBef>
                <a:spcAft>
                  <a:spcPts val="0"/>
                </a:spcAft>
                <a:buClr>
                  <a:schemeClr val="dk1"/>
                </a:buClr>
                <a:buSzPts val="2400"/>
                <a:buFont typeface="Arial"/>
                <a:buNone/>
              </a:pPr>
              <a:r>
                <a:t/>
              </a:r>
              <a:endParaRPr sz="2400">
                <a:solidFill>
                  <a:schemeClr val="lt1"/>
                </a:solidFill>
                <a:latin typeface="Arial"/>
                <a:ea typeface="Arial"/>
                <a:cs typeface="Arial"/>
                <a:sym typeface="Arial"/>
              </a:endParaRPr>
            </a:p>
          </p:txBody>
        </p:sp>
        <p:sp>
          <p:nvSpPr>
            <p:cNvPr id="1343" name="Google Shape;1343;p104"/>
            <p:cNvSpPr/>
            <p:nvPr/>
          </p:nvSpPr>
          <p:spPr>
            <a:xfrm rot="10800000">
              <a:off x="712879" y="964907"/>
              <a:ext cx="5703033" cy="964907"/>
            </a:xfrm>
            <a:prstGeom prst="trapezoid">
              <a:avLst>
                <a:gd fmla="val 73881" name="adj"/>
              </a:avLst>
            </a:prstGeom>
            <a:solidFill>
              <a:schemeClr val="lt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44" name="Google Shape;1344;p104"/>
            <p:cNvSpPr txBox="1"/>
            <p:nvPr/>
          </p:nvSpPr>
          <p:spPr>
            <a:xfrm>
              <a:off x="1710910" y="964907"/>
              <a:ext cx="3706971" cy="964907"/>
            </a:xfrm>
            <a:prstGeom prst="rect">
              <a:avLst/>
            </a:prstGeom>
            <a:noFill/>
            <a:ln>
              <a:noFill/>
            </a:ln>
          </p:spPr>
          <p:txBody>
            <a:bodyPr anchorCtr="0" anchor="ctr" bIns="30475" lIns="30475" spcFirstLastPara="1" rIns="30475" wrap="square" tIns="30475">
              <a:noAutofit/>
            </a:bodyPr>
            <a:lstStyle/>
            <a:p>
              <a:pPr indent="0" lvl="0" marL="0" marR="0" rtl="0" algn="ctr">
                <a:lnSpc>
                  <a:spcPct val="90000"/>
                </a:lnSpc>
                <a:spcBef>
                  <a:spcPts val="0"/>
                </a:spcBef>
                <a:spcAft>
                  <a:spcPts val="0"/>
                </a:spcAft>
                <a:buClr>
                  <a:schemeClr val="dk1"/>
                </a:buClr>
                <a:buSzPts val="2400"/>
                <a:buFont typeface="Arial"/>
                <a:buNone/>
              </a:pPr>
              <a:r>
                <a:t/>
              </a:r>
              <a:endParaRPr sz="2400">
                <a:solidFill>
                  <a:schemeClr val="lt1"/>
                </a:solidFill>
                <a:latin typeface="Arial"/>
                <a:ea typeface="Arial"/>
                <a:cs typeface="Arial"/>
                <a:sym typeface="Arial"/>
              </a:endParaRPr>
            </a:p>
          </p:txBody>
        </p:sp>
        <p:sp>
          <p:nvSpPr>
            <p:cNvPr id="1345" name="Google Shape;1345;p104"/>
            <p:cNvSpPr/>
            <p:nvPr/>
          </p:nvSpPr>
          <p:spPr>
            <a:xfrm rot="10800000">
              <a:off x="1440172" y="0"/>
              <a:ext cx="4277275" cy="964907"/>
            </a:xfrm>
            <a:prstGeom prst="trapezoid">
              <a:avLst>
                <a:gd fmla="val 73881" name="adj"/>
              </a:avLst>
            </a:prstGeom>
            <a:solidFill>
              <a:schemeClr val="lt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46" name="Google Shape;1346;p104"/>
            <p:cNvSpPr txBox="1"/>
            <p:nvPr/>
          </p:nvSpPr>
          <p:spPr>
            <a:xfrm>
              <a:off x="2188695" y="0"/>
              <a:ext cx="2780228" cy="964907"/>
            </a:xfrm>
            <a:prstGeom prst="rect">
              <a:avLst/>
            </a:prstGeom>
            <a:noFill/>
            <a:ln>
              <a:noFill/>
            </a:ln>
          </p:spPr>
          <p:txBody>
            <a:bodyPr anchorCtr="0" anchor="ctr" bIns="30475" lIns="30475" spcFirstLastPara="1" rIns="30475" wrap="square" tIns="30475">
              <a:noAutofit/>
            </a:bodyPr>
            <a:lstStyle/>
            <a:p>
              <a:pPr indent="0" lvl="0" marL="0" marR="0" rtl="0" algn="ctr">
                <a:lnSpc>
                  <a:spcPct val="90000"/>
                </a:lnSpc>
                <a:spcBef>
                  <a:spcPts val="0"/>
                </a:spcBef>
                <a:spcAft>
                  <a:spcPts val="0"/>
                </a:spcAft>
                <a:buClr>
                  <a:schemeClr val="dk1"/>
                </a:buClr>
                <a:buSzPts val="2400"/>
                <a:buFont typeface="Arial"/>
                <a:buNone/>
              </a:pPr>
              <a:r>
                <a:t/>
              </a:r>
              <a:endParaRPr sz="2400">
                <a:solidFill>
                  <a:schemeClr val="lt1"/>
                </a:solidFill>
                <a:latin typeface="Arial"/>
                <a:ea typeface="Arial"/>
                <a:cs typeface="Arial"/>
                <a:sym typeface="Arial"/>
              </a:endParaRPr>
            </a:p>
          </p:txBody>
        </p:sp>
        <p:sp>
          <p:nvSpPr>
            <p:cNvPr id="1347" name="Google Shape;1347;p104"/>
            <p:cNvSpPr/>
            <p:nvPr/>
          </p:nvSpPr>
          <p:spPr>
            <a:xfrm rot="10800000">
              <a:off x="2160252" y="0"/>
              <a:ext cx="2851516" cy="964907"/>
            </a:xfrm>
            <a:prstGeom prst="trapezoid">
              <a:avLst>
                <a:gd fmla="val 73881" name="adj"/>
              </a:avLst>
            </a:prstGeom>
            <a:solidFill>
              <a:schemeClr val="lt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48" name="Google Shape;1348;p104"/>
            <p:cNvSpPr txBox="1"/>
            <p:nvPr/>
          </p:nvSpPr>
          <p:spPr>
            <a:xfrm>
              <a:off x="2659267" y="0"/>
              <a:ext cx="1853485" cy="964907"/>
            </a:xfrm>
            <a:prstGeom prst="rect">
              <a:avLst/>
            </a:prstGeom>
            <a:noFill/>
            <a:ln>
              <a:noFill/>
            </a:ln>
          </p:spPr>
          <p:txBody>
            <a:bodyPr anchorCtr="0" anchor="ctr" bIns="30475" lIns="30475" spcFirstLastPara="1" rIns="30475" wrap="square" tIns="30475">
              <a:noAutofit/>
            </a:bodyPr>
            <a:lstStyle/>
            <a:p>
              <a:pPr indent="0" lvl="0" marL="0" marR="0" rtl="0" algn="ctr">
                <a:lnSpc>
                  <a:spcPct val="90000"/>
                </a:lnSpc>
                <a:spcBef>
                  <a:spcPts val="0"/>
                </a:spcBef>
                <a:spcAft>
                  <a:spcPts val="0"/>
                </a:spcAft>
                <a:buClr>
                  <a:schemeClr val="dk1"/>
                </a:buClr>
                <a:buSzPts val="2400"/>
                <a:buFont typeface="Arial"/>
                <a:buNone/>
              </a:pPr>
              <a:r>
                <a:t/>
              </a:r>
              <a:endParaRPr sz="2400">
                <a:solidFill>
                  <a:schemeClr val="lt1"/>
                </a:solidFill>
                <a:latin typeface="Arial"/>
                <a:ea typeface="Arial"/>
                <a:cs typeface="Arial"/>
                <a:sym typeface="Arial"/>
              </a:endParaRPr>
            </a:p>
          </p:txBody>
        </p:sp>
        <p:sp>
          <p:nvSpPr>
            <p:cNvPr id="1349" name="Google Shape;1349;p104"/>
            <p:cNvSpPr/>
            <p:nvPr/>
          </p:nvSpPr>
          <p:spPr>
            <a:xfrm rot="10800000">
              <a:off x="2808316" y="0"/>
              <a:ext cx="1425758" cy="964907"/>
            </a:xfrm>
            <a:prstGeom prst="trapezoid">
              <a:avLst>
                <a:gd fmla="val 73881" name="adj"/>
              </a:avLst>
            </a:prstGeom>
            <a:solidFill>
              <a:srgbClr val="FF000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50" name="Google Shape;1350;p104"/>
            <p:cNvSpPr txBox="1"/>
            <p:nvPr/>
          </p:nvSpPr>
          <p:spPr>
            <a:xfrm>
              <a:off x="2808316" y="0"/>
              <a:ext cx="1425758" cy="964907"/>
            </a:xfrm>
            <a:prstGeom prst="rect">
              <a:avLst/>
            </a:prstGeom>
            <a:noFill/>
            <a:ln>
              <a:noFill/>
            </a:ln>
          </p:spPr>
          <p:txBody>
            <a:bodyPr anchorCtr="0" anchor="ctr" bIns="30475" lIns="30475" spcFirstLastPara="1" rIns="30475" wrap="square" tIns="30475">
              <a:noAutofit/>
            </a:bodyPr>
            <a:lstStyle/>
            <a:p>
              <a:pPr indent="0" lvl="0" marL="0" marR="0" rtl="0" algn="ctr">
                <a:lnSpc>
                  <a:spcPct val="90000"/>
                </a:lnSpc>
                <a:spcBef>
                  <a:spcPts val="0"/>
                </a:spcBef>
                <a:spcAft>
                  <a:spcPts val="0"/>
                </a:spcAft>
                <a:buClr>
                  <a:schemeClr val="lt1"/>
                </a:buClr>
                <a:buSzPts val="2400"/>
                <a:buFont typeface="Arial"/>
                <a:buNone/>
              </a:pPr>
              <a:r>
                <a:rPr lang="en-AU" sz="2400">
                  <a:solidFill>
                    <a:schemeClr val="lt1"/>
                  </a:solidFill>
                  <a:latin typeface="Arial"/>
                  <a:ea typeface="Arial"/>
                  <a:cs typeface="Arial"/>
                  <a:sym typeface="Arial"/>
                </a:rPr>
                <a:t>Rest of Game (RoG)</a:t>
              </a:r>
              <a:endParaRPr/>
            </a:p>
          </p:txBody>
        </p:sp>
      </p:grpSp>
      <p:sp>
        <p:nvSpPr>
          <p:cNvPr id="1351" name="Google Shape;1351;p104"/>
          <p:cNvSpPr txBox="1"/>
          <p:nvPr>
            <p:ph idx="1" type="body"/>
          </p:nvPr>
        </p:nvSpPr>
        <p:spPr>
          <a:xfrm>
            <a:off x="457200" y="2276872"/>
            <a:ext cx="8229600" cy="4032448"/>
          </a:xfrm>
          <a:prstGeom prst="rect">
            <a:avLst/>
          </a:prstGeom>
          <a:noFill/>
          <a:ln>
            <a:noFill/>
          </a:ln>
        </p:spPr>
        <p:txBody>
          <a:bodyPr anchorCtr="0" anchor="t" bIns="45700" lIns="91425" spcFirstLastPara="1" rIns="91425" wrap="square" tIns="45700">
            <a:normAutofit/>
          </a:bodyPr>
          <a:lstStyle/>
          <a:p>
            <a:pPr indent="0" lvl="0" marL="0" rtl="0" algn="l">
              <a:lnSpc>
                <a:spcPct val="80000"/>
              </a:lnSpc>
              <a:spcBef>
                <a:spcPts val="0"/>
              </a:spcBef>
              <a:spcAft>
                <a:spcPts val="0"/>
              </a:spcAft>
              <a:buClr>
                <a:schemeClr val="dk1"/>
              </a:buClr>
              <a:buSzPts val="2000"/>
              <a:buNone/>
            </a:pPr>
            <a:r>
              <a:rPr b="1" lang="en-AU" sz="2000"/>
              <a:t>When</a:t>
            </a:r>
            <a:r>
              <a:rPr lang="en-AU" sz="2000"/>
              <a:t>:</a:t>
            </a:r>
            <a:endParaRPr/>
          </a:p>
          <a:p>
            <a:pPr indent="0" lvl="0" marL="0" rtl="0" algn="l">
              <a:lnSpc>
                <a:spcPct val="80000"/>
              </a:lnSpc>
              <a:spcBef>
                <a:spcPts val="400"/>
              </a:spcBef>
              <a:spcAft>
                <a:spcPts val="0"/>
              </a:spcAft>
              <a:buClr>
                <a:schemeClr val="dk1"/>
              </a:buClr>
              <a:buSzPts val="2000"/>
              <a:buNone/>
            </a:pPr>
            <a:r>
              <a:rPr lang="en-AU" sz="2000"/>
              <a:t>Cheating, violence, repeated abuse, repeat PoT, escalation from PoT</a:t>
            </a:r>
            <a:endParaRPr sz="2000"/>
          </a:p>
          <a:p>
            <a:pPr indent="0" lvl="0" marL="0" rtl="0" algn="l">
              <a:lnSpc>
                <a:spcPct val="80000"/>
              </a:lnSpc>
              <a:spcBef>
                <a:spcPts val="400"/>
              </a:spcBef>
              <a:spcAft>
                <a:spcPts val="0"/>
              </a:spcAft>
              <a:buClr>
                <a:schemeClr val="dk1"/>
              </a:buClr>
              <a:buSzPts val="2000"/>
              <a:buNone/>
            </a:pPr>
            <a:r>
              <a:rPr b="1" lang="en-AU" sz="2000"/>
              <a:t>Actions</a:t>
            </a:r>
            <a:r>
              <a:rPr lang="en-AU" sz="2000"/>
              <a:t>:</a:t>
            </a:r>
            <a:endParaRPr/>
          </a:p>
          <a:p>
            <a:pPr indent="-342900" lvl="0" marL="342900" rtl="0" algn="l">
              <a:lnSpc>
                <a:spcPct val="80000"/>
              </a:lnSpc>
              <a:spcBef>
                <a:spcPts val="400"/>
              </a:spcBef>
              <a:spcAft>
                <a:spcPts val="0"/>
              </a:spcAft>
              <a:buClr>
                <a:schemeClr val="dk1"/>
              </a:buClr>
              <a:buSzPts val="2000"/>
              <a:buChar char="•"/>
            </a:pPr>
            <a:r>
              <a:rPr lang="en-AU" sz="2000"/>
              <a:t>Stop play. Get the offending captain(vice-captain) to attend.</a:t>
            </a:r>
            <a:endParaRPr/>
          </a:p>
          <a:p>
            <a:pPr indent="-342900" lvl="0" marL="342900" rtl="0" algn="l">
              <a:lnSpc>
                <a:spcPct val="80000"/>
              </a:lnSpc>
              <a:spcBef>
                <a:spcPts val="400"/>
              </a:spcBef>
              <a:spcAft>
                <a:spcPts val="0"/>
              </a:spcAft>
              <a:buClr>
                <a:schemeClr val="dk1"/>
              </a:buClr>
              <a:buSzPts val="2000"/>
              <a:buChar char="•"/>
            </a:pPr>
            <a:r>
              <a:rPr lang="en-AU" sz="2000"/>
              <a:t>Explain to the Captain what happened that warrants a dismissal.</a:t>
            </a:r>
            <a:endParaRPr/>
          </a:p>
          <a:p>
            <a:pPr indent="-342900" lvl="0" marL="342900" rtl="0" algn="l">
              <a:lnSpc>
                <a:spcPct val="80000"/>
              </a:lnSpc>
              <a:spcBef>
                <a:spcPts val="400"/>
              </a:spcBef>
              <a:spcAft>
                <a:spcPts val="0"/>
              </a:spcAft>
              <a:buClr>
                <a:schemeClr val="dk1"/>
              </a:buClr>
              <a:buSzPts val="2000"/>
              <a:buChar char="•"/>
            </a:pPr>
            <a:r>
              <a:rPr lang="en-AU" sz="2000"/>
              <a:t>Address the offending player.  Indicate you are dismissing them for the Rest of the Game.  Signal and send the player.</a:t>
            </a:r>
            <a:endParaRPr/>
          </a:p>
          <a:p>
            <a:pPr indent="-342900" lvl="0" marL="342900" rtl="0" algn="l">
              <a:lnSpc>
                <a:spcPct val="80000"/>
              </a:lnSpc>
              <a:spcBef>
                <a:spcPts val="400"/>
              </a:spcBef>
              <a:spcAft>
                <a:spcPts val="0"/>
              </a:spcAft>
              <a:buClr>
                <a:schemeClr val="dk1"/>
              </a:buClr>
              <a:buSzPts val="2000"/>
              <a:buChar char="•"/>
            </a:pPr>
            <a:r>
              <a:rPr lang="en-AU" sz="2000"/>
              <a:t>If a corrective comment is made, make it to both teams.</a:t>
            </a:r>
            <a:endParaRPr/>
          </a:p>
          <a:p>
            <a:pPr indent="-342900" lvl="0" marL="342900" rtl="0" algn="l">
              <a:lnSpc>
                <a:spcPct val="80000"/>
              </a:lnSpc>
              <a:spcBef>
                <a:spcPts val="400"/>
              </a:spcBef>
              <a:spcAft>
                <a:spcPts val="0"/>
              </a:spcAft>
              <a:buClr>
                <a:schemeClr val="dk1"/>
              </a:buClr>
              <a:buSzPts val="2000"/>
              <a:buChar char="•"/>
            </a:pPr>
            <a:r>
              <a:rPr lang="en-AU" sz="2000"/>
              <a:t>Recommence the game as per a penalty.</a:t>
            </a:r>
            <a:endParaRPr/>
          </a:p>
          <a:p>
            <a:pPr indent="-342900" lvl="0" marL="342900" rtl="0" algn="l">
              <a:lnSpc>
                <a:spcPct val="80000"/>
              </a:lnSpc>
              <a:spcBef>
                <a:spcPts val="400"/>
              </a:spcBef>
              <a:spcAft>
                <a:spcPts val="0"/>
              </a:spcAft>
              <a:buClr>
                <a:schemeClr val="dk1"/>
              </a:buClr>
              <a:buSzPts val="2000"/>
              <a:buChar char="•"/>
            </a:pPr>
            <a:r>
              <a:rPr lang="en-AU" sz="2000"/>
              <a:t>Mark the scorecard RoG section.</a:t>
            </a:r>
            <a:endParaRPr/>
          </a:p>
          <a:p>
            <a:pPr indent="-342900" lvl="0" marL="342900" rtl="0" algn="l">
              <a:lnSpc>
                <a:spcPct val="80000"/>
              </a:lnSpc>
              <a:spcBef>
                <a:spcPts val="400"/>
              </a:spcBef>
              <a:spcAft>
                <a:spcPts val="0"/>
              </a:spcAft>
              <a:buClr>
                <a:schemeClr val="dk1"/>
              </a:buClr>
              <a:buSzPts val="2000"/>
              <a:buChar char="•"/>
            </a:pPr>
            <a:r>
              <a:rPr lang="en-AU" sz="2000"/>
              <a:t>Ensure the player leaves the playing vicinity (ten metres).</a:t>
            </a:r>
            <a:endParaRPr/>
          </a:p>
          <a:p>
            <a:pPr indent="-342900" lvl="0" marL="342900" rtl="0" algn="l">
              <a:lnSpc>
                <a:spcPct val="80000"/>
              </a:lnSpc>
              <a:spcBef>
                <a:spcPts val="400"/>
              </a:spcBef>
              <a:spcAft>
                <a:spcPts val="0"/>
              </a:spcAft>
              <a:buClr>
                <a:schemeClr val="dk1"/>
              </a:buClr>
              <a:buSzPts val="2000"/>
              <a:buChar char="•"/>
            </a:pPr>
            <a:r>
              <a:rPr lang="en-AU" sz="2000"/>
              <a:t>You may need to write an incident report.</a:t>
            </a:r>
            <a:endParaRPr/>
          </a:p>
          <a:p>
            <a:pPr indent="-342900" lvl="0" marL="342900" rtl="0" algn="l">
              <a:lnSpc>
                <a:spcPct val="80000"/>
              </a:lnSpc>
              <a:spcBef>
                <a:spcPts val="400"/>
              </a:spcBef>
              <a:spcAft>
                <a:spcPts val="0"/>
              </a:spcAft>
              <a:buClr>
                <a:schemeClr val="dk1"/>
              </a:buClr>
              <a:buSzPts val="2000"/>
              <a:buChar char="•"/>
            </a:pPr>
            <a:r>
              <a:rPr lang="en-AU" sz="2000"/>
              <a:t>Remember to count fewer players on their team during play.</a:t>
            </a:r>
            <a:endParaRPr/>
          </a:p>
        </p:txBody>
      </p:sp>
    </p:spTree>
  </p:cSld>
  <p:clrMapOvr>
    <a:masterClrMapping/>
  </p:clrMapOvr>
</p:sld>
</file>

<file path=ppt/slides/slide10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56" name="Shape 1356"/>
        <p:cNvGrpSpPr/>
        <p:nvPr/>
      </p:nvGrpSpPr>
      <p:grpSpPr>
        <a:xfrm>
          <a:off x="0" y="0"/>
          <a:ext cx="0" cy="0"/>
          <a:chOff x="0" y="0"/>
          <a:chExt cx="0" cy="0"/>
        </a:xfrm>
      </p:grpSpPr>
      <p:sp>
        <p:nvSpPr>
          <p:cNvPr id="1357" name="Google Shape;1357;p105"/>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Arial"/>
              <a:buNone/>
            </a:pPr>
            <a:r>
              <a:rPr lang="en-AU"/>
              <a:t>Context is Critical</a:t>
            </a:r>
            <a:endParaRPr/>
          </a:p>
        </p:txBody>
      </p:sp>
      <p:sp>
        <p:nvSpPr>
          <p:cNvPr id="1358" name="Google Shape;1358;p105"/>
          <p:cNvSpPr txBox="1"/>
          <p:nvPr>
            <p:ph idx="1" type="body"/>
          </p:nvPr>
        </p:nvSpPr>
        <p:spPr>
          <a:xfrm>
            <a:off x="2843808" y="1600200"/>
            <a:ext cx="5842992" cy="4525963"/>
          </a:xfrm>
          <a:prstGeom prst="rect">
            <a:avLst/>
          </a:prstGeom>
          <a:noFill/>
          <a:ln>
            <a:noFill/>
          </a:ln>
        </p:spPr>
        <p:txBody>
          <a:bodyPr anchorCtr="0" anchor="t" bIns="45700" lIns="91425" spcFirstLastPara="1" rIns="91425" wrap="square" tIns="45700">
            <a:normAutofit/>
          </a:bodyPr>
          <a:lstStyle/>
          <a:p>
            <a:pPr indent="-342900" lvl="0" marL="342900" rtl="0" algn="l">
              <a:spcBef>
                <a:spcPts val="0"/>
              </a:spcBef>
              <a:spcAft>
                <a:spcPts val="0"/>
              </a:spcAft>
              <a:buClr>
                <a:schemeClr val="dk1"/>
              </a:buClr>
              <a:buSzPts val="2400"/>
              <a:buChar char="•"/>
            </a:pPr>
            <a:r>
              <a:rPr lang="en-AU" sz="2400"/>
              <a:t>Some severe actions have immediate consequences without warning.</a:t>
            </a:r>
            <a:endParaRPr/>
          </a:p>
          <a:p>
            <a:pPr indent="-342900" lvl="0" marL="342900" rtl="0" algn="l">
              <a:spcBef>
                <a:spcPts val="480"/>
              </a:spcBef>
              <a:spcAft>
                <a:spcPts val="0"/>
              </a:spcAft>
              <a:buClr>
                <a:schemeClr val="dk1"/>
              </a:buClr>
              <a:buSzPts val="2400"/>
              <a:buChar char="•"/>
            </a:pPr>
            <a:r>
              <a:rPr lang="en-AU" sz="2400"/>
              <a:t>Games have a history.  A player’s action is viewed in the sequence of other player’s prior actions.</a:t>
            </a:r>
            <a:endParaRPr/>
          </a:p>
          <a:p>
            <a:pPr indent="-342900" lvl="0" marL="342900" rtl="0" algn="l">
              <a:spcBef>
                <a:spcPts val="480"/>
              </a:spcBef>
              <a:spcAft>
                <a:spcPts val="0"/>
              </a:spcAft>
              <a:buClr>
                <a:schemeClr val="dk1"/>
              </a:buClr>
              <a:buSzPts val="2400"/>
              <a:buChar char="•"/>
            </a:pPr>
            <a:r>
              <a:rPr lang="en-AU" sz="2400"/>
              <a:t>Minor corrective action must be followed by major action if the correction fails.</a:t>
            </a:r>
            <a:endParaRPr/>
          </a:p>
          <a:p>
            <a:pPr indent="-342900" lvl="0" marL="342900" rtl="0" algn="l">
              <a:spcBef>
                <a:spcPts val="480"/>
              </a:spcBef>
              <a:spcAft>
                <a:spcPts val="0"/>
              </a:spcAft>
              <a:buClr>
                <a:schemeClr val="dk1"/>
              </a:buClr>
              <a:buSzPts val="2400"/>
              <a:buChar char="•"/>
            </a:pPr>
            <a:r>
              <a:rPr lang="en-AU" sz="2400"/>
              <a:t>Referees are not assigning ‘blame’, they are trying to restore ‘order’.</a:t>
            </a:r>
            <a:endParaRPr/>
          </a:p>
        </p:txBody>
      </p:sp>
      <p:sp>
        <p:nvSpPr>
          <p:cNvPr id="1359" name="Google Shape;1359;p105"/>
          <p:cNvSpPr/>
          <p:nvPr/>
        </p:nvSpPr>
        <p:spPr>
          <a:xfrm>
            <a:off x="4419600" y="3276600"/>
            <a:ext cx="304800" cy="30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pic>
        <p:nvPicPr>
          <p:cNvPr id="1360" name="Google Shape;1360;p105"/>
          <p:cNvPicPr preferRelativeResize="0"/>
          <p:nvPr/>
        </p:nvPicPr>
        <p:blipFill rotWithShape="1">
          <a:blip r:embed="rId3">
            <a:alphaModFix/>
          </a:blip>
          <a:srcRect b="0" l="0" r="0" t="0"/>
          <a:stretch/>
        </p:blipFill>
        <p:spPr>
          <a:xfrm>
            <a:off x="249820" y="1600200"/>
            <a:ext cx="2096150" cy="5041776"/>
          </a:xfrm>
          <a:prstGeom prst="rect">
            <a:avLst/>
          </a:prstGeom>
          <a:noFill/>
          <a:ln>
            <a:noFill/>
          </a:ln>
        </p:spPr>
      </p:pic>
    </p:spTree>
  </p:cSld>
  <p:clrMapOvr>
    <a:masterClrMapping/>
  </p:clrMapOvr>
</p:sld>
</file>

<file path=ppt/slides/slide10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5" name="Shape 1365"/>
        <p:cNvGrpSpPr/>
        <p:nvPr/>
      </p:nvGrpSpPr>
      <p:grpSpPr>
        <a:xfrm>
          <a:off x="0" y="0"/>
          <a:ext cx="0" cy="0"/>
          <a:chOff x="0" y="0"/>
          <a:chExt cx="0" cy="0"/>
        </a:xfrm>
      </p:grpSpPr>
      <p:sp>
        <p:nvSpPr>
          <p:cNvPr id="1366" name="Google Shape;1366;p10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Arial"/>
              <a:buNone/>
            </a:pPr>
            <a:r>
              <a:rPr lang="en-AU"/>
              <a:t>Other Game Conditions</a:t>
            </a:r>
            <a:endParaRPr/>
          </a:p>
        </p:txBody>
      </p:sp>
      <p:sp>
        <p:nvSpPr>
          <p:cNvPr id="1367" name="Google Shape;1367;p106"/>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p>
            <a:pPr indent="-342900" lvl="0" marL="342900" rtl="0" algn="l">
              <a:spcBef>
                <a:spcPts val="0"/>
              </a:spcBef>
              <a:spcAft>
                <a:spcPts val="0"/>
              </a:spcAft>
              <a:buClr>
                <a:schemeClr val="dk1"/>
              </a:buClr>
              <a:buSzPts val="2400"/>
              <a:buChar char="•"/>
            </a:pPr>
            <a:r>
              <a:rPr b="1" lang="en-AU" sz="2400"/>
              <a:t>Injury</a:t>
            </a:r>
            <a:r>
              <a:rPr lang="en-AU" sz="2400"/>
              <a:t> – Stop play.  Take as long as is required to safely treat the player.</a:t>
            </a:r>
            <a:endParaRPr/>
          </a:p>
          <a:p>
            <a:pPr indent="-342900" lvl="0" marL="342900" rtl="0" algn="l">
              <a:spcBef>
                <a:spcPts val="480"/>
              </a:spcBef>
              <a:spcAft>
                <a:spcPts val="0"/>
              </a:spcAft>
              <a:buClr>
                <a:schemeClr val="dk1"/>
              </a:buClr>
              <a:buSzPts val="2400"/>
              <a:buChar char="•"/>
            </a:pPr>
            <a:r>
              <a:rPr b="1" lang="en-AU" sz="2400"/>
              <a:t>Weather</a:t>
            </a:r>
            <a:r>
              <a:rPr lang="en-AU" sz="2400"/>
              <a:t> – Keep playing if possible.  If not possible, involve both coaches.</a:t>
            </a:r>
            <a:endParaRPr/>
          </a:p>
          <a:p>
            <a:pPr indent="-342900" lvl="0" marL="342900" rtl="0" algn="l">
              <a:spcBef>
                <a:spcPts val="480"/>
              </a:spcBef>
              <a:spcAft>
                <a:spcPts val="0"/>
              </a:spcAft>
              <a:buClr>
                <a:schemeClr val="dk1"/>
              </a:buClr>
              <a:buSzPts val="2400"/>
              <a:buChar char="•"/>
            </a:pPr>
            <a:r>
              <a:rPr b="1" lang="en-AU" sz="2400"/>
              <a:t>Unsafe condition</a:t>
            </a:r>
            <a:r>
              <a:rPr lang="en-AU" sz="2400"/>
              <a:t> – Stop play.  Resolve the condition.  Send a runner to Tournament Control if necessary.</a:t>
            </a:r>
            <a:endParaRPr/>
          </a:p>
          <a:p>
            <a:pPr indent="-342900" lvl="0" marL="342900" rtl="0" algn="l">
              <a:spcBef>
                <a:spcPts val="480"/>
              </a:spcBef>
              <a:spcAft>
                <a:spcPts val="0"/>
              </a:spcAft>
              <a:buClr>
                <a:schemeClr val="dk1"/>
              </a:buClr>
              <a:buSzPts val="2400"/>
              <a:buChar char="•"/>
            </a:pPr>
            <a:r>
              <a:rPr b="1" lang="en-AU" sz="2400"/>
              <a:t>Missed Hooter</a:t>
            </a:r>
            <a:r>
              <a:rPr lang="en-AU" sz="2400"/>
              <a:t> – Stop play as soon as possible.  You may need to unwind events.  Seek supporting evidence (eg video).  Interact with Tournament Control.</a:t>
            </a:r>
            <a:endParaRPr/>
          </a:p>
        </p:txBody>
      </p:sp>
    </p:spTree>
  </p:cSld>
  <p:clrMapOvr>
    <a:masterClrMapping/>
  </p:clrMapOvr>
</p:sld>
</file>

<file path=ppt/slides/slide10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1" name="Shape 1371"/>
        <p:cNvGrpSpPr/>
        <p:nvPr/>
      </p:nvGrpSpPr>
      <p:grpSpPr>
        <a:xfrm>
          <a:off x="0" y="0"/>
          <a:ext cx="0" cy="0"/>
          <a:chOff x="0" y="0"/>
          <a:chExt cx="0" cy="0"/>
        </a:xfrm>
      </p:grpSpPr>
      <p:sp>
        <p:nvSpPr>
          <p:cNvPr id="1372" name="Google Shape;1372;p10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Arial"/>
              <a:buNone/>
            </a:pPr>
            <a:r>
              <a:rPr lang="en-AU"/>
              <a:t>Situations</a:t>
            </a:r>
            <a:endParaRPr/>
          </a:p>
        </p:txBody>
      </p:sp>
      <p:graphicFrame>
        <p:nvGraphicFramePr>
          <p:cNvPr id="1373" name="Google Shape;1373;p107"/>
          <p:cNvGraphicFramePr/>
          <p:nvPr/>
        </p:nvGraphicFramePr>
        <p:xfrm>
          <a:off x="424333" y="1267852"/>
          <a:ext cx="3000000" cy="3000000"/>
        </p:xfrm>
        <a:graphic>
          <a:graphicData uri="http://schemas.openxmlformats.org/drawingml/2006/table">
            <a:tbl>
              <a:tblPr>
                <a:noFill/>
                <a:tableStyleId>{94467CBB-EC73-4EA2-A2B2-98A1A3849E50}</a:tableStyleId>
              </a:tblPr>
              <a:tblGrid>
                <a:gridCol w="8229600"/>
              </a:tblGrid>
              <a:tr h="177800">
                <a:tc>
                  <a:txBody>
                    <a:bodyPr/>
                    <a:lstStyle/>
                    <a:p>
                      <a:pPr indent="0" lvl="0" marL="0" marR="0" rtl="0" algn="just">
                        <a:lnSpc>
                          <a:spcPct val="115000"/>
                        </a:lnSpc>
                        <a:spcBef>
                          <a:spcPts val="0"/>
                        </a:spcBef>
                        <a:spcAft>
                          <a:spcPts val="0"/>
                        </a:spcAft>
                        <a:buNone/>
                      </a:pPr>
                      <a:r>
                        <a:rPr lang="en-AU" sz="1400" u="none" cap="none" strike="noStrike"/>
                        <a:t>Situation 1 – Persistent Backchat</a:t>
                      </a:r>
                      <a:endParaRPr sz="1100" u="none" cap="none" strike="noStrike"/>
                    </a:p>
                    <a:p>
                      <a:pPr indent="0" lvl="0" marL="0" marR="0" rtl="0" algn="just">
                        <a:lnSpc>
                          <a:spcPct val="115000"/>
                        </a:lnSpc>
                        <a:spcBef>
                          <a:spcPts val="0"/>
                        </a:spcBef>
                        <a:spcAft>
                          <a:spcPts val="0"/>
                        </a:spcAft>
                        <a:buNone/>
                      </a:pPr>
                      <a:r>
                        <a:rPr lang="en-AU" sz="1400" u="none" cap="none" strike="noStrike"/>
                        <a:t> </a:t>
                      </a:r>
                      <a:endParaRPr sz="1100" u="none" cap="none" strike="noStrike"/>
                    </a:p>
                    <a:p>
                      <a:pPr indent="0" lvl="0" marL="0" marR="0" rtl="0" algn="just">
                        <a:lnSpc>
                          <a:spcPct val="115000"/>
                        </a:lnSpc>
                        <a:spcBef>
                          <a:spcPts val="0"/>
                        </a:spcBef>
                        <a:spcAft>
                          <a:spcPts val="0"/>
                        </a:spcAft>
                        <a:buNone/>
                      </a:pPr>
                      <a:r>
                        <a:rPr lang="en-AU" sz="1400" u="none" cap="none" strike="noStrike"/>
                        <a:t>This referee has not called the other team back 7 metres all day and it’s really unfair.  Time for you to give the ref a steer!  Maybe if you mentioned with every touch made that the ref has got it wrong, and what the correct call should be then he/she would start to listen.</a:t>
                      </a:r>
                      <a:endParaRPr sz="1100" u="none" cap="none" strike="noStrike"/>
                    </a:p>
                    <a:p>
                      <a:pPr indent="0" lvl="0" marL="0" marR="0" rtl="0" algn="just">
                        <a:lnSpc>
                          <a:spcPct val="115000"/>
                        </a:lnSpc>
                        <a:spcBef>
                          <a:spcPts val="0"/>
                        </a:spcBef>
                        <a:spcAft>
                          <a:spcPts val="0"/>
                        </a:spcAft>
                        <a:buNone/>
                      </a:pPr>
                      <a:r>
                        <a:rPr lang="en-AU" sz="1400" u="none" cap="none" strike="noStrike"/>
                        <a:t> </a:t>
                      </a:r>
                      <a:endParaRPr sz="1100" u="none" cap="none" strike="noStrike"/>
                    </a:p>
                    <a:p>
                      <a:pPr indent="0" lvl="0" marL="0" marR="0" rtl="0" algn="just">
                        <a:lnSpc>
                          <a:spcPct val="115000"/>
                        </a:lnSpc>
                        <a:spcBef>
                          <a:spcPts val="0"/>
                        </a:spcBef>
                        <a:spcAft>
                          <a:spcPts val="0"/>
                        </a:spcAft>
                        <a:buNone/>
                      </a:pPr>
                      <a:r>
                        <a:rPr lang="en-AU" sz="1400" u="none" cap="none" strike="noStrike"/>
                        <a:t>Do not swear at the ref and if he warns you properly then back down.  Keep on backchatting till he does.</a:t>
                      </a:r>
                      <a:endParaRPr sz="1100" u="none" cap="none" strike="noStrike">
                        <a:latin typeface="Calibri"/>
                        <a:ea typeface="Calibri"/>
                        <a:cs typeface="Calibri"/>
                        <a:sym typeface="Calibri"/>
                      </a:endParaRPr>
                    </a:p>
                  </a:txBody>
                  <a:tcPr marT="0" marB="0" marR="114300" marL="114300"/>
                </a:tc>
              </a:tr>
            </a:tbl>
          </a:graphicData>
        </a:graphic>
      </p:graphicFrame>
      <p:graphicFrame>
        <p:nvGraphicFramePr>
          <p:cNvPr id="1374" name="Google Shape;1374;p107"/>
          <p:cNvGraphicFramePr/>
          <p:nvPr/>
        </p:nvGraphicFramePr>
        <p:xfrm>
          <a:off x="426822" y="3356992"/>
          <a:ext cx="3000000" cy="3000000"/>
        </p:xfrm>
        <a:graphic>
          <a:graphicData uri="http://schemas.openxmlformats.org/drawingml/2006/table">
            <a:tbl>
              <a:tblPr>
                <a:noFill/>
                <a:tableStyleId>{94467CBB-EC73-4EA2-A2B2-98A1A3849E50}</a:tableStyleId>
              </a:tblPr>
              <a:tblGrid>
                <a:gridCol w="8229600"/>
              </a:tblGrid>
              <a:tr h="177800">
                <a:tc>
                  <a:txBody>
                    <a:bodyPr/>
                    <a:lstStyle/>
                    <a:p>
                      <a:pPr indent="0" lvl="0" marL="0" marR="0" rtl="0" algn="just">
                        <a:lnSpc>
                          <a:spcPct val="115000"/>
                        </a:lnSpc>
                        <a:spcBef>
                          <a:spcPts val="0"/>
                        </a:spcBef>
                        <a:spcAft>
                          <a:spcPts val="0"/>
                        </a:spcAft>
                        <a:buNone/>
                      </a:pPr>
                      <a:r>
                        <a:rPr lang="en-AU" sz="1400" u="none" cap="none" strike="noStrike"/>
                        <a:t>Situation 2 – Over-physical Play</a:t>
                      </a:r>
                      <a:endParaRPr sz="1100" u="none" cap="none" strike="noStrike"/>
                    </a:p>
                    <a:p>
                      <a:pPr indent="0" lvl="0" marL="0" marR="0" rtl="0" algn="just">
                        <a:lnSpc>
                          <a:spcPct val="115000"/>
                        </a:lnSpc>
                        <a:spcBef>
                          <a:spcPts val="0"/>
                        </a:spcBef>
                        <a:spcAft>
                          <a:spcPts val="0"/>
                        </a:spcAft>
                        <a:buNone/>
                      </a:pPr>
                      <a:r>
                        <a:rPr lang="en-AU" sz="1400" u="none" cap="none" strike="noStrike"/>
                        <a:t> </a:t>
                      </a:r>
                      <a:endParaRPr sz="1100" u="none" cap="none" strike="noStrike"/>
                    </a:p>
                    <a:p>
                      <a:pPr indent="0" lvl="0" marL="0" marR="0" rtl="0" algn="just">
                        <a:lnSpc>
                          <a:spcPct val="115000"/>
                        </a:lnSpc>
                        <a:spcBef>
                          <a:spcPts val="0"/>
                        </a:spcBef>
                        <a:spcAft>
                          <a:spcPts val="0"/>
                        </a:spcAft>
                        <a:buNone/>
                      </a:pPr>
                      <a:r>
                        <a:rPr lang="en-AU" sz="1400" u="none" cap="none" strike="noStrike"/>
                        <a:t>You should perform an over-physical touch on a player.  Take care not to harm the player (this is only a simulation) but make it obvious you are shoving him back.  You can hold onto him if you prefer.</a:t>
                      </a:r>
                      <a:endParaRPr sz="1100" u="none" cap="none" strike="noStrike"/>
                    </a:p>
                    <a:p>
                      <a:pPr indent="0" lvl="0" marL="0" marR="0" rtl="0" algn="just">
                        <a:lnSpc>
                          <a:spcPct val="115000"/>
                        </a:lnSpc>
                        <a:spcBef>
                          <a:spcPts val="0"/>
                        </a:spcBef>
                        <a:spcAft>
                          <a:spcPts val="0"/>
                        </a:spcAft>
                        <a:buNone/>
                      </a:pPr>
                      <a:r>
                        <a:rPr lang="en-AU" sz="1400" u="none" cap="none" strike="noStrike"/>
                        <a:t> </a:t>
                      </a:r>
                      <a:endParaRPr sz="1100" u="none" cap="none" strike="noStrike"/>
                    </a:p>
                    <a:p>
                      <a:pPr indent="0" lvl="0" marL="0" marR="0" rtl="0" algn="just">
                        <a:lnSpc>
                          <a:spcPct val="115000"/>
                        </a:lnSpc>
                        <a:spcBef>
                          <a:spcPts val="0"/>
                        </a:spcBef>
                        <a:spcAft>
                          <a:spcPts val="0"/>
                        </a:spcAft>
                        <a:buNone/>
                      </a:pPr>
                      <a:r>
                        <a:rPr lang="en-AU" sz="1400" u="none" cap="none" strike="noStrike"/>
                        <a:t>The ref should penalise and warn you.</a:t>
                      </a:r>
                      <a:endParaRPr sz="1100" u="none" cap="none" strike="noStrike"/>
                    </a:p>
                    <a:p>
                      <a:pPr indent="0" lvl="0" marL="0" marR="0" rtl="0" algn="just">
                        <a:lnSpc>
                          <a:spcPct val="115000"/>
                        </a:lnSpc>
                        <a:spcBef>
                          <a:spcPts val="0"/>
                        </a:spcBef>
                        <a:spcAft>
                          <a:spcPts val="0"/>
                        </a:spcAft>
                        <a:buNone/>
                      </a:pPr>
                      <a:r>
                        <a:rPr lang="en-AU" sz="1400" u="none" cap="none" strike="noStrike"/>
                        <a:t> </a:t>
                      </a:r>
                      <a:endParaRPr sz="1100" u="none" cap="none" strike="noStrike"/>
                    </a:p>
                    <a:p>
                      <a:pPr indent="0" lvl="0" marL="0" marR="0" rtl="0" algn="just">
                        <a:lnSpc>
                          <a:spcPct val="115000"/>
                        </a:lnSpc>
                        <a:spcBef>
                          <a:spcPts val="0"/>
                        </a:spcBef>
                        <a:spcAft>
                          <a:spcPts val="0"/>
                        </a:spcAft>
                        <a:buNone/>
                      </a:pPr>
                      <a:r>
                        <a:rPr lang="en-AU" sz="1400" u="none" cap="none" strike="noStrike"/>
                        <a:t>Now do the same manoeuvre again.</a:t>
                      </a:r>
                      <a:endParaRPr sz="1100" u="none" cap="none" strike="noStrike"/>
                    </a:p>
                    <a:p>
                      <a:pPr indent="0" lvl="0" marL="0" marR="0" rtl="0" algn="just">
                        <a:lnSpc>
                          <a:spcPct val="115000"/>
                        </a:lnSpc>
                        <a:spcBef>
                          <a:spcPts val="0"/>
                        </a:spcBef>
                        <a:spcAft>
                          <a:spcPts val="0"/>
                        </a:spcAft>
                        <a:buNone/>
                      </a:pPr>
                      <a:r>
                        <a:rPr lang="en-AU" sz="1400" u="none" cap="none" strike="noStrike"/>
                        <a:t> </a:t>
                      </a:r>
                      <a:endParaRPr sz="1100" u="none" cap="none" strike="noStrike"/>
                    </a:p>
                    <a:p>
                      <a:pPr indent="0" lvl="0" marL="0" marR="0" rtl="0" algn="just">
                        <a:lnSpc>
                          <a:spcPct val="115000"/>
                        </a:lnSpc>
                        <a:spcBef>
                          <a:spcPts val="0"/>
                        </a:spcBef>
                        <a:spcAft>
                          <a:spcPts val="0"/>
                        </a:spcAft>
                        <a:buNone/>
                      </a:pPr>
                      <a:r>
                        <a:rPr lang="en-AU" sz="1400" u="none" cap="none" strike="noStrike"/>
                        <a:t>Keep doing this till the ref sends you off (ideally the first time you repeat the infringement).  You should co-operate with the referee when he sends you off.</a:t>
                      </a:r>
                      <a:endParaRPr sz="1100" u="none" cap="none" strike="noStrike">
                        <a:latin typeface="Calibri"/>
                        <a:ea typeface="Calibri"/>
                        <a:cs typeface="Calibri"/>
                        <a:sym typeface="Calibri"/>
                      </a:endParaRPr>
                    </a:p>
                  </a:txBody>
                  <a:tcPr marT="0" marB="0" marR="114300" marL="114300"/>
                </a:tc>
              </a:tr>
            </a:tbl>
          </a:graphicData>
        </a:graphic>
      </p:graphicFrame>
    </p:spTree>
  </p:cSld>
  <p:clrMapOvr>
    <a:masterClrMapping/>
  </p:clrMapOvr>
</p:sld>
</file>

<file path=ppt/slides/slide10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8" name="Shape 1378"/>
        <p:cNvGrpSpPr/>
        <p:nvPr/>
      </p:nvGrpSpPr>
      <p:grpSpPr>
        <a:xfrm>
          <a:off x="0" y="0"/>
          <a:ext cx="0" cy="0"/>
          <a:chOff x="0" y="0"/>
          <a:chExt cx="0" cy="0"/>
        </a:xfrm>
      </p:grpSpPr>
      <p:sp>
        <p:nvSpPr>
          <p:cNvPr id="1379" name="Google Shape;1379;p10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Arial"/>
              <a:buNone/>
            </a:pPr>
            <a:r>
              <a:rPr lang="en-AU"/>
              <a:t>Situations</a:t>
            </a:r>
            <a:endParaRPr/>
          </a:p>
        </p:txBody>
      </p:sp>
      <p:graphicFrame>
        <p:nvGraphicFramePr>
          <p:cNvPr id="1380" name="Google Shape;1380;p108"/>
          <p:cNvGraphicFramePr/>
          <p:nvPr/>
        </p:nvGraphicFramePr>
        <p:xfrm>
          <a:off x="457200" y="1236535"/>
          <a:ext cx="3000000" cy="3000000"/>
        </p:xfrm>
        <a:graphic>
          <a:graphicData uri="http://schemas.openxmlformats.org/drawingml/2006/table">
            <a:tbl>
              <a:tblPr>
                <a:noFill/>
                <a:tableStyleId>{94467CBB-EC73-4EA2-A2B2-98A1A3849E50}</a:tableStyleId>
              </a:tblPr>
              <a:tblGrid>
                <a:gridCol w="8229600"/>
              </a:tblGrid>
              <a:tr h="177800">
                <a:tc>
                  <a:txBody>
                    <a:bodyPr/>
                    <a:lstStyle/>
                    <a:p>
                      <a:pPr indent="0" lvl="0" marL="0" marR="0" rtl="0" algn="just">
                        <a:lnSpc>
                          <a:spcPct val="115000"/>
                        </a:lnSpc>
                        <a:spcBef>
                          <a:spcPts val="0"/>
                        </a:spcBef>
                        <a:spcAft>
                          <a:spcPts val="0"/>
                        </a:spcAft>
                        <a:buNone/>
                      </a:pPr>
                      <a:r>
                        <a:rPr lang="en-AU" sz="1400" u="none" cap="none" strike="noStrike"/>
                        <a:t>Situation 3 – Swearing at Officials</a:t>
                      </a:r>
                      <a:endParaRPr sz="1100" u="none" cap="none" strike="noStrike"/>
                    </a:p>
                    <a:p>
                      <a:pPr indent="0" lvl="0" marL="0" marR="0" rtl="0" algn="just">
                        <a:lnSpc>
                          <a:spcPct val="115000"/>
                        </a:lnSpc>
                        <a:spcBef>
                          <a:spcPts val="0"/>
                        </a:spcBef>
                        <a:spcAft>
                          <a:spcPts val="0"/>
                        </a:spcAft>
                        <a:buNone/>
                      </a:pPr>
                      <a:r>
                        <a:rPr lang="en-AU" sz="1400" u="none" cap="none" strike="noStrike"/>
                        <a:t> </a:t>
                      </a:r>
                      <a:endParaRPr sz="1100" u="none" cap="none" strike="noStrike"/>
                    </a:p>
                    <a:p>
                      <a:pPr indent="0" lvl="0" marL="0" marR="0" rtl="0" algn="just">
                        <a:lnSpc>
                          <a:spcPct val="115000"/>
                        </a:lnSpc>
                        <a:spcBef>
                          <a:spcPts val="0"/>
                        </a:spcBef>
                        <a:spcAft>
                          <a:spcPts val="0"/>
                        </a:spcAft>
                        <a:buNone/>
                      </a:pPr>
                      <a:r>
                        <a:rPr lang="en-AU" sz="1400" u="none" cap="none" strike="noStrike"/>
                        <a:t>This ref is really beginning to annoy you with his/ her stupid pedantic attitude. You should start to question his decisions loudly (so he should warn you).</a:t>
                      </a:r>
                      <a:endParaRPr sz="1100" u="none" cap="none" strike="noStrike"/>
                    </a:p>
                    <a:p>
                      <a:pPr indent="0" lvl="0" marL="0" marR="0" rtl="0" algn="just">
                        <a:lnSpc>
                          <a:spcPct val="115000"/>
                        </a:lnSpc>
                        <a:spcBef>
                          <a:spcPts val="0"/>
                        </a:spcBef>
                        <a:spcAft>
                          <a:spcPts val="0"/>
                        </a:spcAft>
                        <a:buNone/>
                      </a:pPr>
                      <a:r>
                        <a:rPr lang="en-AU" sz="1400" u="none" cap="none" strike="noStrike"/>
                        <a:t> </a:t>
                      </a:r>
                      <a:endParaRPr sz="1100" u="none" cap="none" strike="noStrike"/>
                    </a:p>
                    <a:p>
                      <a:pPr indent="0" lvl="0" marL="0" marR="0" rtl="0" algn="just">
                        <a:lnSpc>
                          <a:spcPct val="115000"/>
                        </a:lnSpc>
                        <a:spcBef>
                          <a:spcPts val="0"/>
                        </a:spcBef>
                        <a:spcAft>
                          <a:spcPts val="0"/>
                        </a:spcAft>
                        <a:buNone/>
                      </a:pPr>
                      <a:r>
                        <a:rPr lang="en-AU" sz="1400" u="none" cap="none" strike="noStrike"/>
                        <a:t>But what the heck does this ref know anyway so escalate the verbal abuse and swear at the referee.</a:t>
                      </a:r>
                      <a:endParaRPr sz="1100" u="none" cap="none" strike="noStrike"/>
                    </a:p>
                    <a:p>
                      <a:pPr indent="0" lvl="0" marL="0" marR="0" rtl="0" algn="just">
                        <a:lnSpc>
                          <a:spcPct val="115000"/>
                        </a:lnSpc>
                        <a:spcBef>
                          <a:spcPts val="0"/>
                        </a:spcBef>
                        <a:spcAft>
                          <a:spcPts val="0"/>
                        </a:spcAft>
                        <a:buNone/>
                      </a:pPr>
                      <a:r>
                        <a:rPr lang="en-AU" sz="1400" u="none" cap="none" strike="noStrike"/>
                        <a:t> </a:t>
                      </a:r>
                      <a:endParaRPr sz="1100" u="none" cap="none" strike="noStrike"/>
                    </a:p>
                    <a:p>
                      <a:pPr indent="0" lvl="0" marL="0" marR="0" rtl="0" algn="just">
                        <a:lnSpc>
                          <a:spcPct val="115000"/>
                        </a:lnSpc>
                        <a:spcBef>
                          <a:spcPts val="0"/>
                        </a:spcBef>
                        <a:spcAft>
                          <a:spcPts val="0"/>
                        </a:spcAft>
                        <a:buNone/>
                      </a:pPr>
                      <a:r>
                        <a:rPr lang="en-AU" sz="1400" u="none" cap="none" strike="noStrike"/>
                        <a:t>He should send you off and ask for your name – decline to give it and refuse to go off.  Be as vocal as you like until the captain intervenes.  Only then will you leave the field but you won’t be happy about it.</a:t>
                      </a:r>
                      <a:endParaRPr sz="1100" u="none" cap="none" strike="noStrike">
                        <a:latin typeface="Calibri"/>
                        <a:ea typeface="Calibri"/>
                        <a:cs typeface="Calibri"/>
                        <a:sym typeface="Calibri"/>
                      </a:endParaRPr>
                    </a:p>
                  </a:txBody>
                  <a:tcPr marT="0" marB="0" marR="114300" marL="114300"/>
                </a:tc>
              </a:tr>
            </a:tbl>
          </a:graphicData>
        </a:graphic>
      </p:graphicFrame>
      <p:graphicFrame>
        <p:nvGraphicFramePr>
          <p:cNvPr id="1381" name="Google Shape;1381;p108"/>
          <p:cNvGraphicFramePr/>
          <p:nvPr/>
        </p:nvGraphicFramePr>
        <p:xfrm>
          <a:off x="457200" y="3645024"/>
          <a:ext cx="3000000" cy="3000000"/>
        </p:xfrm>
        <a:graphic>
          <a:graphicData uri="http://schemas.openxmlformats.org/drawingml/2006/table">
            <a:tbl>
              <a:tblPr>
                <a:noFill/>
                <a:tableStyleId>{94467CBB-EC73-4EA2-A2B2-98A1A3849E50}</a:tableStyleId>
              </a:tblPr>
              <a:tblGrid>
                <a:gridCol w="8229600"/>
              </a:tblGrid>
              <a:tr h="177800">
                <a:tc>
                  <a:txBody>
                    <a:bodyPr/>
                    <a:lstStyle/>
                    <a:p>
                      <a:pPr indent="0" lvl="0" marL="0" marR="0" rtl="0" algn="just">
                        <a:lnSpc>
                          <a:spcPct val="115000"/>
                        </a:lnSpc>
                        <a:spcBef>
                          <a:spcPts val="0"/>
                        </a:spcBef>
                        <a:spcAft>
                          <a:spcPts val="0"/>
                        </a:spcAft>
                        <a:buNone/>
                      </a:pPr>
                      <a:r>
                        <a:rPr lang="en-AU" sz="1400" u="none" cap="none" strike="noStrike"/>
                        <a:t>Situation 4 – Serious Injury</a:t>
                      </a:r>
                      <a:endParaRPr sz="1100" u="none" cap="none" strike="noStrike"/>
                    </a:p>
                    <a:p>
                      <a:pPr indent="0" lvl="0" marL="0" marR="0" rtl="0" algn="just">
                        <a:lnSpc>
                          <a:spcPct val="115000"/>
                        </a:lnSpc>
                        <a:spcBef>
                          <a:spcPts val="0"/>
                        </a:spcBef>
                        <a:spcAft>
                          <a:spcPts val="0"/>
                        </a:spcAft>
                        <a:buNone/>
                      </a:pPr>
                      <a:r>
                        <a:rPr lang="en-AU" sz="1400" u="none" cap="none" strike="noStrike"/>
                        <a:t> </a:t>
                      </a:r>
                      <a:endParaRPr sz="1100" u="none" cap="none" strike="noStrike"/>
                    </a:p>
                    <a:p>
                      <a:pPr indent="0" lvl="0" marL="0" marR="0" rtl="0" algn="just">
                        <a:lnSpc>
                          <a:spcPct val="115000"/>
                        </a:lnSpc>
                        <a:spcBef>
                          <a:spcPts val="0"/>
                        </a:spcBef>
                        <a:spcAft>
                          <a:spcPts val="0"/>
                        </a:spcAft>
                        <a:buNone/>
                      </a:pPr>
                      <a:r>
                        <a:rPr lang="en-AU" sz="1400" u="none" cap="none" strike="noStrike"/>
                        <a:t>You have been seriously injured.  You want to stand up and be tough, but you are really badly hurt.  You do not want to leave the field since you are a key player for your team.</a:t>
                      </a:r>
                      <a:endParaRPr/>
                    </a:p>
                    <a:p>
                      <a:pPr indent="0" lvl="0" marL="0" marR="0" rtl="0" algn="just">
                        <a:lnSpc>
                          <a:spcPct val="115000"/>
                        </a:lnSpc>
                        <a:spcBef>
                          <a:spcPts val="0"/>
                        </a:spcBef>
                        <a:spcAft>
                          <a:spcPts val="0"/>
                        </a:spcAft>
                        <a:buNone/>
                      </a:pPr>
                      <a:r>
                        <a:t/>
                      </a:r>
                      <a:endParaRPr sz="1400" u="none" cap="none" strike="noStrike">
                        <a:latin typeface="Calibri"/>
                        <a:ea typeface="Calibri"/>
                        <a:cs typeface="Calibri"/>
                        <a:sym typeface="Calibri"/>
                      </a:endParaRPr>
                    </a:p>
                    <a:p>
                      <a:pPr indent="0" lvl="0" marL="0" marR="0" rtl="0" algn="just">
                        <a:lnSpc>
                          <a:spcPct val="115000"/>
                        </a:lnSpc>
                        <a:spcBef>
                          <a:spcPts val="0"/>
                        </a:spcBef>
                        <a:spcAft>
                          <a:spcPts val="0"/>
                        </a:spcAft>
                        <a:buNone/>
                      </a:pPr>
                      <a:r>
                        <a:rPr lang="en-AU" sz="1400" u="none" cap="none" strike="noStrike">
                          <a:latin typeface="Calibri"/>
                          <a:ea typeface="Calibri"/>
                          <a:cs typeface="Calibri"/>
                          <a:sym typeface="Calibri"/>
                        </a:rPr>
                        <a:t>Hop around on one leg (but please make sure you are safe and won’t fall over or hurt yourself in real life!).  Lean on people for help.  Do not lie down, and refuse offers of help.</a:t>
                      </a:r>
                      <a:endParaRPr/>
                    </a:p>
                    <a:p>
                      <a:pPr indent="0" lvl="0" marL="0" marR="0" rtl="0" algn="just">
                        <a:lnSpc>
                          <a:spcPct val="115000"/>
                        </a:lnSpc>
                        <a:spcBef>
                          <a:spcPts val="0"/>
                        </a:spcBef>
                        <a:spcAft>
                          <a:spcPts val="0"/>
                        </a:spcAft>
                        <a:buNone/>
                      </a:pPr>
                      <a:r>
                        <a:t/>
                      </a:r>
                      <a:endParaRPr sz="1400" u="none" cap="none" strike="noStrike">
                        <a:latin typeface="Calibri"/>
                        <a:ea typeface="Calibri"/>
                        <a:cs typeface="Calibri"/>
                        <a:sym typeface="Calibri"/>
                      </a:endParaRPr>
                    </a:p>
                  </a:txBody>
                  <a:tcPr marT="0" marB="0" marR="114300" marL="114300"/>
                </a:tc>
              </a:tr>
            </a:tbl>
          </a:graphicData>
        </a:graphic>
      </p:graphicFrame>
    </p:spTree>
  </p:cSld>
  <p:clrMapOvr>
    <a:masterClrMapping/>
  </p:clrMapOvr>
</p:sld>
</file>

<file path=ppt/slides/slide10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5" name="Shape 1385"/>
        <p:cNvGrpSpPr/>
        <p:nvPr/>
      </p:nvGrpSpPr>
      <p:grpSpPr>
        <a:xfrm>
          <a:off x="0" y="0"/>
          <a:ext cx="0" cy="0"/>
          <a:chOff x="0" y="0"/>
          <a:chExt cx="0" cy="0"/>
        </a:xfrm>
      </p:grpSpPr>
      <p:sp>
        <p:nvSpPr>
          <p:cNvPr id="1386" name="Google Shape;1386;p109"/>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Arial"/>
              <a:buNone/>
            </a:pPr>
            <a:r>
              <a:rPr lang="en-AU"/>
              <a:t>Situations</a:t>
            </a:r>
            <a:endParaRPr/>
          </a:p>
        </p:txBody>
      </p:sp>
      <p:graphicFrame>
        <p:nvGraphicFramePr>
          <p:cNvPr id="1387" name="Google Shape;1387;p109"/>
          <p:cNvGraphicFramePr/>
          <p:nvPr/>
        </p:nvGraphicFramePr>
        <p:xfrm>
          <a:off x="539552" y="1417638"/>
          <a:ext cx="3000000" cy="3000000"/>
        </p:xfrm>
        <a:graphic>
          <a:graphicData uri="http://schemas.openxmlformats.org/drawingml/2006/table">
            <a:tbl>
              <a:tblPr>
                <a:noFill/>
                <a:tableStyleId>{94467CBB-EC73-4EA2-A2B2-98A1A3849E50}</a:tableStyleId>
              </a:tblPr>
              <a:tblGrid>
                <a:gridCol w="8147250"/>
              </a:tblGrid>
              <a:tr h="2171700">
                <a:tc>
                  <a:txBody>
                    <a:bodyPr/>
                    <a:lstStyle/>
                    <a:p>
                      <a:pPr indent="0" lvl="0" marL="0" marR="0" rtl="0" algn="just">
                        <a:lnSpc>
                          <a:spcPct val="115000"/>
                        </a:lnSpc>
                        <a:spcBef>
                          <a:spcPts val="0"/>
                        </a:spcBef>
                        <a:spcAft>
                          <a:spcPts val="0"/>
                        </a:spcAft>
                        <a:buNone/>
                      </a:pPr>
                      <a:r>
                        <a:rPr lang="en-AU" sz="1400" u="none" cap="none" strike="noStrike"/>
                        <a:t>Situation 5 – Sledging other players</a:t>
                      </a:r>
                      <a:endParaRPr sz="1100" u="none" cap="none" strike="noStrike"/>
                    </a:p>
                    <a:p>
                      <a:pPr indent="0" lvl="0" marL="0" marR="0" rtl="0" algn="just">
                        <a:lnSpc>
                          <a:spcPct val="115000"/>
                        </a:lnSpc>
                        <a:spcBef>
                          <a:spcPts val="0"/>
                        </a:spcBef>
                        <a:spcAft>
                          <a:spcPts val="0"/>
                        </a:spcAft>
                        <a:buNone/>
                      </a:pPr>
                      <a:r>
                        <a:rPr lang="en-AU" sz="1400" u="none" cap="none" strike="noStrike"/>
                        <a:t> </a:t>
                      </a:r>
                      <a:endParaRPr sz="1100" u="none" cap="none" strike="noStrike"/>
                    </a:p>
                    <a:p>
                      <a:pPr indent="0" lvl="0" marL="0" marR="0" rtl="0" algn="just">
                        <a:lnSpc>
                          <a:spcPct val="115000"/>
                        </a:lnSpc>
                        <a:spcBef>
                          <a:spcPts val="0"/>
                        </a:spcBef>
                        <a:spcAft>
                          <a:spcPts val="0"/>
                        </a:spcAft>
                        <a:buNone/>
                      </a:pPr>
                      <a:r>
                        <a:rPr lang="en-AU" sz="1400" u="none" cap="none" strike="noStrike"/>
                        <a:t>You think you’re a great player and the opposition are a bunch of losers.  The problem is that they don’t know it.  You should point out every little mistake they make.  Be really condescending to them, laugh at them.  Even when they do something right you might like to mention something – e.g. “didn’t think you could catch” or “that’s the first decent pass you’ve made all day”.</a:t>
                      </a:r>
                      <a:endParaRPr sz="1100" u="none" cap="none" strike="noStrike"/>
                    </a:p>
                    <a:p>
                      <a:pPr indent="0" lvl="0" marL="0" marR="0" rtl="0" algn="just">
                        <a:lnSpc>
                          <a:spcPct val="115000"/>
                        </a:lnSpc>
                        <a:spcBef>
                          <a:spcPts val="0"/>
                        </a:spcBef>
                        <a:spcAft>
                          <a:spcPts val="0"/>
                        </a:spcAft>
                        <a:buNone/>
                      </a:pPr>
                      <a:r>
                        <a:rPr lang="en-AU" sz="1400" u="none" cap="none" strike="noStrike"/>
                        <a:t> </a:t>
                      </a:r>
                      <a:endParaRPr sz="1100" u="none" cap="none" strike="noStrike"/>
                    </a:p>
                    <a:p>
                      <a:pPr indent="0" lvl="0" marL="0" marR="0" rtl="0" algn="just">
                        <a:lnSpc>
                          <a:spcPct val="115000"/>
                        </a:lnSpc>
                        <a:spcBef>
                          <a:spcPts val="0"/>
                        </a:spcBef>
                        <a:spcAft>
                          <a:spcPts val="0"/>
                        </a:spcAft>
                        <a:buNone/>
                      </a:pPr>
                      <a:r>
                        <a:rPr lang="en-AU" sz="1400" u="none" cap="none" strike="noStrike"/>
                        <a:t>Don’t swear at any time.</a:t>
                      </a:r>
                      <a:endParaRPr sz="1100" u="none" cap="none" strike="noStrike"/>
                    </a:p>
                    <a:p>
                      <a:pPr indent="0" lvl="0" marL="0" marR="0" rtl="0" algn="just">
                        <a:lnSpc>
                          <a:spcPct val="115000"/>
                        </a:lnSpc>
                        <a:spcBef>
                          <a:spcPts val="0"/>
                        </a:spcBef>
                        <a:spcAft>
                          <a:spcPts val="0"/>
                        </a:spcAft>
                        <a:buNone/>
                      </a:pPr>
                      <a:r>
                        <a:rPr lang="en-AU" sz="1400" u="none" cap="none" strike="noStrike"/>
                        <a:t> </a:t>
                      </a:r>
                      <a:endParaRPr sz="1100" u="none" cap="none" strike="noStrike"/>
                    </a:p>
                    <a:p>
                      <a:pPr indent="0" lvl="0" marL="0" marR="0" rtl="0" algn="just">
                        <a:lnSpc>
                          <a:spcPct val="115000"/>
                        </a:lnSpc>
                        <a:spcBef>
                          <a:spcPts val="0"/>
                        </a:spcBef>
                        <a:spcAft>
                          <a:spcPts val="0"/>
                        </a:spcAft>
                        <a:buNone/>
                      </a:pPr>
                      <a:r>
                        <a:rPr lang="en-AU" sz="1400" u="none" cap="none" strike="noStrike"/>
                        <a:t>If the ref warns you then stop for a set of 6 or so and then start up again – old habits die hard!</a:t>
                      </a:r>
                      <a:endParaRPr sz="1100" u="none" cap="none" strike="noStrike">
                        <a:latin typeface="Calibri"/>
                        <a:ea typeface="Calibri"/>
                        <a:cs typeface="Calibri"/>
                        <a:sym typeface="Calibri"/>
                      </a:endParaRPr>
                    </a:p>
                  </a:txBody>
                  <a:tcPr marT="0" marB="0" marR="114300" marL="114300"/>
                </a:tc>
              </a:tr>
            </a:tbl>
          </a:graphicData>
        </a:graphic>
      </p:graphicFrame>
      <p:graphicFrame>
        <p:nvGraphicFramePr>
          <p:cNvPr id="1388" name="Google Shape;1388;p109"/>
          <p:cNvGraphicFramePr/>
          <p:nvPr/>
        </p:nvGraphicFramePr>
        <p:xfrm>
          <a:off x="539552" y="4077072"/>
          <a:ext cx="3000000" cy="3000000"/>
        </p:xfrm>
        <a:graphic>
          <a:graphicData uri="http://schemas.openxmlformats.org/drawingml/2006/table">
            <a:tbl>
              <a:tblPr>
                <a:noFill/>
                <a:tableStyleId>{94467CBB-EC73-4EA2-A2B2-98A1A3849E50}</a:tableStyleId>
              </a:tblPr>
              <a:tblGrid>
                <a:gridCol w="8147250"/>
              </a:tblGrid>
              <a:tr h="1028700">
                <a:tc>
                  <a:txBody>
                    <a:bodyPr/>
                    <a:lstStyle/>
                    <a:p>
                      <a:pPr indent="0" lvl="0" marL="0" marR="0" rtl="0" algn="just">
                        <a:lnSpc>
                          <a:spcPct val="115000"/>
                        </a:lnSpc>
                        <a:spcBef>
                          <a:spcPts val="0"/>
                        </a:spcBef>
                        <a:spcAft>
                          <a:spcPts val="0"/>
                        </a:spcAft>
                        <a:buNone/>
                      </a:pPr>
                      <a:r>
                        <a:rPr lang="en-AU" sz="1400" u="none" cap="none" strike="noStrike"/>
                        <a:t>Situation 6 – Unsafe Field</a:t>
                      </a:r>
                      <a:endParaRPr sz="1100" u="none" cap="none" strike="noStrike"/>
                    </a:p>
                    <a:p>
                      <a:pPr indent="0" lvl="0" marL="0" marR="0" rtl="0" algn="just">
                        <a:lnSpc>
                          <a:spcPct val="115000"/>
                        </a:lnSpc>
                        <a:spcBef>
                          <a:spcPts val="0"/>
                        </a:spcBef>
                        <a:spcAft>
                          <a:spcPts val="0"/>
                        </a:spcAft>
                        <a:buNone/>
                      </a:pPr>
                      <a:r>
                        <a:t/>
                      </a:r>
                      <a:endParaRPr sz="1400" u="none" cap="none" strike="noStrike"/>
                    </a:p>
                    <a:p>
                      <a:pPr indent="0" lvl="0" marL="0" marR="0" rtl="0" algn="just">
                        <a:lnSpc>
                          <a:spcPct val="115000"/>
                        </a:lnSpc>
                        <a:spcBef>
                          <a:spcPts val="0"/>
                        </a:spcBef>
                        <a:spcAft>
                          <a:spcPts val="0"/>
                        </a:spcAft>
                        <a:buNone/>
                      </a:pPr>
                      <a:r>
                        <a:rPr lang="en-AU" sz="1400" u="none" cap="none" strike="noStrike"/>
                        <a:t>You have the ball.  Hold it in your hands.</a:t>
                      </a:r>
                      <a:endParaRPr/>
                    </a:p>
                    <a:p>
                      <a:pPr indent="0" lvl="0" marL="0" marR="0" rtl="0" algn="just">
                        <a:lnSpc>
                          <a:spcPct val="115000"/>
                        </a:lnSpc>
                        <a:spcBef>
                          <a:spcPts val="0"/>
                        </a:spcBef>
                        <a:spcAft>
                          <a:spcPts val="0"/>
                        </a:spcAft>
                        <a:buNone/>
                      </a:pPr>
                      <a:r>
                        <a:rPr lang="en-AU" sz="1400" u="none" cap="none" strike="noStrike"/>
                        <a:t> </a:t>
                      </a:r>
                      <a:endParaRPr sz="1100" u="none" cap="none" strike="noStrike"/>
                    </a:p>
                    <a:p>
                      <a:pPr indent="0" lvl="0" marL="0" marR="0" rtl="0" algn="just">
                        <a:lnSpc>
                          <a:spcPct val="115000"/>
                        </a:lnSpc>
                        <a:spcBef>
                          <a:spcPts val="0"/>
                        </a:spcBef>
                        <a:spcAft>
                          <a:spcPts val="0"/>
                        </a:spcAft>
                        <a:buNone/>
                      </a:pPr>
                      <a:r>
                        <a:rPr lang="en-AU" sz="1400" u="none" cap="none" strike="noStrike"/>
                        <a:t>There’s a great big hole in the field you almost stepped in.  You could have been seriously hurt!  You want it fixed, and you want it fixed now!</a:t>
                      </a:r>
                      <a:endParaRPr/>
                    </a:p>
                    <a:p>
                      <a:pPr indent="0" lvl="0" marL="0" marR="0" rtl="0" algn="just">
                        <a:lnSpc>
                          <a:spcPct val="115000"/>
                        </a:lnSpc>
                        <a:spcBef>
                          <a:spcPts val="0"/>
                        </a:spcBef>
                        <a:spcAft>
                          <a:spcPts val="0"/>
                        </a:spcAft>
                        <a:buNone/>
                      </a:pPr>
                      <a:r>
                        <a:t/>
                      </a:r>
                      <a:endParaRPr sz="1400" u="none" cap="none" strike="noStrike">
                        <a:latin typeface="Calibri"/>
                        <a:ea typeface="Calibri"/>
                        <a:cs typeface="Calibri"/>
                        <a:sym typeface="Calibri"/>
                      </a:endParaRPr>
                    </a:p>
                    <a:p>
                      <a:pPr indent="0" lvl="0" marL="0" marR="0" rtl="0" algn="just">
                        <a:lnSpc>
                          <a:spcPct val="115000"/>
                        </a:lnSpc>
                        <a:spcBef>
                          <a:spcPts val="0"/>
                        </a:spcBef>
                        <a:spcAft>
                          <a:spcPts val="0"/>
                        </a:spcAft>
                        <a:buNone/>
                      </a:pPr>
                      <a:r>
                        <a:rPr lang="en-AU" sz="1400" u="none" cap="none" strike="noStrike">
                          <a:latin typeface="Calibri"/>
                          <a:ea typeface="Calibri"/>
                          <a:cs typeface="Calibri"/>
                          <a:sym typeface="Calibri"/>
                        </a:rPr>
                        <a:t>Jump around.  Point at the hole.  Stick the ball in it.  Make sure nobody can do anything until this is fixed.  Interrupt people if they talk about anything other than the hole.  Sit on the ground if they aren’t paying attention and refuse to get up.  Don’t give up the ball for anything.  It’s yours.</a:t>
                      </a:r>
                      <a:endParaRPr/>
                    </a:p>
                  </a:txBody>
                  <a:tcPr marT="0" marB="0" marR="114300" marL="114300"/>
                </a:tc>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1" name="Shape 171"/>
        <p:cNvGrpSpPr/>
        <p:nvPr/>
      </p:nvGrpSpPr>
      <p:grpSpPr>
        <a:xfrm>
          <a:off x="0" y="0"/>
          <a:ext cx="0" cy="0"/>
          <a:chOff x="0" y="0"/>
          <a:chExt cx="0" cy="0"/>
        </a:xfrm>
      </p:grpSpPr>
      <p:sp>
        <p:nvSpPr>
          <p:cNvPr id="172" name="Google Shape;172;p1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Arial"/>
              <a:buNone/>
            </a:pPr>
            <a:r>
              <a:rPr lang="en-AU"/>
              <a:t>Brainstorming !</a:t>
            </a:r>
            <a:endParaRPr/>
          </a:p>
        </p:txBody>
      </p:sp>
      <p:pic>
        <p:nvPicPr>
          <p:cNvPr descr="Notes repositionnables couleurs Energie Post-it 76 x 76 mm - bloc ..." id="173" name="Google Shape;173;p11"/>
          <p:cNvPicPr preferRelativeResize="0"/>
          <p:nvPr/>
        </p:nvPicPr>
        <p:blipFill rotWithShape="1">
          <a:blip r:embed="rId3">
            <a:alphaModFix/>
          </a:blip>
          <a:srcRect b="0" l="0" r="0" t="0"/>
          <a:stretch/>
        </p:blipFill>
        <p:spPr>
          <a:xfrm>
            <a:off x="457200" y="1843881"/>
            <a:ext cx="4038600" cy="4038600"/>
          </a:xfrm>
          <a:prstGeom prst="rect">
            <a:avLst/>
          </a:prstGeom>
          <a:solidFill>
            <a:srgbClr val="FFFFFF"/>
          </a:solidFill>
          <a:ln>
            <a:noFill/>
          </a:ln>
        </p:spPr>
      </p:pic>
      <p:sp>
        <p:nvSpPr>
          <p:cNvPr id="174" name="Google Shape;174;p11"/>
          <p:cNvSpPr txBox="1"/>
          <p:nvPr>
            <p:ph idx="2" type="body"/>
          </p:nvPr>
        </p:nvSpPr>
        <p:spPr>
          <a:xfrm>
            <a:off x="4648200" y="1412776"/>
            <a:ext cx="3884240" cy="4525963"/>
          </a:xfrm>
          <a:prstGeom prst="rect">
            <a:avLst/>
          </a:prstGeom>
          <a:noFill/>
          <a:ln>
            <a:noFill/>
          </a:ln>
        </p:spPr>
        <p:txBody>
          <a:bodyPr anchorCtr="0" anchor="t" bIns="45700" lIns="91425" spcFirstLastPara="1" rIns="91425" wrap="square" tIns="45700">
            <a:normAutofit/>
          </a:bodyPr>
          <a:lstStyle/>
          <a:p>
            <a:pPr indent="-342900" lvl="0" marL="342900" rtl="0" algn="l">
              <a:lnSpc>
                <a:spcPct val="90000"/>
              </a:lnSpc>
              <a:spcBef>
                <a:spcPts val="0"/>
              </a:spcBef>
              <a:spcAft>
                <a:spcPts val="0"/>
              </a:spcAft>
              <a:buClr>
                <a:schemeClr val="dk1"/>
              </a:buClr>
              <a:buSzPts val="2600"/>
              <a:buChar char="•"/>
            </a:pPr>
            <a:r>
              <a:rPr lang="en-AU" sz="2600"/>
              <a:t>Objective : identify contributing factors</a:t>
            </a:r>
            <a:endParaRPr sz="2600"/>
          </a:p>
          <a:p>
            <a:pPr indent="-342900" lvl="0" marL="342900" rtl="0" algn="l">
              <a:lnSpc>
                <a:spcPct val="90000"/>
              </a:lnSpc>
              <a:spcBef>
                <a:spcPts val="520"/>
              </a:spcBef>
              <a:spcAft>
                <a:spcPts val="0"/>
              </a:spcAft>
              <a:buClr>
                <a:schemeClr val="dk1"/>
              </a:buClr>
              <a:buSzPts val="2600"/>
              <a:buChar char="•"/>
            </a:pPr>
            <a:r>
              <a:rPr lang="en-AU" sz="2600"/>
              <a:t>1 post It = 1 Idea</a:t>
            </a:r>
            <a:endParaRPr sz="2600"/>
          </a:p>
          <a:p>
            <a:pPr indent="-342900" lvl="0" marL="342900" rtl="0" algn="l">
              <a:lnSpc>
                <a:spcPct val="90000"/>
              </a:lnSpc>
              <a:spcBef>
                <a:spcPts val="520"/>
              </a:spcBef>
              <a:spcAft>
                <a:spcPts val="0"/>
              </a:spcAft>
              <a:buClr>
                <a:schemeClr val="dk1"/>
              </a:buClr>
              <a:buSzPts val="2600"/>
              <a:buChar char="•"/>
            </a:pPr>
            <a:r>
              <a:rPr lang="en-AU" sz="2600"/>
              <a:t>4 categories :</a:t>
            </a:r>
            <a:endParaRPr/>
          </a:p>
          <a:p>
            <a:pPr indent="-285750" lvl="1" marL="742950" rtl="0" algn="l">
              <a:lnSpc>
                <a:spcPct val="90000"/>
              </a:lnSpc>
              <a:spcBef>
                <a:spcPts val="520"/>
              </a:spcBef>
              <a:spcAft>
                <a:spcPts val="0"/>
              </a:spcAft>
              <a:buClr>
                <a:schemeClr val="dk1"/>
              </a:buClr>
              <a:buSzPts val="2600"/>
              <a:buChar char="–"/>
            </a:pPr>
            <a:r>
              <a:rPr lang="en-AU" sz="2600"/>
              <a:t>Mental factor</a:t>
            </a:r>
            <a:endParaRPr/>
          </a:p>
          <a:p>
            <a:pPr indent="-285750" lvl="1" marL="742950" rtl="0" algn="l">
              <a:lnSpc>
                <a:spcPct val="90000"/>
              </a:lnSpc>
              <a:spcBef>
                <a:spcPts val="520"/>
              </a:spcBef>
              <a:spcAft>
                <a:spcPts val="0"/>
              </a:spcAft>
              <a:buClr>
                <a:schemeClr val="dk1"/>
              </a:buClr>
              <a:buSzPts val="2600"/>
              <a:buChar char="–"/>
            </a:pPr>
            <a:r>
              <a:rPr lang="en-AU" sz="2600"/>
              <a:t>Physical factor</a:t>
            </a:r>
            <a:endParaRPr/>
          </a:p>
          <a:p>
            <a:pPr indent="-285750" lvl="1" marL="742950" rtl="0" algn="l">
              <a:lnSpc>
                <a:spcPct val="90000"/>
              </a:lnSpc>
              <a:spcBef>
                <a:spcPts val="520"/>
              </a:spcBef>
              <a:spcAft>
                <a:spcPts val="0"/>
              </a:spcAft>
              <a:buClr>
                <a:schemeClr val="dk1"/>
              </a:buClr>
              <a:buSzPts val="2600"/>
              <a:buChar char="–"/>
            </a:pPr>
            <a:r>
              <a:rPr lang="en-AU" sz="2600"/>
              <a:t>On-field factor</a:t>
            </a:r>
            <a:endParaRPr/>
          </a:p>
          <a:p>
            <a:pPr indent="-285750" lvl="1" marL="742950" rtl="0" algn="l">
              <a:lnSpc>
                <a:spcPct val="90000"/>
              </a:lnSpc>
              <a:spcBef>
                <a:spcPts val="520"/>
              </a:spcBef>
              <a:spcAft>
                <a:spcPts val="0"/>
              </a:spcAft>
              <a:buClr>
                <a:schemeClr val="dk1"/>
              </a:buClr>
              <a:buSzPts val="2600"/>
              <a:buChar char="–"/>
            </a:pPr>
            <a:r>
              <a:rPr lang="en-AU" sz="2600"/>
              <a:t>Off-field factor</a:t>
            </a:r>
            <a:endParaRPr/>
          </a:p>
          <a:p>
            <a:pPr indent="-342900" lvl="0" marL="342900" rtl="0" algn="l">
              <a:lnSpc>
                <a:spcPct val="90000"/>
              </a:lnSpc>
              <a:spcBef>
                <a:spcPts val="520"/>
              </a:spcBef>
              <a:spcAft>
                <a:spcPts val="0"/>
              </a:spcAft>
              <a:buClr>
                <a:schemeClr val="dk1"/>
              </a:buClr>
              <a:buSzPts val="2600"/>
              <a:buChar char="•"/>
            </a:pPr>
            <a:r>
              <a:rPr lang="en-AU" sz="2600"/>
              <a:t>5 min to think alone</a:t>
            </a:r>
            <a:endParaRPr sz="2600"/>
          </a:p>
          <a:p>
            <a:pPr indent="-342900" lvl="0" marL="342900" rtl="0" algn="l">
              <a:lnSpc>
                <a:spcPct val="90000"/>
              </a:lnSpc>
              <a:spcBef>
                <a:spcPts val="520"/>
              </a:spcBef>
              <a:spcAft>
                <a:spcPts val="0"/>
              </a:spcAft>
              <a:buClr>
                <a:schemeClr val="dk1"/>
              </a:buClr>
              <a:buSzPts val="2600"/>
              <a:buChar char="•"/>
            </a:pPr>
            <a:r>
              <a:rPr lang="en-AU" sz="2600"/>
              <a:t>Debriefing together</a:t>
            </a:r>
            <a:endParaRPr sz="2600"/>
          </a:p>
        </p:txBody>
      </p:sp>
    </p:spTree>
  </p:cSld>
  <p:clrMapOvr>
    <a:masterClrMapping/>
  </p:clrMapOvr>
</p:sld>
</file>

<file path=ppt/slides/slide1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92" name="Shape 1392"/>
        <p:cNvGrpSpPr/>
        <p:nvPr/>
      </p:nvGrpSpPr>
      <p:grpSpPr>
        <a:xfrm>
          <a:off x="0" y="0"/>
          <a:ext cx="0" cy="0"/>
          <a:chOff x="0" y="0"/>
          <a:chExt cx="0" cy="0"/>
        </a:xfrm>
      </p:grpSpPr>
      <p:sp>
        <p:nvSpPr>
          <p:cNvPr id="1393" name="Google Shape;1393;p110"/>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Arial"/>
              <a:buNone/>
            </a:pPr>
            <a:r>
              <a:rPr lang="en-AU"/>
              <a:t>Situations</a:t>
            </a:r>
            <a:endParaRPr/>
          </a:p>
        </p:txBody>
      </p:sp>
      <p:graphicFrame>
        <p:nvGraphicFramePr>
          <p:cNvPr id="1394" name="Google Shape;1394;p110"/>
          <p:cNvGraphicFramePr/>
          <p:nvPr/>
        </p:nvGraphicFramePr>
        <p:xfrm>
          <a:off x="539552" y="1268761"/>
          <a:ext cx="3000000" cy="3000000"/>
        </p:xfrm>
        <a:graphic>
          <a:graphicData uri="http://schemas.openxmlformats.org/drawingml/2006/table">
            <a:tbl>
              <a:tblPr>
                <a:noFill/>
                <a:tableStyleId>{94467CBB-EC73-4EA2-A2B2-98A1A3849E50}</a:tableStyleId>
              </a:tblPr>
              <a:tblGrid>
                <a:gridCol w="8147250"/>
              </a:tblGrid>
              <a:tr h="2520275">
                <a:tc>
                  <a:txBody>
                    <a:bodyPr/>
                    <a:lstStyle/>
                    <a:p>
                      <a:pPr indent="0" lvl="0" marL="0" marR="0" rtl="0" algn="just">
                        <a:lnSpc>
                          <a:spcPct val="115000"/>
                        </a:lnSpc>
                        <a:spcBef>
                          <a:spcPts val="0"/>
                        </a:spcBef>
                        <a:spcAft>
                          <a:spcPts val="0"/>
                        </a:spcAft>
                        <a:buNone/>
                      </a:pPr>
                      <a:r>
                        <a:rPr lang="en-AU" sz="1400" u="none" cap="none" strike="noStrike"/>
                        <a:t>Situation 7 – Out of Control Players</a:t>
                      </a:r>
                      <a:endParaRPr sz="1100" u="none" cap="none" strike="noStrike"/>
                    </a:p>
                    <a:p>
                      <a:pPr indent="0" lvl="0" marL="0" marR="0" rtl="0" algn="just">
                        <a:lnSpc>
                          <a:spcPct val="115000"/>
                        </a:lnSpc>
                        <a:spcBef>
                          <a:spcPts val="0"/>
                        </a:spcBef>
                        <a:spcAft>
                          <a:spcPts val="0"/>
                        </a:spcAft>
                        <a:buNone/>
                      </a:pPr>
                      <a:r>
                        <a:rPr lang="en-AU" sz="1400" u="none" cap="none" strike="noStrike"/>
                        <a:t> </a:t>
                      </a:r>
                      <a:endParaRPr sz="1100" u="none" cap="none" strike="noStrike"/>
                    </a:p>
                    <a:p>
                      <a:pPr indent="0" lvl="0" marL="0" marR="0" rtl="0" algn="just">
                        <a:lnSpc>
                          <a:spcPct val="115000"/>
                        </a:lnSpc>
                        <a:spcBef>
                          <a:spcPts val="0"/>
                        </a:spcBef>
                        <a:spcAft>
                          <a:spcPts val="0"/>
                        </a:spcAft>
                        <a:buNone/>
                      </a:pPr>
                      <a:r>
                        <a:rPr lang="en-AU" sz="1400" u="none" cap="none" strike="noStrike"/>
                        <a:t>You are really keen to win this game.  You should adopt an energetic, aggressive nature to team-mates, the opposition and the ref.  You know not to swear or break the laws of the game but you will put pressure on everyone to make sure you get what you want.  You’ll tell your team-mates to hurry up, ask the ref for the mark etc.</a:t>
                      </a:r>
                      <a:endParaRPr sz="1100" u="none" cap="none" strike="noStrike"/>
                    </a:p>
                    <a:p>
                      <a:pPr indent="0" lvl="0" marL="0" marR="0" rtl="0" algn="just">
                        <a:lnSpc>
                          <a:spcPct val="115000"/>
                        </a:lnSpc>
                        <a:spcBef>
                          <a:spcPts val="0"/>
                        </a:spcBef>
                        <a:spcAft>
                          <a:spcPts val="0"/>
                        </a:spcAft>
                        <a:buNone/>
                      </a:pPr>
                      <a:r>
                        <a:rPr lang="en-AU" sz="1400" u="none" cap="none" strike="noStrike"/>
                        <a:t> </a:t>
                      </a:r>
                      <a:endParaRPr sz="1100" u="none" cap="none" strike="noStrike"/>
                    </a:p>
                    <a:p>
                      <a:pPr indent="0" lvl="0" marL="0" marR="0" rtl="0" algn="just">
                        <a:lnSpc>
                          <a:spcPct val="115000"/>
                        </a:lnSpc>
                        <a:spcBef>
                          <a:spcPts val="0"/>
                        </a:spcBef>
                        <a:spcAft>
                          <a:spcPts val="0"/>
                        </a:spcAft>
                        <a:buNone/>
                      </a:pPr>
                      <a:r>
                        <a:rPr lang="en-AU" sz="1400" u="none" cap="none" strike="noStrike"/>
                        <a:t>If a decision goes against you, you should explode! Do not direct this to the ref or the opposition – just a general outburst.  For example, you can shout “No Way!” or “He never touched me” – whatever is appropriate to the situation.</a:t>
                      </a:r>
                      <a:endParaRPr sz="1100" u="none" cap="none" strike="noStrike"/>
                    </a:p>
                    <a:p>
                      <a:pPr indent="0" lvl="0" marL="0" marR="0" rtl="0" algn="just">
                        <a:lnSpc>
                          <a:spcPct val="115000"/>
                        </a:lnSpc>
                        <a:spcBef>
                          <a:spcPts val="0"/>
                        </a:spcBef>
                        <a:spcAft>
                          <a:spcPts val="0"/>
                        </a:spcAft>
                        <a:buNone/>
                      </a:pPr>
                      <a:r>
                        <a:rPr lang="en-AU" sz="1400" u="none" cap="none" strike="noStrike"/>
                        <a:t> </a:t>
                      </a:r>
                      <a:endParaRPr sz="1100" u="none" cap="none" strike="noStrike"/>
                    </a:p>
                    <a:p>
                      <a:pPr indent="0" lvl="0" marL="0" marR="0" rtl="0" algn="just">
                        <a:lnSpc>
                          <a:spcPct val="115000"/>
                        </a:lnSpc>
                        <a:spcBef>
                          <a:spcPts val="0"/>
                        </a:spcBef>
                        <a:spcAft>
                          <a:spcPts val="0"/>
                        </a:spcAft>
                        <a:buNone/>
                      </a:pPr>
                      <a:r>
                        <a:rPr lang="en-AU" sz="1400" u="none" cap="none" strike="noStrike"/>
                        <a:t>The ref should warn you.  Persist until he either stops play and asks you to calm down or asks the captain to substitute you.</a:t>
                      </a:r>
                      <a:endParaRPr sz="1100" u="none" cap="none" strike="noStrike"/>
                    </a:p>
                    <a:p>
                      <a:pPr indent="0" lvl="0" marL="0" marR="0" rtl="0" algn="just">
                        <a:lnSpc>
                          <a:spcPct val="115000"/>
                        </a:lnSpc>
                        <a:spcBef>
                          <a:spcPts val="0"/>
                        </a:spcBef>
                        <a:spcAft>
                          <a:spcPts val="0"/>
                        </a:spcAft>
                        <a:buNone/>
                      </a:pPr>
                      <a:r>
                        <a:rPr lang="en-AU" sz="1400" u="none" cap="none" strike="noStrike"/>
                        <a:t> </a:t>
                      </a:r>
                      <a:endParaRPr sz="1100" u="none" cap="none" strike="noStrike">
                        <a:latin typeface="Calibri"/>
                        <a:ea typeface="Calibri"/>
                        <a:cs typeface="Calibri"/>
                        <a:sym typeface="Calibri"/>
                      </a:endParaRPr>
                    </a:p>
                  </a:txBody>
                  <a:tcPr marT="0" marB="0" marR="114300" marL="114300"/>
                </a:tc>
              </a:tr>
            </a:tbl>
          </a:graphicData>
        </a:graphic>
      </p:graphicFrame>
      <p:graphicFrame>
        <p:nvGraphicFramePr>
          <p:cNvPr id="1395" name="Google Shape;1395;p110"/>
          <p:cNvGraphicFramePr/>
          <p:nvPr/>
        </p:nvGraphicFramePr>
        <p:xfrm>
          <a:off x="539552" y="4907797"/>
          <a:ext cx="3000000" cy="3000000"/>
        </p:xfrm>
        <a:graphic>
          <a:graphicData uri="http://schemas.openxmlformats.org/drawingml/2006/table">
            <a:tbl>
              <a:tblPr>
                <a:noFill/>
                <a:tableStyleId>{94467CBB-EC73-4EA2-A2B2-98A1A3849E50}</a:tableStyleId>
              </a:tblPr>
              <a:tblGrid>
                <a:gridCol w="8147250"/>
              </a:tblGrid>
              <a:tr h="1401525">
                <a:tc>
                  <a:txBody>
                    <a:bodyPr/>
                    <a:lstStyle/>
                    <a:p>
                      <a:pPr indent="0" lvl="0" marL="0" marR="0" rtl="0" algn="just">
                        <a:lnSpc>
                          <a:spcPct val="115000"/>
                        </a:lnSpc>
                        <a:spcBef>
                          <a:spcPts val="0"/>
                        </a:spcBef>
                        <a:spcAft>
                          <a:spcPts val="0"/>
                        </a:spcAft>
                        <a:buNone/>
                      </a:pPr>
                      <a:r>
                        <a:rPr lang="en-AU" sz="1400" u="none" cap="none" strike="noStrike"/>
                        <a:t>Situation 8 Concussion</a:t>
                      </a:r>
                      <a:endParaRPr sz="1100" u="none" cap="none" strike="noStrike"/>
                    </a:p>
                    <a:p>
                      <a:pPr indent="0" lvl="0" marL="0" marR="0" rtl="0" algn="just">
                        <a:lnSpc>
                          <a:spcPct val="115000"/>
                        </a:lnSpc>
                        <a:spcBef>
                          <a:spcPts val="0"/>
                        </a:spcBef>
                        <a:spcAft>
                          <a:spcPts val="0"/>
                        </a:spcAft>
                        <a:buNone/>
                      </a:pPr>
                      <a:r>
                        <a:rPr lang="en-AU" sz="1400" u="none" cap="none" strike="noStrike"/>
                        <a:t> </a:t>
                      </a:r>
                      <a:endParaRPr sz="1100" u="none" cap="none" strike="noStrike"/>
                    </a:p>
                    <a:p>
                      <a:pPr indent="0" lvl="0" marL="0" marR="0" rtl="0" algn="just">
                        <a:lnSpc>
                          <a:spcPct val="115000"/>
                        </a:lnSpc>
                        <a:spcBef>
                          <a:spcPts val="0"/>
                        </a:spcBef>
                        <a:spcAft>
                          <a:spcPts val="0"/>
                        </a:spcAft>
                        <a:buNone/>
                      </a:pPr>
                      <a:r>
                        <a:rPr lang="en-AU" sz="1400" u="none" cap="none" strike="noStrike"/>
                        <a:t>You have the ball.  And you cannot remember your name.  Wander around.  Seem confused.  Don’t answer people’s questions, or answer a different question.  Look hot.  Ask for the time.  Ask for water.  Ask for the time again.  If the referee gives you very simple instructions, follow them for a while.  But maybe forget what it was later and do the opposite.</a:t>
                      </a:r>
                      <a:endParaRPr sz="1100" u="none" cap="none" strike="noStrike">
                        <a:latin typeface="Calibri"/>
                        <a:ea typeface="Calibri"/>
                        <a:cs typeface="Calibri"/>
                        <a:sym typeface="Calibri"/>
                      </a:endParaRPr>
                    </a:p>
                  </a:txBody>
                  <a:tcPr marT="0" marB="0" marR="114300" marL="114300"/>
                </a:tc>
              </a:tr>
            </a:tbl>
          </a:graphicData>
        </a:graphic>
      </p:graphicFrame>
    </p:spTree>
  </p:cSld>
  <p:clrMapOvr>
    <a:masterClrMapping/>
  </p:clrMapOvr>
</p:sld>
</file>

<file path=ppt/slides/slide1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99" name="Shape 1399"/>
        <p:cNvGrpSpPr/>
        <p:nvPr/>
      </p:nvGrpSpPr>
      <p:grpSpPr>
        <a:xfrm>
          <a:off x="0" y="0"/>
          <a:ext cx="0" cy="0"/>
          <a:chOff x="0" y="0"/>
          <a:chExt cx="0" cy="0"/>
        </a:xfrm>
      </p:grpSpPr>
      <p:sp>
        <p:nvSpPr>
          <p:cNvPr id="1400" name="Google Shape;1400;p111"/>
          <p:cNvSpPr txBox="1"/>
          <p:nvPr>
            <p:ph type="title"/>
          </p:nvPr>
        </p:nvSpPr>
        <p:spPr>
          <a:xfrm>
            <a:off x="924732" y="2069913"/>
            <a:ext cx="7128792" cy="2007159"/>
          </a:xfrm>
          <a:prstGeom prst="rect">
            <a:avLst/>
          </a:prstGeom>
          <a:noFill/>
          <a:ln>
            <a:noFill/>
          </a:ln>
        </p:spPr>
        <p:txBody>
          <a:bodyPr anchorCtr="0" anchor="t" bIns="45700" lIns="91425" spcFirstLastPara="1" rIns="91425" wrap="square" tIns="45700">
            <a:normAutofit/>
          </a:bodyPr>
          <a:lstStyle/>
          <a:p>
            <a:pPr indent="0" lvl="0" marL="0" rtl="0" algn="ctr">
              <a:spcBef>
                <a:spcPts val="0"/>
              </a:spcBef>
              <a:spcAft>
                <a:spcPts val="0"/>
              </a:spcAft>
              <a:buClr>
                <a:schemeClr val="dk1"/>
              </a:buClr>
              <a:buSzPts val="4000"/>
              <a:buFont typeface="Arial"/>
              <a:buNone/>
            </a:pPr>
            <a:r>
              <a:rPr lang="en-AU"/>
              <a:t>REFEREE LEVEL 2</a:t>
            </a:r>
            <a:br>
              <a:rPr lang="en-AU"/>
            </a:br>
            <a:br>
              <a:rPr lang="en-AU"/>
            </a:br>
            <a:r>
              <a:rPr lang="en-AU"/>
              <a:t>WRITTEN EXAM</a:t>
            </a:r>
            <a:endParaRPr/>
          </a:p>
        </p:txBody>
      </p:sp>
    </p:spTree>
  </p:cSld>
  <p:clrMapOvr>
    <a:masterClrMapping/>
  </p:clrMapOvr>
</p:sld>
</file>

<file path=ppt/slides/slide1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04" name="Shape 1404"/>
        <p:cNvGrpSpPr/>
        <p:nvPr/>
      </p:nvGrpSpPr>
      <p:grpSpPr>
        <a:xfrm>
          <a:off x="0" y="0"/>
          <a:ext cx="0" cy="0"/>
          <a:chOff x="0" y="0"/>
          <a:chExt cx="0" cy="0"/>
        </a:xfrm>
      </p:grpSpPr>
      <p:sp>
        <p:nvSpPr>
          <p:cNvPr id="1405" name="Google Shape;1405;p112"/>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Arial"/>
              <a:buNone/>
            </a:pPr>
            <a:r>
              <a:rPr lang="en-AU"/>
              <a:t>Conditions</a:t>
            </a:r>
            <a:endParaRPr/>
          </a:p>
        </p:txBody>
      </p:sp>
      <p:sp>
        <p:nvSpPr>
          <p:cNvPr id="1406" name="Google Shape;1406;p112"/>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p>
            <a:pPr indent="-342900" lvl="0" marL="342900" rtl="0" algn="l">
              <a:spcBef>
                <a:spcPts val="0"/>
              </a:spcBef>
              <a:spcAft>
                <a:spcPts val="0"/>
              </a:spcAft>
              <a:buClr>
                <a:schemeClr val="dk1"/>
              </a:buClr>
              <a:buSzPts val="3200"/>
              <a:buChar char="•"/>
            </a:pPr>
            <a:r>
              <a:rPr lang="en-AU"/>
              <a:t>45mn written exam</a:t>
            </a:r>
            <a:endParaRPr/>
          </a:p>
          <a:p>
            <a:pPr indent="-342900" lvl="0" marL="342900" rtl="0" algn="l">
              <a:spcBef>
                <a:spcPts val="640"/>
              </a:spcBef>
              <a:spcAft>
                <a:spcPts val="0"/>
              </a:spcAft>
              <a:buClr>
                <a:schemeClr val="dk1"/>
              </a:buClr>
              <a:buSzPts val="3200"/>
              <a:buChar char="•"/>
            </a:pPr>
            <a:r>
              <a:rPr lang="en-AU"/>
              <a:t>No notes, paper</a:t>
            </a:r>
            <a:endParaRPr/>
          </a:p>
          <a:p>
            <a:pPr indent="-342900" lvl="0" marL="342900" rtl="0" algn="l">
              <a:spcBef>
                <a:spcPts val="640"/>
              </a:spcBef>
              <a:spcAft>
                <a:spcPts val="0"/>
              </a:spcAft>
              <a:buClr>
                <a:schemeClr val="dk1"/>
              </a:buClr>
              <a:buSzPts val="3200"/>
              <a:buChar char="•"/>
            </a:pPr>
            <a:r>
              <a:rPr lang="en-AU"/>
              <a:t>Silence, individual exercice ☺</a:t>
            </a:r>
            <a:endParaRPr/>
          </a:p>
          <a:p>
            <a:pPr indent="-342900" lvl="0" marL="342900" rtl="0" algn="l">
              <a:spcBef>
                <a:spcPts val="640"/>
              </a:spcBef>
              <a:spcAft>
                <a:spcPts val="0"/>
              </a:spcAft>
              <a:buClr>
                <a:schemeClr val="dk1"/>
              </a:buClr>
              <a:buSzPts val="3200"/>
              <a:buChar char="•"/>
            </a:pPr>
            <a:r>
              <a:rPr lang="en-AU"/>
              <a:t>Online exam:</a:t>
            </a:r>
            <a:endParaRPr/>
          </a:p>
          <a:p>
            <a:pPr indent="-285750" lvl="1" marL="742950" rtl="0" algn="l">
              <a:spcBef>
                <a:spcPts val="560"/>
              </a:spcBef>
              <a:spcAft>
                <a:spcPts val="0"/>
              </a:spcAft>
              <a:buClr>
                <a:schemeClr val="dk1"/>
              </a:buClr>
              <a:buSzPts val="2800"/>
              <a:buChar char="–"/>
            </a:pPr>
            <a:r>
              <a:rPr lang="en-AU"/>
              <a:t>Go on </a:t>
            </a:r>
            <a:r>
              <a:rPr lang="en-AU" u="sng">
                <a:solidFill>
                  <a:schemeClr val="hlink"/>
                </a:solidFill>
                <a:hlinkClick r:id="rId3"/>
              </a:rPr>
              <a:t>https://exam.coachreferee.com</a:t>
            </a:r>
            <a:endParaRPr sz="2400"/>
          </a:p>
          <a:p>
            <a:pPr indent="-285750" lvl="1" marL="742950" rtl="0" algn="l">
              <a:spcBef>
                <a:spcPts val="560"/>
              </a:spcBef>
              <a:spcAft>
                <a:spcPts val="0"/>
              </a:spcAft>
              <a:buClr>
                <a:schemeClr val="dk1"/>
              </a:buClr>
              <a:buSzPts val="2800"/>
              <a:buChar char="–"/>
            </a:pPr>
            <a:r>
              <a:rPr lang="en-AU"/>
              <a:t>Register</a:t>
            </a:r>
            <a:endParaRPr/>
          </a:p>
          <a:p>
            <a:pPr indent="-285750" lvl="1" marL="742950" rtl="0" algn="l">
              <a:spcBef>
                <a:spcPts val="560"/>
              </a:spcBef>
              <a:spcAft>
                <a:spcPts val="0"/>
              </a:spcAft>
              <a:buClr>
                <a:schemeClr val="dk1"/>
              </a:buClr>
              <a:buSzPts val="2800"/>
              <a:buChar char="–"/>
            </a:pPr>
            <a:r>
              <a:rPr lang="en-AU"/>
              <a:t>And join the group session by the code</a:t>
            </a:r>
            <a:endParaRPr/>
          </a:p>
          <a:p>
            <a:pPr indent="-139700" lvl="0" marL="342900" rtl="0" algn="l">
              <a:spcBef>
                <a:spcPts val="640"/>
              </a:spcBef>
              <a:spcAft>
                <a:spcPts val="0"/>
              </a:spcAft>
              <a:buClr>
                <a:schemeClr val="dk1"/>
              </a:buClr>
              <a:buSzPts val="3200"/>
              <a:buNone/>
            </a:pPr>
            <a:r>
              <a:t/>
            </a:r>
            <a:endParaRPr/>
          </a:p>
        </p:txBody>
      </p:sp>
    </p:spTree>
  </p:cSld>
  <p:clrMapOvr>
    <a:masterClrMapping/>
  </p:clrMapOvr>
</p:sld>
</file>

<file path=ppt/slides/slide1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10" name="Shape 1410"/>
        <p:cNvGrpSpPr/>
        <p:nvPr/>
      </p:nvGrpSpPr>
      <p:grpSpPr>
        <a:xfrm>
          <a:off x="0" y="0"/>
          <a:ext cx="0" cy="0"/>
          <a:chOff x="0" y="0"/>
          <a:chExt cx="0" cy="0"/>
        </a:xfrm>
      </p:grpSpPr>
      <p:sp>
        <p:nvSpPr>
          <p:cNvPr id="1411" name="Google Shape;1411;p113"/>
          <p:cNvSpPr txBox="1"/>
          <p:nvPr>
            <p:ph type="title"/>
          </p:nvPr>
        </p:nvSpPr>
        <p:spPr>
          <a:xfrm>
            <a:off x="924732" y="2069913"/>
            <a:ext cx="7128792" cy="2007159"/>
          </a:xfrm>
          <a:prstGeom prst="rect">
            <a:avLst/>
          </a:prstGeom>
          <a:noFill/>
          <a:ln>
            <a:noFill/>
          </a:ln>
        </p:spPr>
        <p:txBody>
          <a:bodyPr anchorCtr="0" anchor="t" bIns="45700" lIns="91425" spcFirstLastPara="1" rIns="91425" wrap="square" tIns="45700">
            <a:normAutofit/>
          </a:bodyPr>
          <a:lstStyle/>
          <a:p>
            <a:pPr indent="0" lvl="0" marL="0" rtl="0" algn="ctr">
              <a:spcBef>
                <a:spcPts val="0"/>
              </a:spcBef>
              <a:spcAft>
                <a:spcPts val="0"/>
              </a:spcAft>
              <a:buClr>
                <a:schemeClr val="dk1"/>
              </a:buClr>
              <a:buSzPts val="4000"/>
              <a:buFont typeface="Arial"/>
              <a:buNone/>
            </a:pPr>
            <a:r>
              <a:rPr lang="en-AU"/>
              <a:t>REFEREE LEVEL 2</a:t>
            </a:r>
            <a:br>
              <a:rPr lang="en-AU"/>
            </a:br>
            <a:br>
              <a:rPr lang="en-AU"/>
            </a:br>
            <a:r>
              <a:rPr lang="en-AU"/>
              <a:t>CONCLUSION</a:t>
            </a:r>
            <a:endParaRPr/>
          </a:p>
        </p:txBody>
      </p:sp>
    </p:spTree>
  </p:cSld>
  <p:clrMapOvr>
    <a:masterClrMapping/>
  </p:clrMapOvr>
</p:sld>
</file>

<file path=ppt/slides/slide1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15" name="Shape 1415"/>
        <p:cNvGrpSpPr/>
        <p:nvPr/>
      </p:nvGrpSpPr>
      <p:grpSpPr>
        <a:xfrm>
          <a:off x="0" y="0"/>
          <a:ext cx="0" cy="0"/>
          <a:chOff x="0" y="0"/>
          <a:chExt cx="0" cy="0"/>
        </a:xfrm>
      </p:grpSpPr>
      <p:sp>
        <p:nvSpPr>
          <p:cNvPr id="1416" name="Google Shape;1416;p114"/>
          <p:cNvSpPr txBox="1"/>
          <p:nvPr>
            <p:ph idx="1" type="body"/>
          </p:nvPr>
        </p:nvSpPr>
        <p:spPr>
          <a:xfrm>
            <a:off x="457200" y="548680"/>
            <a:ext cx="8229600" cy="5073427"/>
          </a:xfrm>
          <a:prstGeom prst="rect">
            <a:avLst/>
          </a:prstGeom>
          <a:noFill/>
          <a:ln>
            <a:noFill/>
          </a:ln>
        </p:spPr>
        <p:txBody>
          <a:bodyPr anchorCtr="0" anchor="t" bIns="45700" lIns="91425" spcFirstLastPara="1" rIns="91425" wrap="square" tIns="45700">
            <a:normAutofit/>
          </a:bodyPr>
          <a:lstStyle/>
          <a:p>
            <a:pPr indent="0" lvl="0" marL="0" rtl="0" algn="ctr">
              <a:spcBef>
                <a:spcPts val="0"/>
              </a:spcBef>
              <a:spcAft>
                <a:spcPts val="0"/>
              </a:spcAft>
              <a:buClr>
                <a:schemeClr val="dk1"/>
              </a:buClr>
              <a:buSzPts val="7200"/>
              <a:buNone/>
            </a:pPr>
            <a:r>
              <a:rPr b="1" lang="en-AU" sz="7200">
                <a:latin typeface="Arial"/>
                <a:ea typeface="Arial"/>
                <a:cs typeface="Arial"/>
                <a:sym typeface="Arial"/>
              </a:rPr>
              <a:t>Thank you!!</a:t>
            </a:r>
            <a:endParaRPr/>
          </a:p>
          <a:p>
            <a:pPr indent="0" lvl="0" marL="0" rtl="0" algn="ctr">
              <a:spcBef>
                <a:spcPts val="640"/>
              </a:spcBef>
              <a:spcAft>
                <a:spcPts val="0"/>
              </a:spcAft>
              <a:buClr>
                <a:schemeClr val="dk1"/>
              </a:buClr>
              <a:buSzPts val="3200"/>
              <a:buNone/>
            </a:pPr>
            <a:br>
              <a:rPr lang="en-AU"/>
            </a:br>
            <a:r>
              <a:rPr lang="en-AU"/>
              <a:t>See you on the field for the coaching </a:t>
            </a:r>
            <a:br>
              <a:rPr lang="en-AU"/>
            </a:br>
            <a:r>
              <a:rPr lang="en-AU"/>
              <a:t>and the assessment</a:t>
            </a:r>
            <a:endParaRPr/>
          </a:p>
          <a:p>
            <a:pPr indent="0" lvl="0" marL="0" rtl="0" algn="ctr">
              <a:spcBef>
                <a:spcPts val="640"/>
              </a:spcBef>
              <a:spcAft>
                <a:spcPts val="0"/>
              </a:spcAft>
              <a:buClr>
                <a:schemeClr val="dk1"/>
              </a:buClr>
              <a:buSzPts val="3200"/>
              <a:buNone/>
            </a:pPr>
            <a:r>
              <a:t/>
            </a:r>
            <a:endParaRPr/>
          </a:p>
          <a:p>
            <a:pPr indent="0" lvl="0" marL="0" rtl="0" algn="ctr">
              <a:spcBef>
                <a:spcPts val="640"/>
              </a:spcBef>
              <a:spcAft>
                <a:spcPts val="0"/>
              </a:spcAft>
              <a:buClr>
                <a:schemeClr val="dk1"/>
              </a:buClr>
              <a:buSzPts val="3200"/>
              <a:buNone/>
            </a:pPr>
            <a:r>
              <a:rPr lang="en-AU"/>
              <a:t>Keep the smile and have fun as referee !</a:t>
            </a:r>
            <a:br>
              <a:rPr lang="en-AU"/>
            </a:br>
            <a:r>
              <a:rPr lang="en-AU"/>
              <a:t>	</a:t>
            </a:r>
            <a:endParaRPr/>
          </a:p>
        </p:txBody>
      </p:sp>
      <p:pic>
        <p:nvPicPr>
          <p:cNvPr id="1417" name="Google Shape;1417;p114"/>
          <p:cNvPicPr preferRelativeResize="0"/>
          <p:nvPr/>
        </p:nvPicPr>
        <p:blipFill rotWithShape="1">
          <a:blip r:embed="rId3">
            <a:alphaModFix/>
          </a:blip>
          <a:srcRect b="0" l="0" r="0" t="0"/>
          <a:stretch/>
        </p:blipFill>
        <p:spPr>
          <a:xfrm>
            <a:off x="3743908" y="4365104"/>
            <a:ext cx="1656184" cy="1656184"/>
          </a:xfrm>
          <a:prstGeom prst="rect">
            <a:avLst/>
          </a:prstGeom>
          <a:noFill/>
          <a:ln>
            <a:noFill/>
          </a:ln>
        </p:spPr>
      </p:pic>
    </p:spTree>
  </p:cSld>
  <p:clrMapOvr>
    <a:masterClrMapping/>
  </p:clrMapOvr>
</p:sld>
</file>

<file path=ppt/slides/slide1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21" name="Shape 1421"/>
        <p:cNvGrpSpPr/>
        <p:nvPr/>
      </p:nvGrpSpPr>
      <p:grpSpPr>
        <a:xfrm>
          <a:off x="0" y="0"/>
          <a:ext cx="0" cy="0"/>
          <a:chOff x="0" y="0"/>
          <a:chExt cx="0" cy="0"/>
        </a:xfrm>
      </p:grpSpPr>
      <p:pic>
        <p:nvPicPr>
          <p:cNvPr descr="Questionnaire et Newsletter » Romantik Hotel Schweizerhof" id="1422" name="Google Shape;1422;p115"/>
          <p:cNvPicPr preferRelativeResize="0"/>
          <p:nvPr/>
        </p:nvPicPr>
        <p:blipFill rotWithShape="1">
          <a:blip r:embed="rId3">
            <a:alphaModFix/>
          </a:blip>
          <a:srcRect b="0" l="0" r="0" t="0"/>
          <a:stretch/>
        </p:blipFill>
        <p:spPr>
          <a:xfrm rot="-1623089">
            <a:off x="3436713" y="2284488"/>
            <a:ext cx="5258573" cy="2289026"/>
          </a:xfrm>
          <a:prstGeom prst="rect">
            <a:avLst/>
          </a:prstGeom>
          <a:noFill/>
          <a:ln>
            <a:noFill/>
          </a:ln>
        </p:spPr>
      </p:pic>
      <p:sp>
        <p:nvSpPr>
          <p:cNvPr id="1423" name="Google Shape;1423;p115"/>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Arial"/>
              <a:buNone/>
            </a:pPr>
            <a:r>
              <a:rPr lang="en-AU"/>
              <a:t>Feedback about the course</a:t>
            </a:r>
            <a:endParaRPr/>
          </a:p>
        </p:txBody>
      </p:sp>
      <p:sp>
        <p:nvSpPr>
          <p:cNvPr id="1424" name="Google Shape;1424;p115"/>
          <p:cNvSpPr txBox="1"/>
          <p:nvPr>
            <p:ph idx="1" type="body"/>
          </p:nvPr>
        </p:nvSpPr>
        <p:spPr>
          <a:xfrm>
            <a:off x="457200" y="1628800"/>
            <a:ext cx="4186808" cy="4608511"/>
          </a:xfrm>
          <a:prstGeom prst="rect">
            <a:avLst/>
          </a:prstGeom>
          <a:noFill/>
          <a:ln>
            <a:noFill/>
          </a:ln>
        </p:spPr>
        <p:txBody>
          <a:bodyPr anchorCtr="0" anchor="t" bIns="45700" lIns="91425" spcFirstLastPara="1" rIns="91425" wrap="square" tIns="45700">
            <a:normAutofit/>
          </a:bodyPr>
          <a:lstStyle/>
          <a:p>
            <a:pPr indent="-342900" lvl="0" marL="342900" rtl="0" algn="l">
              <a:lnSpc>
                <a:spcPct val="90000"/>
              </a:lnSpc>
              <a:spcBef>
                <a:spcPts val="0"/>
              </a:spcBef>
              <a:spcAft>
                <a:spcPts val="0"/>
              </a:spcAft>
              <a:buClr>
                <a:schemeClr val="dk1"/>
              </a:buClr>
              <a:buSzPts val="2960"/>
              <a:buChar char="•"/>
            </a:pPr>
            <a:r>
              <a:rPr lang="en-AU" sz="2960"/>
              <a:t>Give me </a:t>
            </a:r>
            <a:endParaRPr/>
          </a:p>
          <a:p>
            <a:pPr indent="-285750" lvl="1" marL="742950" rtl="0" algn="l">
              <a:lnSpc>
                <a:spcPct val="90000"/>
              </a:lnSpc>
              <a:spcBef>
                <a:spcPts val="518"/>
              </a:spcBef>
              <a:spcAft>
                <a:spcPts val="0"/>
              </a:spcAft>
              <a:buClr>
                <a:schemeClr val="dk1"/>
              </a:buClr>
              <a:buSzPts val="2590"/>
              <a:buChar char="–"/>
            </a:pPr>
            <a:r>
              <a:rPr lang="en-AU" sz="2590"/>
              <a:t>1 thing good</a:t>
            </a:r>
            <a:endParaRPr/>
          </a:p>
          <a:p>
            <a:pPr indent="-285750" lvl="1" marL="742950" rtl="0" algn="l">
              <a:lnSpc>
                <a:spcPct val="90000"/>
              </a:lnSpc>
              <a:spcBef>
                <a:spcPts val="518"/>
              </a:spcBef>
              <a:spcAft>
                <a:spcPts val="0"/>
              </a:spcAft>
              <a:buClr>
                <a:schemeClr val="dk1"/>
              </a:buClr>
              <a:buSzPts val="2590"/>
              <a:buChar char="–"/>
            </a:pPr>
            <a:r>
              <a:rPr lang="en-AU" sz="2590"/>
              <a:t>1 thing to improve</a:t>
            </a:r>
            <a:endParaRPr sz="2590"/>
          </a:p>
          <a:p>
            <a:pPr indent="-154940" lvl="0" marL="342900" rtl="0" algn="l">
              <a:lnSpc>
                <a:spcPct val="90000"/>
              </a:lnSpc>
              <a:spcBef>
                <a:spcPts val="592"/>
              </a:spcBef>
              <a:spcAft>
                <a:spcPts val="0"/>
              </a:spcAft>
              <a:buClr>
                <a:schemeClr val="dk1"/>
              </a:buClr>
              <a:buSzPts val="2960"/>
              <a:buNone/>
            </a:pPr>
            <a:r>
              <a:t/>
            </a:r>
            <a:endParaRPr sz="2960"/>
          </a:p>
          <a:p>
            <a:pPr indent="-342900" lvl="0" marL="342900" rtl="0" algn="l">
              <a:lnSpc>
                <a:spcPct val="90000"/>
              </a:lnSpc>
              <a:spcBef>
                <a:spcPts val="592"/>
              </a:spcBef>
              <a:spcAft>
                <a:spcPts val="0"/>
              </a:spcAft>
              <a:buClr>
                <a:schemeClr val="dk1"/>
              </a:buClr>
              <a:buSzPts val="2960"/>
              <a:buChar char="•"/>
            </a:pPr>
            <a:r>
              <a:rPr lang="en-AU" sz="2960"/>
              <a:t>Topic : </a:t>
            </a:r>
            <a:endParaRPr/>
          </a:p>
          <a:p>
            <a:pPr indent="-285750" lvl="1" marL="742950" rtl="0" algn="l">
              <a:lnSpc>
                <a:spcPct val="90000"/>
              </a:lnSpc>
              <a:spcBef>
                <a:spcPts val="518"/>
              </a:spcBef>
              <a:spcAft>
                <a:spcPts val="0"/>
              </a:spcAft>
              <a:buClr>
                <a:schemeClr val="dk1"/>
              </a:buClr>
              <a:buSzPts val="2590"/>
              <a:buChar char="–"/>
            </a:pPr>
            <a:r>
              <a:rPr lang="en-AU" sz="2590"/>
              <a:t>Content, </a:t>
            </a:r>
            <a:endParaRPr/>
          </a:p>
          <a:p>
            <a:pPr indent="-285750" lvl="1" marL="742950" rtl="0" algn="l">
              <a:lnSpc>
                <a:spcPct val="90000"/>
              </a:lnSpc>
              <a:spcBef>
                <a:spcPts val="518"/>
              </a:spcBef>
              <a:spcAft>
                <a:spcPts val="0"/>
              </a:spcAft>
              <a:buClr>
                <a:schemeClr val="dk1"/>
              </a:buClr>
              <a:buSzPts val="2590"/>
              <a:buChar char="–"/>
            </a:pPr>
            <a:r>
              <a:rPr lang="en-AU" sz="2590"/>
              <a:t>material, </a:t>
            </a:r>
            <a:endParaRPr/>
          </a:p>
          <a:p>
            <a:pPr indent="-285750" lvl="1" marL="742950" rtl="0" algn="l">
              <a:lnSpc>
                <a:spcPct val="90000"/>
              </a:lnSpc>
              <a:spcBef>
                <a:spcPts val="518"/>
              </a:spcBef>
              <a:spcAft>
                <a:spcPts val="0"/>
              </a:spcAft>
              <a:buClr>
                <a:schemeClr val="dk1"/>
              </a:buClr>
              <a:buSzPts val="2590"/>
              <a:buChar char="–"/>
            </a:pPr>
            <a:r>
              <a:rPr lang="en-AU" sz="2590"/>
              <a:t>presenter, </a:t>
            </a:r>
            <a:endParaRPr/>
          </a:p>
          <a:p>
            <a:pPr indent="-285750" lvl="1" marL="742950" rtl="0" algn="l">
              <a:lnSpc>
                <a:spcPct val="90000"/>
              </a:lnSpc>
              <a:spcBef>
                <a:spcPts val="518"/>
              </a:spcBef>
              <a:spcAft>
                <a:spcPts val="0"/>
              </a:spcAft>
              <a:buClr>
                <a:schemeClr val="dk1"/>
              </a:buClr>
              <a:buSzPts val="2590"/>
              <a:buChar char="–"/>
            </a:pPr>
            <a:r>
              <a:rPr lang="en-AU" sz="2590"/>
              <a:t>venue, </a:t>
            </a:r>
            <a:endParaRPr/>
          </a:p>
          <a:p>
            <a:pPr indent="-285750" lvl="1" marL="742950" rtl="0" algn="l">
              <a:lnSpc>
                <a:spcPct val="90000"/>
              </a:lnSpc>
              <a:spcBef>
                <a:spcPts val="518"/>
              </a:spcBef>
              <a:spcAft>
                <a:spcPts val="0"/>
              </a:spcAft>
              <a:buClr>
                <a:schemeClr val="dk1"/>
              </a:buClr>
              <a:buSzPts val="2590"/>
              <a:buChar char="–"/>
            </a:pPr>
            <a:r>
              <a:rPr lang="en-AU" sz="2590"/>
              <a:t>…</a:t>
            </a:r>
            <a:endParaRPr/>
          </a:p>
          <a:p>
            <a:pPr indent="0" lvl="0" marL="0" rtl="0" algn="ctr">
              <a:lnSpc>
                <a:spcPct val="90000"/>
              </a:lnSpc>
              <a:spcBef>
                <a:spcPts val="592"/>
              </a:spcBef>
              <a:spcAft>
                <a:spcPts val="0"/>
              </a:spcAft>
              <a:buClr>
                <a:schemeClr val="dk1"/>
              </a:buClr>
              <a:buSzPts val="2960"/>
              <a:buNone/>
            </a:pPr>
            <a:r>
              <a:t/>
            </a:r>
            <a:endParaRPr sz="2960"/>
          </a:p>
          <a:p>
            <a:pPr indent="0" lvl="0" marL="0" rtl="0" algn="ctr">
              <a:lnSpc>
                <a:spcPct val="90000"/>
              </a:lnSpc>
              <a:spcBef>
                <a:spcPts val="592"/>
              </a:spcBef>
              <a:spcAft>
                <a:spcPts val="0"/>
              </a:spcAft>
              <a:buClr>
                <a:schemeClr val="dk1"/>
              </a:buClr>
              <a:buSzPts val="2960"/>
              <a:buNone/>
            </a:pPr>
            <a:r>
              <a:t/>
            </a:r>
            <a:endParaRPr sz="2960"/>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8" name="Shape 178"/>
        <p:cNvGrpSpPr/>
        <p:nvPr/>
      </p:nvGrpSpPr>
      <p:grpSpPr>
        <a:xfrm>
          <a:off x="0" y="0"/>
          <a:ext cx="0" cy="0"/>
          <a:chOff x="0" y="0"/>
          <a:chExt cx="0" cy="0"/>
        </a:xfrm>
      </p:grpSpPr>
      <p:sp>
        <p:nvSpPr>
          <p:cNvPr id="179" name="Google Shape;179;p12"/>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Arial"/>
              <a:buNone/>
            </a:pPr>
            <a:r>
              <a:rPr lang="en-AU"/>
              <a:t>Mental Characteristics</a:t>
            </a:r>
            <a:endParaRPr/>
          </a:p>
        </p:txBody>
      </p:sp>
      <p:pic>
        <p:nvPicPr>
          <p:cNvPr id="180" name="Google Shape;180;p12"/>
          <p:cNvPicPr preferRelativeResize="0"/>
          <p:nvPr/>
        </p:nvPicPr>
        <p:blipFill rotWithShape="1">
          <a:blip r:embed="rId3">
            <a:alphaModFix/>
          </a:blip>
          <a:srcRect b="0" l="0" r="0" t="0"/>
          <a:stretch/>
        </p:blipFill>
        <p:spPr>
          <a:xfrm>
            <a:off x="3563888" y="2780928"/>
            <a:ext cx="1695450" cy="1997075"/>
          </a:xfrm>
          <a:prstGeom prst="rect">
            <a:avLst/>
          </a:prstGeom>
          <a:noFill/>
          <a:ln>
            <a:noFill/>
          </a:ln>
        </p:spPr>
      </p:pic>
      <p:sp>
        <p:nvSpPr>
          <p:cNvPr id="181" name="Google Shape;181;p12"/>
          <p:cNvSpPr/>
          <p:nvPr/>
        </p:nvSpPr>
        <p:spPr>
          <a:xfrm>
            <a:off x="1476325" y="1772865"/>
            <a:ext cx="1511300" cy="792163"/>
          </a:xfrm>
          <a:prstGeom prst="rect">
            <a:avLst/>
          </a:prstGeom>
          <a:solidFill>
            <a:srgbClr val="92D05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0" i="0" lang="en-AU" sz="1800" u="none" cap="none" strike="noStrike">
                <a:solidFill>
                  <a:schemeClr val="dk1"/>
                </a:solidFill>
                <a:latin typeface="Arial"/>
                <a:ea typeface="Arial"/>
                <a:cs typeface="Arial"/>
                <a:sym typeface="Arial"/>
              </a:rPr>
              <a:t>Positive</a:t>
            </a:r>
            <a:endParaRPr/>
          </a:p>
          <a:p>
            <a:pPr indent="0" lvl="0" marL="0" marR="0" rtl="0" algn="ctr">
              <a:spcBef>
                <a:spcPts val="0"/>
              </a:spcBef>
              <a:spcAft>
                <a:spcPts val="0"/>
              </a:spcAft>
              <a:buNone/>
            </a:pPr>
            <a:r>
              <a:rPr b="0" i="0" lang="en-AU" sz="1800" u="none" cap="none" strike="noStrike">
                <a:solidFill>
                  <a:schemeClr val="dk1"/>
                </a:solidFill>
                <a:latin typeface="Arial"/>
                <a:ea typeface="Arial"/>
                <a:cs typeface="Arial"/>
                <a:sym typeface="Arial"/>
              </a:rPr>
              <a:t>Attitude</a:t>
            </a:r>
            <a:endParaRPr/>
          </a:p>
        </p:txBody>
      </p:sp>
      <p:sp>
        <p:nvSpPr>
          <p:cNvPr id="182" name="Google Shape;182;p12"/>
          <p:cNvSpPr/>
          <p:nvPr/>
        </p:nvSpPr>
        <p:spPr>
          <a:xfrm>
            <a:off x="5724475" y="1772865"/>
            <a:ext cx="1511300" cy="792163"/>
          </a:xfrm>
          <a:prstGeom prst="rect">
            <a:avLst/>
          </a:prstGeom>
          <a:solidFill>
            <a:srgbClr val="92D05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0" i="0" lang="en-AU" sz="1800" u="none" cap="none" strike="noStrike">
                <a:solidFill>
                  <a:schemeClr val="dk1"/>
                </a:solidFill>
                <a:latin typeface="Arial"/>
                <a:ea typeface="Arial"/>
                <a:cs typeface="Arial"/>
                <a:sym typeface="Arial"/>
              </a:rPr>
              <a:t>Team Player</a:t>
            </a:r>
            <a:endParaRPr/>
          </a:p>
        </p:txBody>
      </p:sp>
      <p:sp>
        <p:nvSpPr>
          <p:cNvPr id="183" name="Google Shape;183;p12"/>
          <p:cNvSpPr/>
          <p:nvPr/>
        </p:nvSpPr>
        <p:spPr>
          <a:xfrm>
            <a:off x="5724475" y="4654178"/>
            <a:ext cx="1511300" cy="792162"/>
          </a:xfrm>
          <a:prstGeom prst="rect">
            <a:avLst/>
          </a:prstGeom>
          <a:solidFill>
            <a:srgbClr val="92D05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0" i="0" lang="en-AU" sz="1800" u="none" cap="none" strike="noStrike">
                <a:solidFill>
                  <a:schemeClr val="dk1"/>
                </a:solidFill>
                <a:latin typeface="Arial"/>
                <a:ea typeface="Arial"/>
                <a:cs typeface="Arial"/>
                <a:sym typeface="Arial"/>
              </a:rPr>
              <a:t>Confidence</a:t>
            </a:r>
            <a:endParaRPr/>
          </a:p>
        </p:txBody>
      </p:sp>
      <p:sp>
        <p:nvSpPr>
          <p:cNvPr id="184" name="Google Shape;184;p12"/>
          <p:cNvSpPr/>
          <p:nvPr/>
        </p:nvSpPr>
        <p:spPr>
          <a:xfrm>
            <a:off x="6084838" y="3212728"/>
            <a:ext cx="1511300" cy="792162"/>
          </a:xfrm>
          <a:prstGeom prst="rect">
            <a:avLst/>
          </a:prstGeom>
          <a:solidFill>
            <a:srgbClr val="92D05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0" i="0" lang="en-AU" sz="1800" u="none" cap="none" strike="noStrike">
                <a:solidFill>
                  <a:schemeClr val="dk1"/>
                </a:solidFill>
                <a:latin typeface="Arial"/>
                <a:ea typeface="Arial"/>
                <a:cs typeface="Arial"/>
                <a:sym typeface="Arial"/>
              </a:rPr>
              <a:t>Knowledge</a:t>
            </a:r>
            <a:endParaRPr/>
          </a:p>
        </p:txBody>
      </p:sp>
      <p:sp>
        <p:nvSpPr>
          <p:cNvPr id="185" name="Google Shape;185;p12"/>
          <p:cNvSpPr/>
          <p:nvPr/>
        </p:nvSpPr>
        <p:spPr>
          <a:xfrm>
            <a:off x="3635325" y="5157415"/>
            <a:ext cx="1511300" cy="792163"/>
          </a:xfrm>
          <a:prstGeom prst="rect">
            <a:avLst/>
          </a:prstGeom>
          <a:solidFill>
            <a:srgbClr val="92D05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0" i="0" lang="en-AU" sz="1800" u="none" cap="none" strike="noStrike">
                <a:solidFill>
                  <a:schemeClr val="dk1"/>
                </a:solidFill>
                <a:latin typeface="Arial"/>
                <a:ea typeface="Arial"/>
                <a:cs typeface="Arial"/>
                <a:sym typeface="Arial"/>
              </a:rPr>
              <a:t>Even</a:t>
            </a:r>
            <a:endParaRPr/>
          </a:p>
          <a:p>
            <a:pPr indent="0" lvl="0" marL="0" marR="0" rtl="0" algn="ctr">
              <a:spcBef>
                <a:spcPts val="0"/>
              </a:spcBef>
              <a:spcAft>
                <a:spcPts val="0"/>
              </a:spcAft>
              <a:buNone/>
            </a:pPr>
            <a:r>
              <a:rPr b="0" i="0" lang="en-AU" sz="1800" u="none" cap="none" strike="noStrike">
                <a:solidFill>
                  <a:schemeClr val="dk1"/>
                </a:solidFill>
                <a:latin typeface="Arial"/>
                <a:ea typeface="Arial"/>
                <a:cs typeface="Arial"/>
                <a:sym typeface="Arial"/>
              </a:rPr>
              <a:t>Temperament</a:t>
            </a:r>
            <a:endParaRPr/>
          </a:p>
        </p:txBody>
      </p:sp>
      <p:sp>
        <p:nvSpPr>
          <p:cNvPr id="186" name="Google Shape;186;p12"/>
          <p:cNvSpPr/>
          <p:nvPr/>
        </p:nvSpPr>
        <p:spPr>
          <a:xfrm>
            <a:off x="1476325" y="4654178"/>
            <a:ext cx="1511300" cy="792162"/>
          </a:xfrm>
          <a:prstGeom prst="rect">
            <a:avLst/>
          </a:prstGeom>
          <a:solidFill>
            <a:srgbClr val="92D05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0" i="0" lang="en-AU" sz="1800" u="none" cap="none" strike="noStrike">
                <a:solidFill>
                  <a:schemeClr val="dk1"/>
                </a:solidFill>
                <a:latin typeface="Arial"/>
                <a:ea typeface="Arial"/>
                <a:cs typeface="Arial"/>
                <a:sym typeface="Arial"/>
              </a:rPr>
              <a:t>Approachable</a:t>
            </a:r>
            <a:endParaRPr/>
          </a:p>
        </p:txBody>
      </p:sp>
      <p:sp>
        <p:nvSpPr>
          <p:cNvPr id="187" name="Google Shape;187;p12"/>
          <p:cNvSpPr/>
          <p:nvPr/>
        </p:nvSpPr>
        <p:spPr>
          <a:xfrm>
            <a:off x="1042938" y="3212728"/>
            <a:ext cx="1511300" cy="792162"/>
          </a:xfrm>
          <a:prstGeom prst="rect">
            <a:avLst/>
          </a:prstGeom>
          <a:solidFill>
            <a:srgbClr val="92D05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0" i="0" lang="en-AU" sz="1800" u="none" cap="none" strike="noStrike">
                <a:solidFill>
                  <a:schemeClr val="dk1"/>
                </a:solidFill>
                <a:latin typeface="Arial"/>
                <a:ea typeface="Arial"/>
                <a:cs typeface="Arial"/>
                <a:sym typeface="Arial"/>
              </a:rPr>
              <a:t>Goal-setter</a:t>
            </a:r>
            <a:endParaRPr/>
          </a:p>
        </p:txBody>
      </p:sp>
      <p:sp>
        <p:nvSpPr>
          <p:cNvPr id="188" name="Google Shape;188;p12"/>
          <p:cNvSpPr/>
          <p:nvPr/>
        </p:nvSpPr>
        <p:spPr>
          <a:xfrm>
            <a:off x="3635325" y="1556965"/>
            <a:ext cx="1511300" cy="792163"/>
          </a:xfrm>
          <a:prstGeom prst="rect">
            <a:avLst/>
          </a:prstGeom>
          <a:solidFill>
            <a:srgbClr val="92D05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0" i="0" lang="en-AU" sz="1800" u="none" cap="none" strike="noStrike">
                <a:solidFill>
                  <a:schemeClr val="dk1"/>
                </a:solidFill>
                <a:latin typeface="Arial"/>
                <a:ea typeface="Arial"/>
                <a:cs typeface="Arial"/>
                <a:sym typeface="Arial"/>
              </a:rPr>
              <a:t>Decisive</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1"/>
                                        </p:tgtEl>
                                        <p:attrNameLst>
                                          <p:attrName>style.visibility</p:attrName>
                                        </p:attrNameLst>
                                      </p:cBhvr>
                                      <p:to>
                                        <p:strVal val="visible"/>
                                      </p:to>
                                    </p:set>
                                    <p:animEffect filter="fade" transition="in">
                                      <p:cBhvr>
                                        <p:cTn dur="1000"/>
                                        <p:tgtEl>
                                          <p:spTgt spid="181"/>
                                        </p:tgtEl>
                                      </p:cBhvr>
                                    </p:animEffect>
                                  </p:childTnLst>
                                </p:cTn>
                              </p:par>
                              <p:par>
                                <p:cTn fill="hold" nodeType="withEffect" presetClass="entr" presetID="10" presetSubtype="0">
                                  <p:stCondLst>
                                    <p:cond delay="0"/>
                                  </p:stCondLst>
                                  <p:childTnLst>
                                    <p:set>
                                      <p:cBhvr>
                                        <p:cTn dur="1" fill="hold">
                                          <p:stCondLst>
                                            <p:cond delay="0"/>
                                          </p:stCondLst>
                                        </p:cTn>
                                        <p:tgtEl>
                                          <p:spTgt spid="182"/>
                                        </p:tgtEl>
                                        <p:attrNameLst>
                                          <p:attrName>style.visibility</p:attrName>
                                        </p:attrNameLst>
                                      </p:cBhvr>
                                      <p:to>
                                        <p:strVal val="visible"/>
                                      </p:to>
                                    </p:set>
                                    <p:animEffect filter="fade" transition="in">
                                      <p:cBhvr>
                                        <p:cTn dur="1000"/>
                                        <p:tgtEl>
                                          <p:spTgt spid="182"/>
                                        </p:tgtEl>
                                      </p:cBhvr>
                                    </p:animEffect>
                                  </p:childTnLst>
                                </p:cTn>
                              </p:par>
                              <p:par>
                                <p:cTn fill="hold" nodeType="withEffect" presetClass="entr" presetID="10" presetSubtype="0">
                                  <p:stCondLst>
                                    <p:cond delay="0"/>
                                  </p:stCondLst>
                                  <p:childTnLst>
                                    <p:set>
                                      <p:cBhvr>
                                        <p:cTn dur="1" fill="hold">
                                          <p:stCondLst>
                                            <p:cond delay="0"/>
                                          </p:stCondLst>
                                        </p:cTn>
                                        <p:tgtEl>
                                          <p:spTgt spid="184"/>
                                        </p:tgtEl>
                                        <p:attrNameLst>
                                          <p:attrName>style.visibility</p:attrName>
                                        </p:attrNameLst>
                                      </p:cBhvr>
                                      <p:to>
                                        <p:strVal val="visible"/>
                                      </p:to>
                                    </p:set>
                                    <p:animEffect filter="fade" transition="in">
                                      <p:cBhvr>
                                        <p:cTn dur="1000"/>
                                        <p:tgtEl>
                                          <p:spTgt spid="184"/>
                                        </p:tgtEl>
                                      </p:cBhvr>
                                    </p:animEffect>
                                  </p:childTnLst>
                                </p:cTn>
                              </p:par>
                              <p:par>
                                <p:cTn fill="hold" nodeType="withEffect" presetClass="entr" presetID="10" presetSubtype="0">
                                  <p:stCondLst>
                                    <p:cond delay="0"/>
                                  </p:stCondLst>
                                  <p:childTnLst>
                                    <p:set>
                                      <p:cBhvr>
                                        <p:cTn dur="1" fill="hold">
                                          <p:stCondLst>
                                            <p:cond delay="0"/>
                                          </p:stCondLst>
                                        </p:cTn>
                                        <p:tgtEl>
                                          <p:spTgt spid="183"/>
                                        </p:tgtEl>
                                        <p:attrNameLst>
                                          <p:attrName>style.visibility</p:attrName>
                                        </p:attrNameLst>
                                      </p:cBhvr>
                                      <p:to>
                                        <p:strVal val="visible"/>
                                      </p:to>
                                    </p:set>
                                    <p:animEffect filter="fade" transition="in">
                                      <p:cBhvr>
                                        <p:cTn dur="1000"/>
                                        <p:tgtEl>
                                          <p:spTgt spid="183"/>
                                        </p:tgtEl>
                                      </p:cBhvr>
                                    </p:animEffect>
                                  </p:childTnLst>
                                </p:cTn>
                              </p:par>
                              <p:par>
                                <p:cTn fill="hold" nodeType="withEffect" presetClass="entr" presetID="10" presetSubtype="0">
                                  <p:stCondLst>
                                    <p:cond delay="0"/>
                                  </p:stCondLst>
                                  <p:childTnLst>
                                    <p:set>
                                      <p:cBhvr>
                                        <p:cTn dur="1" fill="hold">
                                          <p:stCondLst>
                                            <p:cond delay="0"/>
                                          </p:stCondLst>
                                        </p:cTn>
                                        <p:tgtEl>
                                          <p:spTgt spid="185"/>
                                        </p:tgtEl>
                                        <p:attrNameLst>
                                          <p:attrName>style.visibility</p:attrName>
                                        </p:attrNameLst>
                                      </p:cBhvr>
                                      <p:to>
                                        <p:strVal val="visible"/>
                                      </p:to>
                                    </p:set>
                                    <p:animEffect filter="fade" transition="in">
                                      <p:cBhvr>
                                        <p:cTn dur="1000"/>
                                        <p:tgtEl>
                                          <p:spTgt spid="185"/>
                                        </p:tgtEl>
                                      </p:cBhvr>
                                    </p:animEffect>
                                  </p:childTnLst>
                                </p:cTn>
                              </p:par>
                              <p:par>
                                <p:cTn fill="hold" nodeType="withEffect" presetClass="entr" presetID="10" presetSubtype="0">
                                  <p:stCondLst>
                                    <p:cond delay="0"/>
                                  </p:stCondLst>
                                  <p:childTnLst>
                                    <p:set>
                                      <p:cBhvr>
                                        <p:cTn dur="1" fill="hold">
                                          <p:stCondLst>
                                            <p:cond delay="0"/>
                                          </p:stCondLst>
                                        </p:cTn>
                                        <p:tgtEl>
                                          <p:spTgt spid="186"/>
                                        </p:tgtEl>
                                        <p:attrNameLst>
                                          <p:attrName>style.visibility</p:attrName>
                                        </p:attrNameLst>
                                      </p:cBhvr>
                                      <p:to>
                                        <p:strVal val="visible"/>
                                      </p:to>
                                    </p:set>
                                    <p:animEffect filter="fade" transition="in">
                                      <p:cBhvr>
                                        <p:cTn dur="1000"/>
                                        <p:tgtEl>
                                          <p:spTgt spid="186"/>
                                        </p:tgtEl>
                                      </p:cBhvr>
                                    </p:animEffect>
                                  </p:childTnLst>
                                </p:cTn>
                              </p:par>
                              <p:par>
                                <p:cTn fill="hold" nodeType="withEffect" presetClass="entr" presetID="10" presetSubtype="0">
                                  <p:stCondLst>
                                    <p:cond delay="0"/>
                                  </p:stCondLst>
                                  <p:childTnLst>
                                    <p:set>
                                      <p:cBhvr>
                                        <p:cTn dur="1" fill="hold">
                                          <p:stCondLst>
                                            <p:cond delay="0"/>
                                          </p:stCondLst>
                                        </p:cTn>
                                        <p:tgtEl>
                                          <p:spTgt spid="187"/>
                                        </p:tgtEl>
                                        <p:attrNameLst>
                                          <p:attrName>style.visibility</p:attrName>
                                        </p:attrNameLst>
                                      </p:cBhvr>
                                      <p:to>
                                        <p:strVal val="visible"/>
                                      </p:to>
                                    </p:set>
                                    <p:animEffect filter="fade" transition="in">
                                      <p:cBhvr>
                                        <p:cTn dur="1000"/>
                                        <p:tgtEl>
                                          <p:spTgt spid="187"/>
                                        </p:tgtEl>
                                      </p:cBhvr>
                                    </p:animEffect>
                                  </p:childTnLst>
                                </p:cTn>
                              </p:par>
                              <p:par>
                                <p:cTn fill="hold" nodeType="withEffect" presetClass="entr" presetID="10" presetSubtype="0">
                                  <p:stCondLst>
                                    <p:cond delay="0"/>
                                  </p:stCondLst>
                                  <p:childTnLst>
                                    <p:set>
                                      <p:cBhvr>
                                        <p:cTn dur="1" fill="hold">
                                          <p:stCondLst>
                                            <p:cond delay="0"/>
                                          </p:stCondLst>
                                        </p:cTn>
                                        <p:tgtEl>
                                          <p:spTgt spid="188"/>
                                        </p:tgtEl>
                                        <p:attrNameLst>
                                          <p:attrName>style.visibility</p:attrName>
                                        </p:attrNameLst>
                                      </p:cBhvr>
                                      <p:to>
                                        <p:strVal val="visible"/>
                                      </p:to>
                                    </p:set>
                                    <p:animEffect filter="fade" transition="in">
                                      <p:cBhvr>
                                        <p:cTn dur="1000"/>
                                        <p:tgtEl>
                                          <p:spTgt spid="18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2" name="Shape 192"/>
        <p:cNvGrpSpPr/>
        <p:nvPr/>
      </p:nvGrpSpPr>
      <p:grpSpPr>
        <a:xfrm>
          <a:off x="0" y="0"/>
          <a:ext cx="0" cy="0"/>
          <a:chOff x="0" y="0"/>
          <a:chExt cx="0" cy="0"/>
        </a:xfrm>
      </p:grpSpPr>
      <p:sp>
        <p:nvSpPr>
          <p:cNvPr id="193" name="Google Shape;193;p13"/>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Arial"/>
              <a:buNone/>
            </a:pPr>
            <a:r>
              <a:rPr lang="en-AU"/>
              <a:t>Goal Setting</a:t>
            </a:r>
            <a:endParaRPr/>
          </a:p>
        </p:txBody>
      </p:sp>
      <p:grpSp>
        <p:nvGrpSpPr>
          <p:cNvPr id="194" name="Google Shape;194;p13"/>
          <p:cNvGrpSpPr/>
          <p:nvPr/>
        </p:nvGrpSpPr>
        <p:grpSpPr>
          <a:xfrm>
            <a:off x="2267744" y="1196752"/>
            <a:ext cx="4680520" cy="4680520"/>
            <a:chOff x="1368152" y="0"/>
            <a:chExt cx="4680520" cy="4680520"/>
          </a:xfrm>
        </p:grpSpPr>
        <p:sp>
          <p:nvSpPr>
            <p:cNvPr id="195" name="Google Shape;195;p13"/>
            <p:cNvSpPr/>
            <p:nvPr/>
          </p:nvSpPr>
          <p:spPr>
            <a:xfrm>
              <a:off x="2538282" y="0"/>
              <a:ext cx="2340260" cy="2340260"/>
            </a:xfrm>
            <a:prstGeom prst="triangle">
              <a:avLst>
                <a:gd fmla="val 50000" name="adj"/>
              </a:avLst>
            </a:prstGeom>
            <a:solidFill>
              <a:srgbClr val="92D05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6" name="Google Shape;196;p13"/>
            <p:cNvSpPr txBox="1"/>
            <p:nvPr/>
          </p:nvSpPr>
          <p:spPr>
            <a:xfrm>
              <a:off x="3123347" y="1170130"/>
              <a:ext cx="1170130" cy="117013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chemeClr val="lt1"/>
                </a:buClr>
                <a:buSzPts val="2400"/>
                <a:buFont typeface="Arial"/>
                <a:buNone/>
              </a:pPr>
              <a:r>
                <a:rPr b="0" i="0" lang="en-AU" sz="2400" u="none" cap="none" strike="noStrike">
                  <a:solidFill>
                    <a:schemeClr val="lt1"/>
                  </a:solidFill>
                  <a:latin typeface="Arial"/>
                  <a:ea typeface="Arial"/>
                  <a:cs typeface="Arial"/>
                  <a:sym typeface="Arial"/>
                </a:rPr>
                <a:t>Setting Goals</a:t>
              </a:r>
              <a:endParaRPr/>
            </a:p>
          </p:txBody>
        </p:sp>
        <p:sp>
          <p:nvSpPr>
            <p:cNvPr id="197" name="Google Shape;197;p13"/>
            <p:cNvSpPr/>
            <p:nvPr/>
          </p:nvSpPr>
          <p:spPr>
            <a:xfrm>
              <a:off x="1368152" y="2340260"/>
              <a:ext cx="2340260" cy="2340260"/>
            </a:xfrm>
            <a:prstGeom prst="triangle">
              <a:avLst>
                <a:gd fmla="val 50000" name="adj"/>
              </a:avLst>
            </a:prstGeom>
            <a:solidFill>
              <a:srgbClr val="92D05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8" name="Google Shape;198;p13"/>
            <p:cNvSpPr txBox="1"/>
            <p:nvPr/>
          </p:nvSpPr>
          <p:spPr>
            <a:xfrm>
              <a:off x="1953217" y="3510390"/>
              <a:ext cx="1170130" cy="117013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chemeClr val="lt1"/>
                </a:buClr>
                <a:buSzPts val="2400"/>
                <a:buFont typeface="Arial"/>
                <a:buNone/>
              </a:pPr>
              <a:r>
                <a:rPr b="0" i="0" lang="en-AU" sz="2400" u="none" cap="none" strike="noStrike">
                  <a:solidFill>
                    <a:schemeClr val="lt1"/>
                  </a:solidFill>
                  <a:latin typeface="Arial"/>
                  <a:ea typeface="Arial"/>
                  <a:cs typeface="Arial"/>
                  <a:sym typeface="Arial"/>
                </a:rPr>
                <a:t>Short-Term</a:t>
              </a:r>
              <a:endParaRPr/>
            </a:p>
          </p:txBody>
        </p:sp>
        <p:sp>
          <p:nvSpPr>
            <p:cNvPr id="199" name="Google Shape;199;p13"/>
            <p:cNvSpPr/>
            <p:nvPr/>
          </p:nvSpPr>
          <p:spPr>
            <a:xfrm rot="10800000">
              <a:off x="2538282" y="2340260"/>
              <a:ext cx="2340260" cy="2340260"/>
            </a:xfrm>
            <a:prstGeom prst="triangle">
              <a:avLst>
                <a:gd fmla="val 50000" name="adj"/>
              </a:avLst>
            </a:prstGeom>
            <a:solidFill>
              <a:srgbClr val="00B05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0" name="Google Shape;200;p13"/>
            <p:cNvSpPr txBox="1"/>
            <p:nvPr/>
          </p:nvSpPr>
          <p:spPr>
            <a:xfrm>
              <a:off x="3123347" y="2340260"/>
              <a:ext cx="1170130" cy="1170130"/>
            </a:xfrm>
            <a:prstGeom prst="rect">
              <a:avLst/>
            </a:prstGeom>
            <a:noFill/>
            <a:ln>
              <a:noFill/>
            </a:ln>
          </p:spPr>
          <p:txBody>
            <a:bodyPr anchorCtr="0" anchor="ctr" bIns="53325" lIns="53325" spcFirstLastPara="1" rIns="53325" wrap="square" tIns="53325">
              <a:noAutofit/>
            </a:bodyPr>
            <a:lstStyle/>
            <a:p>
              <a:pPr indent="0" lvl="0" marL="0" marR="0" rtl="0" algn="l">
                <a:lnSpc>
                  <a:spcPct val="90000"/>
                </a:lnSpc>
                <a:spcBef>
                  <a:spcPts val="0"/>
                </a:spcBef>
                <a:spcAft>
                  <a:spcPts val="0"/>
                </a:spcAft>
                <a:buClr>
                  <a:schemeClr val="lt1"/>
                </a:buClr>
                <a:buSzPts val="1400"/>
                <a:buFont typeface="Arial"/>
                <a:buNone/>
              </a:pPr>
              <a:br>
                <a:rPr b="0" i="0" lang="en-AU" sz="1400" u="none" cap="none" strike="noStrike">
                  <a:solidFill>
                    <a:schemeClr val="lt1"/>
                  </a:solidFill>
                  <a:latin typeface="Arial"/>
                  <a:ea typeface="Arial"/>
                  <a:cs typeface="Arial"/>
                  <a:sym typeface="Arial"/>
                </a:rPr>
              </a:br>
              <a:br>
                <a:rPr b="0" i="0" lang="en-AU" sz="1400" u="none" cap="none" strike="noStrike">
                  <a:solidFill>
                    <a:schemeClr val="lt1"/>
                  </a:solidFill>
                  <a:latin typeface="Arial"/>
                  <a:ea typeface="Arial"/>
                  <a:cs typeface="Arial"/>
                  <a:sym typeface="Arial"/>
                </a:rPr>
              </a:br>
              <a:r>
                <a:rPr b="1" i="0" lang="en-AU" sz="1400" u="none" cap="none" strike="noStrike">
                  <a:solidFill>
                    <a:schemeClr val="dk1"/>
                  </a:solidFill>
                  <a:latin typeface="Arial"/>
                  <a:ea typeface="Arial"/>
                  <a:cs typeface="Arial"/>
                  <a:sym typeface="Arial"/>
                </a:rPr>
                <a:t>S</a:t>
              </a:r>
              <a:r>
                <a:rPr b="0" i="0" lang="en-AU" sz="1400" u="none" cap="none" strike="noStrike">
                  <a:solidFill>
                    <a:schemeClr val="lt1"/>
                  </a:solidFill>
                  <a:latin typeface="Arial"/>
                  <a:ea typeface="Arial"/>
                  <a:cs typeface="Arial"/>
                  <a:sym typeface="Arial"/>
                </a:rPr>
                <a:t>pecific</a:t>
              </a:r>
              <a:br>
                <a:rPr b="0" i="0" lang="en-AU" sz="1400" u="none" cap="none" strike="noStrike">
                  <a:solidFill>
                    <a:schemeClr val="lt1"/>
                  </a:solidFill>
                  <a:latin typeface="Arial"/>
                  <a:ea typeface="Arial"/>
                  <a:cs typeface="Arial"/>
                  <a:sym typeface="Arial"/>
                </a:rPr>
              </a:br>
              <a:r>
                <a:rPr b="1" i="0" lang="en-AU" sz="1400" u="none" cap="none" strike="noStrike">
                  <a:solidFill>
                    <a:schemeClr val="dk1"/>
                  </a:solidFill>
                  <a:latin typeface="Arial"/>
                  <a:ea typeface="Arial"/>
                  <a:cs typeface="Arial"/>
                  <a:sym typeface="Arial"/>
                </a:rPr>
                <a:t>M</a:t>
              </a:r>
              <a:r>
                <a:rPr b="0" i="0" lang="en-AU" sz="1400" u="none" cap="none" strike="noStrike">
                  <a:solidFill>
                    <a:schemeClr val="lt1"/>
                  </a:solidFill>
                  <a:latin typeface="Arial"/>
                  <a:ea typeface="Arial"/>
                  <a:cs typeface="Arial"/>
                  <a:sym typeface="Arial"/>
                </a:rPr>
                <a:t>easurable</a:t>
              </a:r>
              <a:endParaRPr/>
            </a:p>
            <a:p>
              <a:pPr indent="0" lvl="0" marL="0" marR="0" rtl="0" algn="l">
                <a:lnSpc>
                  <a:spcPct val="90000"/>
                </a:lnSpc>
                <a:spcBef>
                  <a:spcPts val="490"/>
                </a:spcBef>
                <a:spcAft>
                  <a:spcPts val="0"/>
                </a:spcAft>
                <a:buClr>
                  <a:schemeClr val="dk1"/>
                </a:buClr>
                <a:buSzPts val="1400"/>
                <a:buFont typeface="Arial"/>
                <a:buNone/>
              </a:pPr>
              <a:r>
                <a:rPr b="1" i="0" lang="en-AU" sz="1400" u="none" cap="none" strike="noStrike">
                  <a:solidFill>
                    <a:schemeClr val="dk1"/>
                  </a:solidFill>
                  <a:latin typeface="Arial"/>
                  <a:ea typeface="Arial"/>
                  <a:cs typeface="Arial"/>
                  <a:sym typeface="Arial"/>
                </a:rPr>
                <a:t>A</a:t>
              </a:r>
              <a:r>
                <a:rPr b="0" i="0" lang="en-AU" sz="1400" u="none" cap="none" strike="noStrike">
                  <a:solidFill>
                    <a:schemeClr val="lt1"/>
                  </a:solidFill>
                  <a:latin typeface="Arial"/>
                  <a:ea typeface="Arial"/>
                  <a:cs typeface="Arial"/>
                  <a:sym typeface="Arial"/>
                </a:rPr>
                <a:t>chievable</a:t>
              </a:r>
              <a:endParaRPr/>
            </a:p>
            <a:p>
              <a:pPr indent="0" lvl="0" marL="0" marR="0" rtl="0" algn="l">
                <a:lnSpc>
                  <a:spcPct val="90000"/>
                </a:lnSpc>
                <a:spcBef>
                  <a:spcPts val="490"/>
                </a:spcBef>
                <a:spcAft>
                  <a:spcPts val="0"/>
                </a:spcAft>
                <a:buClr>
                  <a:schemeClr val="dk1"/>
                </a:buClr>
                <a:buSzPts val="1400"/>
                <a:buFont typeface="Arial"/>
                <a:buNone/>
              </a:pPr>
              <a:r>
                <a:rPr b="1" i="0" lang="en-AU" sz="1400" u="none" cap="none" strike="noStrike">
                  <a:solidFill>
                    <a:schemeClr val="dk1"/>
                  </a:solidFill>
                  <a:latin typeface="Arial"/>
                  <a:ea typeface="Arial"/>
                  <a:cs typeface="Arial"/>
                  <a:sym typeface="Arial"/>
                </a:rPr>
                <a:t>R</a:t>
              </a:r>
              <a:r>
                <a:rPr b="0" i="0" lang="en-AU" sz="1400" u="none" cap="none" strike="noStrike">
                  <a:solidFill>
                    <a:schemeClr val="lt1"/>
                  </a:solidFill>
                  <a:latin typeface="Arial"/>
                  <a:ea typeface="Arial"/>
                  <a:cs typeface="Arial"/>
                  <a:sym typeface="Arial"/>
                </a:rPr>
                <a:t>ealistic</a:t>
              </a:r>
              <a:endParaRPr/>
            </a:p>
            <a:p>
              <a:pPr indent="0" lvl="0" marL="0" marR="0" rtl="0" algn="l">
                <a:lnSpc>
                  <a:spcPct val="90000"/>
                </a:lnSpc>
                <a:spcBef>
                  <a:spcPts val="490"/>
                </a:spcBef>
                <a:spcAft>
                  <a:spcPts val="0"/>
                </a:spcAft>
                <a:buClr>
                  <a:schemeClr val="dk1"/>
                </a:buClr>
                <a:buSzPts val="1400"/>
                <a:buFont typeface="Arial"/>
                <a:buNone/>
              </a:pPr>
              <a:r>
                <a:rPr b="1" i="0" lang="en-AU" sz="1400" u="none" cap="none" strike="noStrike">
                  <a:solidFill>
                    <a:schemeClr val="dk1"/>
                  </a:solidFill>
                  <a:latin typeface="Arial"/>
                  <a:ea typeface="Arial"/>
                  <a:cs typeface="Arial"/>
                  <a:sym typeface="Arial"/>
                </a:rPr>
                <a:t>T</a:t>
              </a:r>
              <a:r>
                <a:rPr b="0" i="0" lang="en-AU" sz="1400" u="none" cap="none" strike="noStrike">
                  <a:solidFill>
                    <a:schemeClr val="lt1"/>
                  </a:solidFill>
                  <a:latin typeface="Arial"/>
                  <a:ea typeface="Arial"/>
                  <a:cs typeface="Arial"/>
                  <a:sym typeface="Arial"/>
                </a:rPr>
                <a:t>ime-Bound</a:t>
              </a:r>
              <a:endParaRPr/>
            </a:p>
          </p:txBody>
        </p:sp>
        <p:sp>
          <p:nvSpPr>
            <p:cNvPr id="201" name="Google Shape;201;p13"/>
            <p:cNvSpPr/>
            <p:nvPr/>
          </p:nvSpPr>
          <p:spPr>
            <a:xfrm>
              <a:off x="3708412" y="2340260"/>
              <a:ext cx="2340260" cy="2340260"/>
            </a:xfrm>
            <a:prstGeom prst="triangle">
              <a:avLst>
                <a:gd fmla="val 50000" name="adj"/>
              </a:avLst>
            </a:prstGeom>
            <a:solidFill>
              <a:srgbClr val="92D05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2" name="Google Shape;202;p13"/>
            <p:cNvSpPr txBox="1"/>
            <p:nvPr/>
          </p:nvSpPr>
          <p:spPr>
            <a:xfrm>
              <a:off x="4293477" y="3510390"/>
              <a:ext cx="1170130" cy="117013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chemeClr val="lt1"/>
                </a:buClr>
                <a:buSzPts val="2400"/>
                <a:buFont typeface="Arial"/>
                <a:buNone/>
              </a:pPr>
              <a:r>
                <a:rPr b="0" i="0" lang="en-AU" sz="2400" u="none" cap="none" strike="noStrike">
                  <a:solidFill>
                    <a:schemeClr val="lt1"/>
                  </a:solidFill>
                  <a:latin typeface="Arial"/>
                  <a:ea typeface="Arial"/>
                  <a:cs typeface="Arial"/>
                  <a:sym typeface="Arial"/>
                </a:rPr>
                <a:t>Long-Term</a:t>
              </a:r>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6" name="Shape 206"/>
        <p:cNvGrpSpPr/>
        <p:nvPr/>
      </p:nvGrpSpPr>
      <p:grpSpPr>
        <a:xfrm>
          <a:off x="0" y="0"/>
          <a:ext cx="0" cy="0"/>
          <a:chOff x="0" y="0"/>
          <a:chExt cx="0" cy="0"/>
        </a:xfrm>
      </p:grpSpPr>
      <p:sp>
        <p:nvSpPr>
          <p:cNvPr id="207" name="Google Shape;207;p1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Arial"/>
              <a:buNone/>
            </a:pPr>
            <a:r>
              <a:rPr lang="en-AU"/>
              <a:t>Physical Characteristics</a:t>
            </a:r>
            <a:endParaRPr/>
          </a:p>
        </p:txBody>
      </p:sp>
      <p:sp>
        <p:nvSpPr>
          <p:cNvPr id="208" name="Google Shape;208;p14"/>
          <p:cNvSpPr/>
          <p:nvPr/>
        </p:nvSpPr>
        <p:spPr>
          <a:xfrm>
            <a:off x="1115517" y="3286150"/>
            <a:ext cx="1511300" cy="792163"/>
          </a:xfrm>
          <a:prstGeom prst="rect">
            <a:avLst/>
          </a:prstGeom>
          <a:solidFill>
            <a:srgbClr val="92D05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0" i="0" lang="en-AU" sz="1800" u="none" cap="none" strike="noStrike">
                <a:solidFill>
                  <a:schemeClr val="dk1"/>
                </a:solidFill>
                <a:latin typeface="Arial"/>
                <a:ea typeface="Arial"/>
                <a:cs typeface="Arial"/>
                <a:sym typeface="Arial"/>
              </a:rPr>
              <a:t>Fitness</a:t>
            </a:r>
            <a:endParaRPr/>
          </a:p>
        </p:txBody>
      </p:sp>
      <p:sp>
        <p:nvSpPr>
          <p:cNvPr id="209" name="Google Shape;209;p14"/>
          <p:cNvSpPr/>
          <p:nvPr/>
        </p:nvSpPr>
        <p:spPr>
          <a:xfrm>
            <a:off x="3707904" y="1628800"/>
            <a:ext cx="1511300" cy="792163"/>
          </a:xfrm>
          <a:prstGeom prst="rect">
            <a:avLst/>
          </a:prstGeom>
          <a:solidFill>
            <a:srgbClr val="92D05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0" i="0" lang="en-AU" sz="1800" u="none" cap="none" strike="noStrike">
                <a:solidFill>
                  <a:schemeClr val="dk1"/>
                </a:solidFill>
                <a:latin typeface="Arial"/>
                <a:ea typeface="Arial"/>
                <a:cs typeface="Arial"/>
                <a:sym typeface="Arial"/>
              </a:rPr>
              <a:t>Lifestyle</a:t>
            </a:r>
            <a:endParaRPr/>
          </a:p>
        </p:txBody>
      </p:sp>
      <p:sp>
        <p:nvSpPr>
          <p:cNvPr id="210" name="Google Shape;210;p14"/>
          <p:cNvSpPr/>
          <p:nvPr/>
        </p:nvSpPr>
        <p:spPr>
          <a:xfrm>
            <a:off x="6227267" y="3286150"/>
            <a:ext cx="1511300" cy="792163"/>
          </a:xfrm>
          <a:prstGeom prst="rect">
            <a:avLst/>
          </a:prstGeom>
          <a:solidFill>
            <a:srgbClr val="92D05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0" i="0" lang="en-AU" sz="1800" u="none" cap="none" strike="noStrike">
                <a:solidFill>
                  <a:schemeClr val="dk1"/>
                </a:solidFill>
                <a:latin typeface="Arial"/>
                <a:ea typeface="Arial"/>
                <a:cs typeface="Arial"/>
                <a:sym typeface="Arial"/>
              </a:rPr>
              <a:t>Personal</a:t>
            </a:r>
            <a:endParaRPr/>
          </a:p>
          <a:p>
            <a:pPr indent="0" lvl="0" marL="0" marR="0" rtl="0" algn="ctr">
              <a:spcBef>
                <a:spcPts val="0"/>
              </a:spcBef>
              <a:spcAft>
                <a:spcPts val="0"/>
              </a:spcAft>
              <a:buNone/>
            </a:pPr>
            <a:r>
              <a:rPr b="0" i="0" lang="en-AU" sz="1800" u="none" cap="none" strike="noStrike">
                <a:solidFill>
                  <a:schemeClr val="dk1"/>
                </a:solidFill>
                <a:latin typeface="Arial"/>
                <a:ea typeface="Arial"/>
                <a:cs typeface="Arial"/>
                <a:sym typeface="Arial"/>
              </a:rPr>
              <a:t>Appearance</a:t>
            </a:r>
            <a:endParaRPr/>
          </a:p>
        </p:txBody>
      </p:sp>
      <p:pic>
        <p:nvPicPr>
          <p:cNvPr id="211" name="Google Shape;211;p14"/>
          <p:cNvPicPr preferRelativeResize="0"/>
          <p:nvPr/>
        </p:nvPicPr>
        <p:blipFill rotWithShape="1">
          <a:blip r:embed="rId3">
            <a:alphaModFix/>
          </a:blip>
          <a:srcRect b="0" l="0" r="0" t="0"/>
          <a:stretch/>
        </p:blipFill>
        <p:spPr>
          <a:xfrm>
            <a:off x="3492004" y="2781325"/>
            <a:ext cx="1978025" cy="1824038"/>
          </a:xfrm>
          <a:prstGeom prst="rect">
            <a:avLst/>
          </a:prstGeom>
          <a:noFill/>
          <a:ln>
            <a:noFill/>
          </a:ln>
        </p:spPr>
      </p:pic>
      <p:sp>
        <p:nvSpPr>
          <p:cNvPr id="212" name="Google Shape;212;p14"/>
          <p:cNvSpPr/>
          <p:nvPr/>
        </p:nvSpPr>
        <p:spPr>
          <a:xfrm>
            <a:off x="3707904" y="4941913"/>
            <a:ext cx="1511300" cy="792162"/>
          </a:xfrm>
          <a:prstGeom prst="rect">
            <a:avLst/>
          </a:prstGeom>
          <a:solidFill>
            <a:srgbClr val="92D05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0" i="0" lang="en-AU" sz="1800" u="none" cap="none" strike="noStrike">
                <a:solidFill>
                  <a:schemeClr val="dk1"/>
                </a:solidFill>
                <a:latin typeface="Arial"/>
                <a:ea typeface="Arial"/>
                <a:cs typeface="Arial"/>
                <a:sym typeface="Arial"/>
              </a:rPr>
              <a:t>Speed &amp;</a:t>
            </a:r>
            <a:endParaRPr/>
          </a:p>
          <a:p>
            <a:pPr indent="0" lvl="0" marL="0" marR="0" rtl="0" algn="ctr">
              <a:spcBef>
                <a:spcPts val="0"/>
              </a:spcBef>
              <a:spcAft>
                <a:spcPts val="0"/>
              </a:spcAft>
              <a:buNone/>
            </a:pPr>
            <a:r>
              <a:rPr b="0" i="0" lang="en-AU" sz="1800" u="none" cap="none" strike="noStrike">
                <a:solidFill>
                  <a:schemeClr val="dk1"/>
                </a:solidFill>
                <a:latin typeface="Arial"/>
                <a:ea typeface="Arial"/>
                <a:cs typeface="Arial"/>
                <a:sym typeface="Arial"/>
              </a:rPr>
              <a:t>Agility</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8"/>
                                        </p:tgtEl>
                                        <p:attrNameLst>
                                          <p:attrName>style.visibility</p:attrName>
                                        </p:attrNameLst>
                                      </p:cBhvr>
                                      <p:to>
                                        <p:strVal val="visible"/>
                                      </p:to>
                                    </p:set>
                                    <p:animEffect filter="fade" transition="in">
                                      <p:cBhvr>
                                        <p:cTn dur="500"/>
                                        <p:tgtEl>
                                          <p:spTgt spid="208"/>
                                        </p:tgtEl>
                                      </p:cBhvr>
                                    </p:animEffect>
                                  </p:childTnLst>
                                </p:cTn>
                              </p:par>
                              <p:par>
                                <p:cTn fill="hold" nodeType="withEffect" presetClass="entr" presetID="10" presetSubtype="0">
                                  <p:stCondLst>
                                    <p:cond delay="0"/>
                                  </p:stCondLst>
                                  <p:childTnLst>
                                    <p:set>
                                      <p:cBhvr>
                                        <p:cTn dur="1" fill="hold">
                                          <p:stCondLst>
                                            <p:cond delay="0"/>
                                          </p:stCondLst>
                                        </p:cTn>
                                        <p:tgtEl>
                                          <p:spTgt spid="209"/>
                                        </p:tgtEl>
                                        <p:attrNameLst>
                                          <p:attrName>style.visibility</p:attrName>
                                        </p:attrNameLst>
                                      </p:cBhvr>
                                      <p:to>
                                        <p:strVal val="visible"/>
                                      </p:to>
                                    </p:set>
                                    <p:animEffect filter="fade" transition="in">
                                      <p:cBhvr>
                                        <p:cTn dur="1000"/>
                                        <p:tgtEl>
                                          <p:spTgt spid="209"/>
                                        </p:tgtEl>
                                      </p:cBhvr>
                                    </p:animEffect>
                                  </p:childTnLst>
                                </p:cTn>
                              </p:par>
                              <p:par>
                                <p:cTn fill="hold" nodeType="withEffect" presetClass="entr" presetID="10" presetSubtype="0">
                                  <p:stCondLst>
                                    <p:cond delay="0"/>
                                  </p:stCondLst>
                                  <p:childTnLst>
                                    <p:set>
                                      <p:cBhvr>
                                        <p:cTn dur="1" fill="hold">
                                          <p:stCondLst>
                                            <p:cond delay="0"/>
                                          </p:stCondLst>
                                        </p:cTn>
                                        <p:tgtEl>
                                          <p:spTgt spid="210"/>
                                        </p:tgtEl>
                                        <p:attrNameLst>
                                          <p:attrName>style.visibility</p:attrName>
                                        </p:attrNameLst>
                                      </p:cBhvr>
                                      <p:to>
                                        <p:strVal val="visible"/>
                                      </p:to>
                                    </p:set>
                                    <p:animEffect filter="fade" transition="in">
                                      <p:cBhvr>
                                        <p:cTn dur="1000"/>
                                        <p:tgtEl>
                                          <p:spTgt spid="210"/>
                                        </p:tgtEl>
                                      </p:cBhvr>
                                    </p:animEffect>
                                  </p:childTnLst>
                                </p:cTn>
                              </p:par>
                              <p:par>
                                <p:cTn fill="hold" nodeType="withEffect" presetClass="entr" presetID="10" presetSubtype="0">
                                  <p:stCondLst>
                                    <p:cond delay="0"/>
                                  </p:stCondLst>
                                  <p:childTnLst>
                                    <p:set>
                                      <p:cBhvr>
                                        <p:cTn dur="1" fill="hold">
                                          <p:stCondLst>
                                            <p:cond delay="0"/>
                                          </p:stCondLst>
                                        </p:cTn>
                                        <p:tgtEl>
                                          <p:spTgt spid="212"/>
                                        </p:tgtEl>
                                        <p:attrNameLst>
                                          <p:attrName>style.visibility</p:attrName>
                                        </p:attrNameLst>
                                      </p:cBhvr>
                                      <p:to>
                                        <p:strVal val="visible"/>
                                      </p:to>
                                    </p:set>
                                    <p:animEffect filter="fade" transition="in">
                                      <p:cBhvr>
                                        <p:cTn dur="1000"/>
                                        <p:tgtEl>
                                          <p:spTgt spid="21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6" name="Shape 216"/>
        <p:cNvGrpSpPr/>
        <p:nvPr/>
      </p:nvGrpSpPr>
      <p:grpSpPr>
        <a:xfrm>
          <a:off x="0" y="0"/>
          <a:ext cx="0" cy="0"/>
          <a:chOff x="0" y="0"/>
          <a:chExt cx="0" cy="0"/>
        </a:xfrm>
      </p:grpSpPr>
      <p:sp>
        <p:nvSpPr>
          <p:cNvPr id="217" name="Google Shape;217;p15"/>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Arial"/>
              <a:buNone/>
            </a:pPr>
            <a:r>
              <a:rPr lang="en-AU"/>
              <a:t>On-Field Characteristics</a:t>
            </a:r>
            <a:endParaRPr/>
          </a:p>
        </p:txBody>
      </p:sp>
      <p:grpSp>
        <p:nvGrpSpPr>
          <p:cNvPr id="218" name="Google Shape;218;p15"/>
          <p:cNvGrpSpPr/>
          <p:nvPr/>
        </p:nvGrpSpPr>
        <p:grpSpPr>
          <a:xfrm>
            <a:off x="1114698" y="1384780"/>
            <a:ext cx="6553200" cy="4537075"/>
            <a:chOff x="1114698" y="1384780"/>
            <a:chExt cx="6553200" cy="4537075"/>
          </a:xfrm>
        </p:grpSpPr>
        <p:sp>
          <p:nvSpPr>
            <p:cNvPr id="219" name="Google Shape;219;p15"/>
            <p:cNvSpPr/>
            <p:nvPr/>
          </p:nvSpPr>
          <p:spPr>
            <a:xfrm>
              <a:off x="1619523" y="1745142"/>
              <a:ext cx="1511300" cy="792163"/>
            </a:xfrm>
            <a:prstGeom prst="rect">
              <a:avLst/>
            </a:prstGeom>
            <a:solidFill>
              <a:srgbClr val="92D05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0" i="0" lang="en-AU" sz="1800" u="none" cap="none" strike="noStrike">
                  <a:solidFill>
                    <a:schemeClr val="dk1"/>
                  </a:solidFill>
                  <a:latin typeface="Arial"/>
                  <a:ea typeface="Arial"/>
                  <a:cs typeface="Arial"/>
                  <a:sym typeface="Arial"/>
                </a:rPr>
                <a:t>Positioning</a:t>
              </a:r>
              <a:endParaRPr/>
            </a:p>
          </p:txBody>
        </p:sp>
        <p:sp>
          <p:nvSpPr>
            <p:cNvPr id="220" name="Google Shape;220;p15"/>
            <p:cNvSpPr/>
            <p:nvPr/>
          </p:nvSpPr>
          <p:spPr>
            <a:xfrm>
              <a:off x="5796235" y="1745142"/>
              <a:ext cx="1511300" cy="792163"/>
            </a:xfrm>
            <a:prstGeom prst="rect">
              <a:avLst/>
            </a:prstGeom>
            <a:solidFill>
              <a:srgbClr val="92D05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0" i="0" lang="en-AU" sz="1800" u="none" cap="none" strike="noStrike">
                  <a:solidFill>
                    <a:schemeClr val="dk1"/>
                  </a:solidFill>
                  <a:latin typeface="Arial"/>
                  <a:ea typeface="Arial"/>
                  <a:cs typeface="Arial"/>
                  <a:sym typeface="Arial"/>
                </a:rPr>
                <a:t>Player Control</a:t>
              </a:r>
              <a:endParaRPr/>
            </a:p>
          </p:txBody>
        </p:sp>
        <p:sp>
          <p:nvSpPr>
            <p:cNvPr id="221" name="Google Shape;221;p15"/>
            <p:cNvSpPr/>
            <p:nvPr/>
          </p:nvSpPr>
          <p:spPr>
            <a:xfrm>
              <a:off x="5866085" y="4676751"/>
              <a:ext cx="1511300" cy="792162"/>
            </a:xfrm>
            <a:prstGeom prst="rect">
              <a:avLst/>
            </a:prstGeom>
            <a:solidFill>
              <a:srgbClr val="92D05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0" i="0" lang="en-AU" sz="1800" u="none" cap="none" strike="noStrike">
                  <a:solidFill>
                    <a:schemeClr val="dk1"/>
                  </a:solidFill>
                  <a:latin typeface="Arial"/>
                  <a:ea typeface="Arial"/>
                  <a:cs typeface="Arial"/>
                  <a:sym typeface="Arial"/>
                </a:rPr>
                <a:t>Advantage</a:t>
              </a:r>
              <a:endParaRPr/>
            </a:p>
          </p:txBody>
        </p:sp>
        <p:sp>
          <p:nvSpPr>
            <p:cNvPr id="222" name="Google Shape;222;p15"/>
            <p:cNvSpPr/>
            <p:nvPr/>
          </p:nvSpPr>
          <p:spPr>
            <a:xfrm>
              <a:off x="6156598" y="3185005"/>
              <a:ext cx="1511300" cy="792162"/>
            </a:xfrm>
            <a:prstGeom prst="rect">
              <a:avLst/>
            </a:prstGeom>
            <a:solidFill>
              <a:srgbClr val="92D05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0" i="0" lang="en-AU" sz="1800" u="none" cap="none" strike="noStrike">
                  <a:solidFill>
                    <a:schemeClr val="dk1"/>
                  </a:solidFill>
                  <a:latin typeface="Arial"/>
                  <a:ea typeface="Arial"/>
                  <a:cs typeface="Arial"/>
                  <a:sym typeface="Arial"/>
                </a:rPr>
                <a:t>Rule</a:t>
              </a:r>
              <a:endParaRPr/>
            </a:p>
            <a:p>
              <a:pPr indent="0" lvl="0" marL="0" marR="0" rtl="0" algn="ctr">
                <a:spcBef>
                  <a:spcPts val="0"/>
                </a:spcBef>
                <a:spcAft>
                  <a:spcPts val="0"/>
                </a:spcAft>
                <a:buNone/>
              </a:pPr>
              <a:r>
                <a:rPr b="0" i="0" lang="en-AU" sz="1800" u="none" cap="none" strike="noStrike">
                  <a:solidFill>
                    <a:schemeClr val="dk1"/>
                  </a:solidFill>
                  <a:latin typeface="Arial"/>
                  <a:ea typeface="Arial"/>
                  <a:cs typeface="Arial"/>
                  <a:sym typeface="Arial"/>
                </a:rPr>
                <a:t>Application</a:t>
              </a:r>
              <a:endParaRPr/>
            </a:p>
          </p:txBody>
        </p:sp>
        <p:sp>
          <p:nvSpPr>
            <p:cNvPr id="223" name="Google Shape;223;p15"/>
            <p:cNvSpPr/>
            <p:nvPr/>
          </p:nvSpPr>
          <p:spPr>
            <a:xfrm>
              <a:off x="3707085" y="5129692"/>
              <a:ext cx="1511300" cy="792163"/>
            </a:xfrm>
            <a:prstGeom prst="rect">
              <a:avLst/>
            </a:prstGeom>
            <a:solidFill>
              <a:srgbClr val="92D05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0" i="0" lang="en-AU" sz="1800" u="none" cap="none" strike="noStrike">
                  <a:solidFill>
                    <a:schemeClr val="dk1"/>
                  </a:solidFill>
                  <a:latin typeface="Arial"/>
                  <a:ea typeface="Arial"/>
                  <a:cs typeface="Arial"/>
                  <a:sym typeface="Arial"/>
                </a:rPr>
                <a:t>Credibility</a:t>
              </a:r>
              <a:endParaRPr/>
            </a:p>
          </p:txBody>
        </p:sp>
        <p:sp>
          <p:nvSpPr>
            <p:cNvPr id="224" name="Google Shape;224;p15"/>
            <p:cNvSpPr/>
            <p:nvPr/>
          </p:nvSpPr>
          <p:spPr>
            <a:xfrm>
              <a:off x="1487018" y="4676751"/>
              <a:ext cx="1511300" cy="792162"/>
            </a:xfrm>
            <a:prstGeom prst="rect">
              <a:avLst/>
            </a:prstGeom>
            <a:solidFill>
              <a:srgbClr val="92D05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0" i="0" lang="en-AU" sz="1800" u="none" cap="none" strike="noStrike">
                  <a:solidFill>
                    <a:schemeClr val="dk1"/>
                  </a:solidFill>
                  <a:latin typeface="Arial"/>
                  <a:ea typeface="Arial"/>
                  <a:cs typeface="Arial"/>
                  <a:sym typeface="Arial"/>
                </a:rPr>
                <a:t>Player</a:t>
              </a:r>
              <a:endParaRPr/>
            </a:p>
            <a:p>
              <a:pPr indent="0" lvl="0" marL="0" marR="0" rtl="0" algn="ctr">
                <a:spcBef>
                  <a:spcPts val="0"/>
                </a:spcBef>
                <a:spcAft>
                  <a:spcPts val="0"/>
                </a:spcAft>
                <a:buNone/>
              </a:pPr>
              <a:r>
                <a:rPr b="0" i="0" lang="en-AU" sz="1800" u="none" cap="none" strike="noStrike">
                  <a:solidFill>
                    <a:schemeClr val="dk1"/>
                  </a:solidFill>
                  <a:latin typeface="Arial"/>
                  <a:ea typeface="Arial"/>
                  <a:cs typeface="Arial"/>
                  <a:sym typeface="Arial"/>
                </a:rPr>
                <a:t>Rapport</a:t>
              </a:r>
              <a:endParaRPr/>
            </a:p>
          </p:txBody>
        </p:sp>
        <p:sp>
          <p:nvSpPr>
            <p:cNvPr id="225" name="Google Shape;225;p15"/>
            <p:cNvSpPr/>
            <p:nvPr/>
          </p:nvSpPr>
          <p:spPr>
            <a:xfrm>
              <a:off x="1114698" y="3185005"/>
              <a:ext cx="1511300" cy="792162"/>
            </a:xfrm>
            <a:prstGeom prst="rect">
              <a:avLst/>
            </a:prstGeom>
            <a:solidFill>
              <a:srgbClr val="92D05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0" i="0" lang="en-AU" sz="1800" u="none" cap="none" strike="noStrike">
                  <a:solidFill>
                    <a:schemeClr val="dk1"/>
                  </a:solidFill>
                  <a:latin typeface="Arial"/>
                  <a:ea typeface="Arial"/>
                  <a:cs typeface="Arial"/>
                  <a:sym typeface="Arial"/>
                </a:rPr>
                <a:t>Mechanics</a:t>
              </a:r>
              <a:endParaRPr/>
            </a:p>
          </p:txBody>
        </p:sp>
        <p:sp>
          <p:nvSpPr>
            <p:cNvPr id="226" name="Google Shape;226;p15"/>
            <p:cNvSpPr/>
            <p:nvPr/>
          </p:nvSpPr>
          <p:spPr>
            <a:xfrm>
              <a:off x="3707085" y="1384780"/>
              <a:ext cx="1511300" cy="792162"/>
            </a:xfrm>
            <a:prstGeom prst="rect">
              <a:avLst/>
            </a:prstGeom>
            <a:solidFill>
              <a:srgbClr val="92D05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0" i="0" lang="en-AU" sz="1800" u="none" cap="none" strike="noStrike">
                  <a:solidFill>
                    <a:schemeClr val="dk1"/>
                  </a:solidFill>
                  <a:latin typeface="Arial"/>
                  <a:ea typeface="Arial"/>
                  <a:cs typeface="Arial"/>
                  <a:sym typeface="Arial"/>
                </a:rPr>
                <a:t>Consistency</a:t>
              </a:r>
              <a:endParaRPr/>
            </a:p>
          </p:txBody>
        </p:sp>
      </p:grpSp>
      <p:pic>
        <p:nvPicPr>
          <p:cNvPr descr="Image result for touch referees" id="227" name="Google Shape;227;p15"/>
          <p:cNvPicPr preferRelativeResize="0"/>
          <p:nvPr/>
        </p:nvPicPr>
        <p:blipFill rotWithShape="1">
          <a:blip r:embed="rId3">
            <a:alphaModFix/>
          </a:blip>
          <a:srcRect b="0" l="0" r="0" t="0"/>
          <a:stretch/>
        </p:blipFill>
        <p:spPr>
          <a:xfrm>
            <a:off x="3576168" y="2485711"/>
            <a:ext cx="1809750" cy="219075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1" name="Shape 231"/>
        <p:cNvGrpSpPr/>
        <p:nvPr/>
      </p:nvGrpSpPr>
      <p:grpSpPr>
        <a:xfrm>
          <a:off x="0" y="0"/>
          <a:ext cx="0" cy="0"/>
          <a:chOff x="0" y="0"/>
          <a:chExt cx="0" cy="0"/>
        </a:xfrm>
      </p:grpSpPr>
      <p:sp>
        <p:nvSpPr>
          <p:cNvPr id="232" name="Google Shape;232;p1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Arial"/>
              <a:buNone/>
            </a:pPr>
            <a:r>
              <a:rPr lang="en-AU"/>
              <a:t>Off-Field Characteristics</a:t>
            </a:r>
            <a:endParaRPr/>
          </a:p>
        </p:txBody>
      </p:sp>
      <p:grpSp>
        <p:nvGrpSpPr>
          <p:cNvPr id="233" name="Google Shape;233;p16"/>
          <p:cNvGrpSpPr/>
          <p:nvPr/>
        </p:nvGrpSpPr>
        <p:grpSpPr>
          <a:xfrm>
            <a:off x="1679737" y="1890142"/>
            <a:ext cx="5184104" cy="3636063"/>
            <a:chOff x="1679737" y="1890142"/>
            <a:chExt cx="5184104" cy="3636063"/>
          </a:xfrm>
        </p:grpSpPr>
        <p:sp>
          <p:nvSpPr>
            <p:cNvPr id="234" name="Google Shape;234;p16"/>
            <p:cNvSpPr/>
            <p:nvPr/>
          </p:nvSpPr>
          <p:spPr>
            <a:xfrm>
              <a:off x="1679737" y="1890142"/>
              <a:ext cx="1511300" cy="792163"/>
            </a:xfrm>
            <a:prstGeom prst="rect">
              <a:avLst/>
            </a:prstGeom>
            <a:solidFill>
              <a:srgbClr val="92D05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0" i="0" lang="en-AU" sz="1800" u="none" cap="none" strike="noStrike">
                  <a:solidFill>
                    <a:schemeClr val="dk1"/>
                  </a:solidFill>
                  <a:latin typeface="Arial"/>
                  <a:ea typeface="Arial"/>
                  <a:cs typeface="Arial"/>
                  <a:sym typeface="Arial"/>
                </a:rPr>
                <a:t>Presentation</a:t>
              </a:r>
              <a:endParaRPr/>
            </a:p>
          </p:txBody>
        </p:sp>
        <p:sp>
          <p:nvSpPr>
            <p:cNvPr id="235" name="Google Shape;235;p16"/>
            <p:cNvSpPr/>
            <p:nvPr/>
          </p:nvSpPr>
          <p:spPr>
            <a:xfrm>
              <a:off x="5352541" y="1890142"/>
              <a:ext cx="1511300" cy="792163"/>
            </a:xfrm>
            <a:prstGeom prst="rect">
              <a:avLst/>
            </a:prstGeom>
            <a:solidFill>
              <a:srgbClr val="92D05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0" i="0" lang="en-AU" sz="1800" u="none" cap="none" strike="noStrike">
                  <a:solidFill>
                    <a:schemeClr val="dk1"/>
                  </a:solidFill>
                  <a:latin typeface="Arial"/>
                  <a:ea typeface="Arial"/>
                  <a:cs typeface="Arial"/>
                  <a:sym typeface="Arial"/>
                </a:rPr>
                <a:t>Rapport &amp; </a:t>
              </a:r>
              <a:endParaRPr/>
            </a:p>
            <a:p>
              <a:pPr indent="0" lvl="0" marL="0" marR="0" rtl="0" algn="ctr">
                <a:spcBef>
                  <a:spcPts val="0"/>
                </a:spcBef>
                <a:spcAft>
                  <a:spcPts val="0"/>
                </a:spcAft>
                <a:buNone/>
              </a:pPr>
              <a:r>
                <a:rPr b="0" i="0" lang="en-AU" sz="1800" u="none" cap="none" strike="noStrike">
                  <a:solidFill>
                    <a:schemeClr val="dk1"/>
                  </a:solidFill>
                  <a:latin typeface="Arial"/>
                  <a:ea typeface="Arial"/>
                  <a:cs typeface="Arial"/>
                  <a:sym typeface="Arial"/>
                </a:rPr>
                <a:t>Interaction</a:t>
              </a:r>
              <a:endParaRPr/>
            </a:p>
          </p:txBody>
        </p:sp>
        <p:sp>
          <p:nvSpPr>
            <p:cNvPr id="236" name="Google Shape;236;p16"/>
            <p:cNvSpPr/>
            <p:nvPr/>
          </p:nvSpPr>
          <p:spPr>
            <a:xfrm>
              <a:off x="1679737" y="4734043"/>
              <a:ext cx="1511300" cy="792162"/>
            </a:xfrm>
            <a:prstGeom prst="rect">
              <a:avLst/>
            </a:prstGeom>
            <a:solidFill>
              <a:srgbClr val="92D05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0" i="0" lang="en-AU" sz="1800" u="none" cap="none" strike="noStrike">
                  <a:solidFill>
                    <a:schemeClr val="dk1"/>
                  </a:solidFill>
                  <a:latin typeface="Arial"/>
                  <a:ea typeface="Arial"/>
                  <a:cs typeface="Arial"/>
                  <a:sym typeface="Arial"/>
                </a:rPr>
                <a:t>Pre-Match</a:t>
              </a:r>
              <a:endParaRPr/>
            </a:p>
            <a:p>
              <a:pPr indent="0" lvl="0" marL="0" marR="0" rtl="0" algn="ctr">
                <a:spcBef>
                  <a:spcPts val="0"/>
                </a:spcBef>
                <a:spcAft>
                  <a:spcPts val="0"/>
                </a:spcAft>
                <a:buNone/>
              </a:pPr>
              <a:r>
                <a:rPr b="0" i="0" lang="en-AU" sz="1800" u="none" cap="none" strike="noStrike">
                  <a:solidFill>
                    <a:schemeClr val="dk1"/>
                  </a:solidFill>
                  <a:latin typeface="Arial"/>
                  <a:ea typeface="Arial"/>
                  <a:cs typeface="Arial"/>
                  <a:sym typeface="Arial"/>
                </a:rPr>
                <a:t>Duties</a:t>
              </a:r>
              <a:endParaRPr/>
            </a:p>
          </p:txBody>
        </p:sp>
        <p:sp>
          <p:nvSpPr>
            <p:cNvPr id="237" name="Google Shape;237;p16"/>
            <p:cNvSpPr/>
            <p:nvPr/>
          </p:nvSpPr>
          <p:spPr>
            <a:xfrm>
              <a:off x="5352541" y="4734043"/>
              <a:ext cx="1511300" cy="792162"/>
            </a:xfrm>
            <a:prstGeom prst="rect">
              <a:avLst/>
            </a:prstGeom>
            <a:solidFill>
              <a:srgbClr val="92D05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0" i="0" lang="en-AU" sz="1800" u="none" cap="none" strike="noStrike">
                  <a:solidFill>
                    <a:schemeClr val="dk1"/>
                  </a:solidFill>
                  <a:latin typeface="Arial"/>
                  <a:ea typeface="Arial"/>
                  <a:cs typeface="Arial"/>
                  <a:sym typeface="Arial"/>
                </a:rPr>
                <a:t>Correct</a:t>
              </a:r>
              <a:endParaRPr/>
            </a:p>
            <a:p>
              <a:pPr indent="0" lvl="0" marL="0" marR="0" rtl="0" algn="ctr">
                <a:spcBef>
                  <a:spcPts val="0"/>
                </a:spcBef>
                <a:spcAft>
                  <a:spcPts val="0"/>
                </a:spcAft>
                <a:buNone/>
              </a:pPr>
              <a:r>
                <a:rPr b="0" i="0" lang="en-AU" sz="1800" u="none" cap="none" strike="noStrike">
                  <a:solidFill>
                    <a:schemeClr val="dk1"/>
                  </a:solidFill>
                  <a:latin typeface="Arial"/>
                  <a:ea typeface="Arial"/>
                  <a:cs typeface="Arial"/>
                  <a:sym typeface="Arial"/>
                </a:rPr>
                <a:t>Preparation</a:t>
              </a:r>
              <a:endParaRPr/>
            </a:p>
          </p:txBody>
        </p:sp>
      </p:grpSp>
      <p:pic>
        <p:nvPicPr>
          <p:cNvPr id="238" name="Google Shape;238;p16"/>
          <p:cNvPicPr preferRelativeResize="0"/>
          <p:nvPr/>
        </p:nvPicPr>
        <p:blipFill rotWithShape="1">
          <a:blip r:embed="rId3">
            <a:alphaModFix/>
          </a:blip>
          <a:srcRect b="0" l="0" r="0" t="0"/>
          <a:stretch/>
        </p:blipFill>
        <p:spPr>
          <a:xfrm>
            <a:off x="3347864" y="2492896"/>
            <a:ext cx="1847850" cy="246697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 presetSubtype="0">
                                  <p:stCondLst>
                                    <p:cond delay="0"/>
                                  </p:stCondLst>
                                  <p:childTnLst>
                                    <p:set>
                                      <p:cBhvr>
                                        <p:cTn dur="1" fill="hold">
                                          <p:stCondLst>
                                            <p:cond delay="0"/>
                                          </p:stCondLst>
                                        </p:cTn>
                                        <p:tgtEl>
                                          <p:spTgt spid="238"/>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2" name="Shape 242"/>
        <p:cNvGrpSpPr/>
        <p:nvPr/>
      </p:nvGrpSpPr>
      <p:grpSpPr>
        <a:xfrm>
          <a:off x="0" y="0"/>
          <a:ext cx="0" cy="0"/>
          <a:chOff x="0" y="0"/>
          <a:chExt cx="0" cy="0"/>
        </a:xfrm>
      </p:grpSpPr>
      <p:sp>
        <p:nvSpPr>
          <p:cNvPr id="243" name="Google Shape;243;p1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Arial"/>
              <a:buNone/>
            </a:pPr>
            <a:r>
              <a:rPr lang="en-AU"/>
              <a:t>Referee’s Common Bonds</a:t>
            </a:r>
            <a:endParaRPr/>
          </a:p>
        </p:txBody>
      </p:sp>
      <p:grpSp>
        <p:nvGrpSpPr>
          <p:cNvPr id="244" name="Google Shape;244;p17"/>
          <p:cNvGrpSpPr/>
          <p:nvPr/>
        </p:nvGrpSpPr>
        <p:grpSpPr>
          <a:xfrm>
            <a:off x="457200" y="1916832"/>
            <a:ext cx="7836065" cy="3050961"/>
            <a:chOff x="457200" y="1916832"/>
            <a:chExt cx="7836065" cy="3050961"/>
          </a:xfrm>
        </p:grpSpPr>
        <p:sp>
          <p:nvSpPr>
            <p:cNvPr id="245" name="Google Shape;245;p17"/>
            <p:cNvSpPr/>
            <p:nvPr/>
          </p:nvSpPr>
          <p:spPr>
            <a:xfrm>
              <a:off x="468313" y="1916832"/>
              <a:ext cx="1720126" cy="1065931"/>
            </a:xfrm>
            <a:prstGeom prst="rect">
              <a:avLst/>
            </a:prstGeom>
            <a:solidFill>
              <a:srgbClr val="92D05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0" i="0" lang="en-AU" sz="1800" u="none" cap="none" strike="noStrike">
                  <a:solidFill>
                    <a:schemeClr val="dk1"/>
                  </a:solidFill>
                  <a:latin typeface="Arial"/>
                  <a:ea typeface="Arial"/>
                  <a:cs typeface="Arial"/>
                  <a:sym typeface="Arial"/>
                </a:rPr>
                <a:t>Professional</a:t>
              </a:r>
              <a:endParaRPr/>
            </a:p>
            <a:p>
              <a:pPr indent="0" lvl="0" marL="0" marR="0" rtl="0" algn="ctr">
                <a:spcBef>
                  <a:spcPts val="0"/>
                </a:spcBef>
                <a:spcAft>
                  <a:spcPts val="0"/>
                </a:spcAft>
                <a:buNone/>
              </a:pPr>
              <a:r>
                <a:rPr b="0" i="0" lang="en-AU" sz="1800" u="none" cap="none" strike="noStrike">
                  <a:solidFill>
                    <a:schemeClr val="dk1"/>
                  </a:solidFill>
                  <a:latin typeface="Arial"/>
                  <a:ea typeface="Arial"/>
                  <a:cs typeface="Arial"/>
                  <a:sym typeface="Arial"/>
                </a:rPr>
                <a:t>Approach</a:t>
              </a:r>
              <a:endParaRPr/>
            </a:p>
          </p:txBody>
        </p:sp>
        <p:sp>
          <p:nvSpPr>
            <p:cNvPr id="246" name="Google Shape;246;p17"/>
            <p:cNvSpPr/>
            <p:nvPr/>
          </p:nvSpPr>
          <p:spPr>
            <a:xfrm>
              <a:off x="6566065" y="1922849"/>
              <a:ext cx="1727200" cy="1079500"/>
            </a:xfrm>
            <a:prstGeom prst="rect">
              <a:avLst/>
            </a:prstGeom>
            <a:solidFill>
              <a:srgbClr val="92D05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0" i="0" lang="en-AU" sz="1800" u="none" cap="none" strike="noStrike">
                  <a:solidFill>
                    <a:schemeClr val="dk1"/>
                  </a:solidFill>
                  <a:latin typeface="Arial"/>
                  <a:ea typeface="Arial"/>
                  <a:cs typeface="Arial"/>
                  <a:sym typeface="Arial"/>
                </a:rPr>
                <a:t>Lead by</a:t>
              </a:r>
              <a:endParaRPr/>
            </a:p>
            <a:p>
              <a:pPr indent="0" lvl="0" marL="0" marR="0" rtl="0" algn="ctr">
                <a:spcBef>
                  <a:spcPts val="0"/>
                </a:spcBef>
                <a:spcAft>
                  <a:spcPts val="0"/>
                </a:spcAft>
                <a:buNone/>
              </a:pPr>
              <a:r>
                <a:rPr b="0" i="0" lang="en-AU" sz="1800" u="none" cap="none" strike="noStrike">
                  <a:solidFill>
                    <a:schemeClr val="dk1"/>
                  </a:solidFill>
                  <a:latin typeface="Arial"/>
                  <a:ea typeface="Arial"/>
                  <a:cs typeface="Arial"/>
                  <a:sym typeface="Arial"/>
                </a:rPr>
                <a:t>Example</a:t>
              </a:r>
              <a:endParaRPr/>
            </a:p>
          </p:txBody>
        </p:sp>
        <p:sp>
          <p:nvSpPr>
            <p:cNvPr id="247" name="Google Shape;247;p17"/>
            <p:cNvSpPr/>
            <p:nvPr/>
          </p:nvSpPr>
          <p:spPr>
            <a:xfrm>
              <a:off x="457200" y="3888293"/>
              <a:ext cx="1727200" cy="1079500"/>
            </a:xfrm>
            <a:prstGeom prst="rect">
              <a:avLst/>
            </a:prstGeom>
            <a:solidFill>
              <a:srgbClr val="92D05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0" i="0" lang="en-AU" sz="1800" u="none" cap="none" strike="noStrike">
                  <a:solidFill>
                    <a:schemeClr val="dk1"/>
                  </a:solidFill>
                  <a:latin typeface="Arial"/>
                  <a:ea typeface="Arial"/>
                  <a:cs typeface="Arial"/>
                  <a:sym typeface="Arial"/>
                </a:rPr>
                <a:t>No Open </a:t>
              </a:r>
              <a:endParaRPr/>
            </a:p>
            <a:p>
              <a:pPr indent="0" lvl="0" marL="0" marR="0" rtl="0" algn="ctr">
                <a:spcBef>
                  <a:spcPts val="0"/>
                </a:spcBef>
                <a:spcAft>
                  <a:spcPts val="0"/>
                </a:spcAft>
                <a:buNone/>
              </a:pPr>
              <a:r>
                <a:rPr b="0" i="0" lang="en-AU" sz="1800" u="none" cap="none" strike="noStrike">
                  <a:solidFill>
                    <a:schemeClr val="dk1"/>
                  </a:solidFill>
                  <a:latin typeface="Arial"/>
                  <a:ea typeface="Arial"/>
                  <a:cs typeface="Arial"/>
                  <a:sym typeface="Arial"/>
                </a:rPr>
                <a:t>Criticism of </a:t>
              </a:r>
              <a:endParaRPr/>
            </a:p>
            <a:p>
              <a:pPr indent="0" lvl="0" marL="0" marR="0" rtl="0" algn="ctr">
                <a:spcBef>
                  <a:spcPts val="0"/>
                </a:spcBef>
                <a:spcAft>
                  <a:spcPts val="0"/>
                </a:spcAft>
                <a:buNone/>
              </a:pPr>
              <a:r>
                <a:rPr b="0" i="0" lang="en-AU" sz="1800" u="none" cap="none" strike="noStrike">
                  <a:solidFill>
                    <a:schemeClr val="dk1"/>
                  </a:solidFill>
                  <a:latin typeface="Arial"/>
                  <a:ea typeface="Arial"/>
                  <a:cs typeface="Arial"/>
                  <a:sym typeface="Arial"/>
                </a:rPr>
                <a:t>Fellow Referees</a:t>
              </a:r>
              <a:endParaRPr/>
            </a:p>
          </p:txBody>
        </p:sp>
        <p:sp>
          <p:nvSpPr>
            <p:cNvPr id="248" name="Google Shape;248;p17"/>
            <p:cNvSpPr/>
            <p:nvPr/>
          </p:nvSpPr>
          <p:spPr>
            <a:xfrm>
              <a:off x="6566065" y="3888293"/>
              <a:ext cx="1727200" cy="1079500"/>
            </a:xfrm>
            <a:prstGeom prst="rect">
              <a:avLst/>
            </a:prstGeom>
            <a:solidFill>
              <a:srgbClr val="92D05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0" i="0" lang="en-AU" sz="1800" u="none" cap="none" strike="noStrike">
                  <a:solidFill>
                    <a:schemeClr val="dk1"/>
                  </a:solidFill>
                  <a:latin typeface="Arial"/>
                  <a:ea typeface="Arial"/>
                  <a:cs typeface="Arial"/>
                  <a:sym typeface="Arial"/>
                </a:rPr>
                <a:t>Be Objective</a:t>
              </a:r>
              <a:endParaRPr/>
            </a:p>
          </p:txBody>
        </p:sp>
      </p:grpSp>
      <p:pic>
        <p:nvPicPr>
          <p:cNvPr id="249" name="Google Shape;249;p17"/>
          <p:cNvPicPr preferRelativeResize="0"/>
          <p:nvPr/>
        </p:nvPicPr>
        <p:blipFill rotWithShape="1">
          <a:blip r:embed="rId3">
            <a:alphaModFix/>
          </a:blip>
          <a:srcRect b="0" l="0" r="0" t="0"/>
          <a:stretch/>
        </p:blipFill>
        <p:spPr>
          <a:xfrm>
            <a:off x="2987824" y="1430214"/>
            <a:ext cx="2927188" cy="4392306"/>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3" name="Shape 253"/>
        <p:cNvGrpSpPr/>
        <p:nvPr/>
      </p:nvGrpSpPr>
      <p:grpSpPr>
        <a:xfrm>
          <a:off x="0" y="0"/>
          <a:ext cx="0" cy="0"/>
          <a:chOff x="0" y="0"/>
          <a:chExt cx="0" cy="0"/>
        </a:xfrm>
      </p:grpSpPr>
      <p:sp>
        <p:nvSpPr>
          <p:cNvPr id="254" name="Google Shape;254;p18"/>
          <p:cNvSpPr txBox="1"/>
          <p:nvPr>
            <p:ph type="title"/>
          </p:nvPr>
        </p:nvSpPr>
        <p:spPr>
          <a:xfrm>
            <a:off x="924732" y="2069913"/>
            <a:ext cx="7128792" cy="711015"/>
          </a:xfrm>
          <a:prstGeom prst="rect">
            <a:avLst/>
          </a:prstGeom>
          <a:noFill/>
          <a:ln>
            <a:noFill/>
          </a:ln>
        </p:spPr>
        <p:txBody>
          <a:bodyPr anchorCtr="0" anchor="t" bIns="45700" lIns="91425" spcFirstLastPara="1" rIns="91425" wrap="square" tIns="45700">
            <a:normAutofit/>
          </a:bodyPr>
          <a:lstStyle/>
          <a:p>
            <a:pPr indent="0" lvl="0" marL="0" rtl="0" algn="ctr">
              <a:spcBef>
                <a:spcPts val="0"/>
              </a:spcBef>
              <a:spcAft>
                <a:spcPts val="0"/>
              </a:spcAft>
              <a:buClr>
                <a:schemeClr val="dk1"/>
              </a:buClr>
              <a:buSzPts val="4410"/>
              <a:buFont typeface="Arial"/>
              <a:buNone/>
            </a:pPr>
            <a:r>
              <a:rPr lang="en-AU" sz="4410"/>
              <a:t>MODULE 2</a:t>
            </a:r>
            <a:br>
              <a:rPr lang="en-AU" sz="4410"/>
            </a:br>
            <a:br>
              <a:rPr lang="en-AU" sz="3600"/>
            </a:br>
            <a:r>
              <a:rPr lang="en-AU" sz="3600"/>
              <a:t>PRE- AND POST-GAME DUTIES</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9" name="Shape 259"/>
        <p:cNvGrpSpPr/>
        <p:nvPr/>
      </p:nvGrpSpPr>
      <p:grpSpPr>
        <a:xfrm>
          <a:off x="0" y="0"/>
          <a:ext cx="0" cy="0"/>
          <a:chOff x="0" y="0"/>
          <a:chExt cx="0" cy="0"/>
        </a:xfrm>
      </p:grpSpPr>
      <p:sp>
        <p:nvSpPr>
          <p:cNvPr id="260" name="Google Shape;260;p19"/>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Arial"/>
              <a:buNone/>
            </a:pPr>
            <a:r>
              <a:rPr lang="en-AU"/>
              <a:t>Arriving early allows…</a:t>
            </a:r>
            <a:endParaRPr/>
          </a:p>
        </p:txBody>
      </p:sp>
      <p:sp>
        <p:nvSpPr>
          <p:cNvPr id="261" name="Google Shape;261;p19"/>
          <p:cNvSpPr txBox="1"/>
          <p:nvPr>
            <p:ph idx="1" type="body"/>
          </p:nvPr>
        </p:nvSpPr>
        <p:spPr>
          <a:xfrm>
            <a:off x="3491880" y="1600200"/>
            <a:ext cx="5580112" cy="4525963"/>
          </a:xfrm>
          <a:prstGeom prst="rect">
            <a:avLst/>
          </a:prstGeom>
          <a:noFill/>
          <a:ln>
            <a:noFill/>
          </a:ln>
        </p:spPr>
        <p:txBody>
          <a:bodyPr anchorCtr="0" anchor="t" bIns="45700" lIns="91425" spcFirstLastPara="1" rIns="91425" wrap="square" tIns="45700">
            <a:normAutofit/>
          </a:bodyPr>
          <a:lstStyle/>
          <a:p>
            <a:pPr indent="-342900" lvl="0" marL="342900" rtl="0" algn="l">
              <a:spcBef>
                <a:spcPts val="0"/>
              </a:spcBef>
              <a:spcAft>
                <a:spcPts val="0"/>
              </a:spcAft>
              <a:buClr>
                <a:schemeClr val="dk1"/>
              </a:buClr>
              <a:buSzPts val="3200"/>
              <a:buChar char="•"/>
            </a:pPr>
            <a:r>
              <a:rPr lang="en-AU"/>
              <a:t>Warm Up</a:t>
            </a:r>
            <a:endParaRPr/>
          </a:p>
          <a:p>
            <a:pPr indent="-342900" lvl="0" marL="342900" rtl="0" algn="l">
              <a:spcBef>
                <a:spcPts val="640"/>
              </a:spcBef>
              <a:spcAft>
                <a:spcPts val="0"/>
              </a:spcAft>
              <a:buClr>
                <a:schemeClr val="dk1"/>
              </a:buClr>
              <a:buSzPts val="3200"/>
              <a:buChar char="•"/>
            </a:pPr>
            <a:r>
              <a:rPr lang="en-AU"/>
              <a:t>Pitch inspection </a:t>
            </a:r>
            <a:endParaRPr/>
          </a:p>
          <a:p>
            <a:pPr indent="-342900" lvl="0" marL="342900" rtl="0" algn="l">
              <a:spcBef>
                <a:spcPts val="640"/>
              </a:spcBef>
              <a:spcAft>
                <a:spcPts val="0"/>
              </a:spcAft>
              <a:buClr>
                <a:schemeClr val="dk1"/>
              </a:buClr>
              <a:buSzPts val="3200"/>
              <a:buChar char="•"/>
            </a:pPr>
            <a:r>
              <a:rPr lang="en-AU"/>
              <a:t>Player inspection</a:t>
            </a:r>
            <a:endParaRPr/>
          </a:p>
          <a:p>
            <a:pPr indent="-342900" lvl="0" marL="342900" rtl="0" algn="l">
              <a:spcBef>
                <a:spcPts val="640"/>
              </a:spcBef>
              <a:spcAft>
                <a:spcPts val="0"/>
              </a:spcAft>
              <a:buClr>
                <a:schemeClr val="dk1"/>
              </a:buClr>
              <a:buSzPts val="3200"/>
              <a:buChar char="•"/>
            </a:pPr>
            <a:r>
              <a:rPr lang="en-AU"/>
              <a:t>Introduction to the captains</a:t>
            </a:r>
            <a:endParaRPr/>
          </a:p>
          <a:p>
            <a:pPr indent="-342900" lvl="0" marL="342900" rtl="0" algn="l">
              <a:spcBef>
                <a:spcPts val="640"/>
              </a:spcBef>
              <a:spcAft>
                <a:spcPts val="0"/>
              </a:spcAft>
              <a:buClr>
                <a:schemeClr val="dk1"/>
              </a:buClr>
              <a:buSzPts val="3200"/>
              <a:buChar char="•"/>
            </a:pPr>
            <a:r>
              <a:rPr lang="en-AU"/>
              <a:t>The Toss</a:t>
            </a:r>
            <a:endParaRPr/>
          </a:p>
          <a:p>
            <a:pPr indent="-342900" lvl="0" marL="342900" rtl="0" algn="l">
              <a:spcBef>
                <a:spcPts val="640"/>
              </a:spcBef>
              <a:spcAft>
                <a:spcPts val="0"/>
              </a:spcAft>
              <a:buClr>
                <a:schemeClr val="dk1"/>
              </a:buClr>
              <a:buSzPts val="3200"/>
              <a:buChar char="•"/>
            </a:pPr>
            <a:r>
              <a:rPr lang="en-AU"/>
              <a:t>Buddy discussion</a:t>
            </a:r>
            <a:endParaRPr/>
          </a:p>
        </p:txBody>
      </p:sp>
      <p:pic>
        <p:nvPicPr>
          <p:cNvPr id="262" name="Google Shape;262;p19"/>
          <p:cNvPicPr preferRelativeResize="0"/>
          <p:nvPr/>
        </p:nvPicPr>
        <p:blipFill rotWithShape="1">
          <a:blip r:embed="rId3">
            <a:alphaModFix/>
          </a:blip>
          <a:srcRect b="0" l="0" r="0" t="0"/>
          <a:stretch/>
        </p:blipFill>
        <p:spPr>
          <a:xfrm>
            <a:off x="251520" y="1464777"/>
            <a:ext cx="3148849" cy="5085184"/>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61">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61">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61">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61">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61">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61">
                                            <p:txEl>
                                              <p:pRg end="5" st="5"/>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 name="Shape 90"/>
        <p:cNvGrpSpPr/>
        <p:nvPr/>
      </p:nvGrpSpPr>
      <p:grpSpPr>
        <a:xfrm>
          <a:off x="0" y="0"/>
          <a:ext cx="0" cy="0"/>
          <a:chOff x="0" y="0"/>
          <a:chExt cx="0" cy="0"/>
        </a:xfrm>
      </p:grpSpPr>
      <p:sp>
        <p:nvSpPr>
          <p:cNvPr id="91" name="Google Shape;91;p2"/>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Arial"/>
              <a:buNone/>
            </a:pPr>
            <a:r>
              <a:rPr lang="en-AU"/>
              <a:t>Agenda</a:t>
            </a:r>
            <a:endParaRPr/>
          </a:p>
        </p:txBody>
      </p:sp>
      <p:sp>
        <p:nvSpPr>
          <p:cNvPr id="92" name="Google Shape;92;p2"/>
          <p:cNvSpPr txBox="1"/>
          <p:nvPr>
            <p:ph idx="1" type="body"/>
          </p:nvPr>
        </p:nvSpPr>
        <p:spPr>
          <a:xfrm>
            <a:off x="457200" y="1600200"/>
            <a:ext cx="6995120" cy="4525963"/>
          </a:xfrm>
          <a:prstGeom prst="rect">
            <a:avLst/>
          </a:prstGeom>
          <a:noFill/>
          <a:ln>
            <a:noFill/>
          </a:ln>
        </p:spPr>
        <p:txBody>
          <a:bodyPr anchorCtr="0" anchor="t" bIns="45700" lIns="91425" spcFirstLastPara="1" rIns="91425" wrap="square" tIns="45700">
            <a:normAutofit/>
          </a:bodyPr>
          <a:lstStyle/>
          <a:p>
            <a:pPr indent="-342900" lvl="0" marL="342900" rtl="0" algn="l">
              <a:spcBef>
                <a:spcPts val="0"/>
              </a:spcBef>
              <a:spcAft>
                <a:spcPts val="0"/>
              </a:spcAft>
              <a:buClr>
                <a:schemeClr val="dk1"/>
              </a:buClr>
              <a:buSzPts val="2000"/>
              <a:buChar char="•"/>
            </a:pPr>
            <a:r>
              <a:rPr lang="en-AU" sz="2000"/>
              <a:t>Course introduction</a:t>
            </a:r>
            <a:endParaRPr/>
          </a:p>
          <a:p>
            <a:pPr indent="-342900" lvl="0" marL="342900" rtl="0" algn="l">
              <a:spcBef>
                <a:spcPts val="400"/>
              </a:spcBef>
              <a:spcAft>
                <a:spcPts val="0"/>
              </a:spcAft>
              <a:buClr>
                <a:schemeClr val="dk1"/>
              </a:buClr>
              <a:buSzPts val="2000"/>
              <a:buChar char="•"/>
            </a:pPr>
            <a:r>
              <a:rPr lang="en-AU" sz="2000"/>
              <a:t>Module 1 : Characteristics of a Good Referee</a:t>
            </a:r>
            <a:endParaRPr/>
          </a:p>
          <a:p>
            <a:pPr indent="-342900" lvl="0" marL="342900" rtl="0" algn="l">
              <a:spcBef>
                <a:spcPts val="400"/>
              </a:spcBef>
              <a:spcAft>
                <a:spcPts val="0"/>
              </a:spcAft>
              <a:buClr>
                <a:schemeClr val="dk1"/>
              </a:buClr>
              <a:buSzPts val="2000"/>
              <a:buChar char="•"/>
            </a:pPr>
            <a:r>
              <a:rPr lang="en-AU" sz="2000"/>
              <a:t>Module 2 : Pre &amp; Post Game Duties</a:t>
            </a:r>
            <a:endParaRPr/>
          </a:p>
          <a:p>
            <a:pPr indent="-342900" lvl="0" marL="342900" rtl="0" algn="l">
              <a:spcBef>
                <a:spcPts val="400"/>
              </a:spcBef>
              <a:spcAft>
                <a:spcPts val="0"/>
              </a:spcAft>
              <a:buClr>
                <a:schemeClr val="dk1"/>
              </a:buClr>
              <a:buSzPts val="2000"/>
              <a:buChar char="•"/>
            </a:pPr>
            <a:r>
              <a:rPr lang="en-AU" sz="2000"/>
              <a:t>Module 3 : Communications</a:t>
            </a:r>
            <a:endParaRPr/>
          </a:p>
          <a:p>
            <a:pPr indent="-342900" lvl="0" marL="342900" rtl="0" algn="l">
              <a:spcBef>
                <a:spcPts val="400"/>
              </a:spcBef>
              <a:spcAft>
                <a:spcPts val="0"/>
              </a:spcAft>
              <a:buClr>
                <a:schemeClr val="dk1"/>
              </a:buClr>
              <a:buSzPts val="2000"/>
              <a:buChar char="•"/>
            </a:pPr>
            <a:r>
              <a:rPr lang="en-AU" sz="2000"/>
              <a:t>Module 4 : Technical Aspects of the Game Part 1</a:t>
            </a:r>
            <a:endParaRPr/>
          </a:p>
          <a:p>
            <a:pPr indent="-342900" lvl="0" marL="342900" rtl="0" algn="l">
              <a:spcBef>
                <a:spcPts val="400"/>
              </a:spcBef>
              <a:spcAft>
                <a:spcPts val="0"/>
              </a:spcAft>
              <a:buClr>
                <a:schemeClr val="dk1"/>
              </a:buClr>
              <a:buSzPts val="2000"/>
              <a:buChar char="•"/>
            </a:pPr>
            <a:r>
              <a:rPr lang="en-AU" sz="2000"/>
              <a:t>Module 4 : Technical Aspects of the Game Part 2</a:t>
            </a:r>
            <a:endParaRPr/>
          </a:p>
          <a:p>
            <a:pPr indent="-342900" lvl="0" marL="342900" rtl="0" algn="l">
              <a:spcBef>
                <a:spcPts val="400"/>
              </a:spcBef>
              <a:spcAft>
                <a:spcPts val="0"/>
              </a:spcAft>
              <a:buClr>
                <a:schemeClr val="dk1"/>
              </a:buClr>
              <a:buSzPts val="2000"/>
              <a:buChar char="•"/>
            </a:pPr>
            <a:r>
              <a:rPr lang="en-AU" sz="2000"/>
              <a:t>Module 5 : Systems, Positioning and Interchange </a:t>
            </a:r>
            <a:br>
              <a:rPr lang="en-AU" sz="2000"/>
            </a:br>
            <a:r>
              <a:rPr lang="en-AU" sz="2000"/>
              <a:t>(practical session included)</a:t>
            </a:r>
            <a:endParaRPr/>
          </a:p>
          <a:p>
            <a:pPr indent="-342900" lvl="0" marL="342900" rtl="0" algn="l">
              <a:spcBef>
                <a:spcPts val="400"/>
              </a:spcBef>
              <a:spcAft>
                <a:spcPts val="0"/>
              </a:spcAft>
              <a:buClr>
                <a:schemeClr val="dk1"/>
              </a:buClr>
              <a:buSzPts val="2000"/>
              <a:buChar char="•"/>
            </a:pPr>
            <a:r>
              <a:rPr lang="en-AU" sz="2000"/>
              <a:t>Module 6 : Situation Management</a:t>
            </a:r>
            <a:endParaRPr/>
          </a:p>
          <a:p>
            <a:pPr indent="-342900" lvl="0" marL="342900" rtl="0" algn="l">
              <a:spcBef>
                <a:spcPts val="400"/>
              </a:spcBef>
              <a:spcAft>
                <a:spcPts val="0"/>
              </a:spcAft>
              <a:buClr>
                <a:schemeClr val="dk1"/>
              </a:buClr>
              <a:buSzPts val="2000"/>
              <a:buChar char="•"/>
            </a:pPr>
            <a:r>
              <a:rPr lang="en-AU" sz="2000"/>
              <a:t>Written Exam</a:t>
            </a:r>
            <a:endParaRPr/>
          </a:p>
          <a:p>
            <a:pPr indent="-215900" lvl="0" marL="342900" rtl="0" algn="l">
              <a:spcBef>
                <a:spcPts val="400"/>
              </a:spcBef>
              <a:spcAft>
                <a:spcPts val="0"/>
              </a:spcAft>
              <a:buClr>
                <a:schemeClr val="dk1"/>
              </a:buClr>
              <a:buSzPts val="2000"/>
              <a:buNone/>
            </a:pPr>
            <a:r>
              <a:t/>
            </a:r>
            <a:endParaRPr sz="2000"/>
          </a:p>
          <a:p>
            <a:pPr indent="-215900" lvl="0" marL="342900" rtl="0" algn="l">
              <a:spcBef>
                <a:spcPts val="400"/>
              </a:spcBef>
              <a:spcAft>
                <a:spcPts val="0"/>
              </a:spcAft>
              <a:buClr>
                <a:schemeClr val="dk1"/>
              </a:buClr>
              <a:buSzPts val="2000"/>
              <a:buNone/>
            </a:pPr>
            <a:r>
              <a:t/>
            </a:r>
            <a:endParaRPr sz="2000"/>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7" name="Shape 267"/>
        <p:cNvGrpSpPr/>
        <p:nvPr/>
      </p:nvGrpSpPr>
      <p:grpSpPr>
        <a:xfrm>
          <a:off x="0" y="0"/>
          <a:ext cx="0" cy="0"/>
          <a:chOff x="0" y="0"/>
          <a:chExt cx="0" cy="0"/>
        </a:xfrm>
      </p:grpSpPr>
      <p:sp>
        <p:nvSpPr>
          <p:cNvPr id="268" name="Google Shape;268;p20"/>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Arial"/>
              <a:buNone/>
            </a:pPr>
            <a:r>
              <a:rPr lang="en-AU"/>
              <a:t>Never forget to bring…</a:t>
            </a:r>
            <a:endParaRPr/>
          </a:p>
        </p:txBody>
      </p:sp>
      <p:sp>
        <p:nvSpPr>
          <p:cNvPr id="269" name="Google Shape;269;p20"/>
          <p:cNvSpPr txBox="1"/>
          <p:nvPr>
            <p:ph idx="1" type="body"/>
          </p:nvPr>
        </p:nvSpPr>
        <p:spPr>
          <a:xfrm>
            <a:off x="3563888" y="1600200"/>
            <a:ext cx="5122912" cy="4525963"/>
          </a:xfrm>
          <a:prstGeom prst="rect">
            <a:avLst/>
          </a:prstGeom>
          <a:noFill/>
          <a:ln>
            <a:noFill/>
          </a:ln>
        </p:spPr>
        <p:txBody>
          <a:bodyPr anchorCtr="0" anchor="t" bIns="45700" lIns="91425" spcFirstLastPara="1" rIns="91425" wrap="square" tIns="45700">
            <a:normAutofit/>
          </a:bodyPr>
          <a:lstStyle/>
          <a:p>
            <a:pPr indent="-342900" lvl="0" marL="342900" rtl="0" algn="l">
              <a:lnSpc>
                <a:spcPct val="90000"/>
              </a:lnSpc>
              <a:spcBef>
                <a:spcPts val="0"/>
              </a:spcBef>
              <a:spcAft>
                <a:spcPts val="0"/>
              </a:spcAft>
              <a:buClr>
                <a:schemeClr val="dk1"/>
              </a:buClr>
              <a:buSzPts val="3200"/>
              <a:buChar char="•"/>
            </a:pPr>
            <a:r>
              <a:rPr lang="en-AU"/>
              <a:t>Buddies 🡺 All together !</a:t>
            </a:r>
            <a:endParaRPr/>
          </a:p>
          <a:p>
            <a:pPr indent="-342900" lvl="0" marL="342900" rtl="0" algn="l">
              <a:lnSpc>
                <a:spcPct val="90000"/>
              </a:lnSpc>
              <a:spcBef>
                <a:spcPts val="640"/>
              </a:spcBef>
              <a:spcAft>
                <a:spcPts val="0"/>
              </a:spcAft>
              <a:buClr>
                <a:schemeClr val="dk1"/>
              </a:buClr>
              <a:buSzPts val="3200"/>
              <a:buChar char="•"/>
            </a:pPr>
            <a:r>
              <a:rPr lang="en-AU"/>
              <a:t>Score Card</a:t>
            </a:r>
            <a:endParaRPr/>
          </a:p>
          <a:p>
            <a:pPr indent="-342900" lvl="0" marL="342900" rtl="0" algn="l">
              <a:lnSpc>
                <a:spcPct val="90000"/>
              </a:lnSpc>
              <a:spcBef>
                <a:spcPts val="640"/>
              </a:spcBef>
              <a:spcAft>
                <a:spcPts val="0"/>
              </a:spcAft>
              <a:buClr>
                <a:schemeClr val="dk1"/>
              </a:buClr>
              <a:buSzPts val="3200"/>
              <a:buChar char="•"/>
            </a:pPr>
            <a:r>
              <a:rPr lang="en-AU"/>
              <a:t>Pen</a:t>
            </a:r>
            <a:endParaRPr/>
          </a:p>
          <a:p>
            <a:pPr indent="-342900" lvl="0" marL="342900" rtl="0" algn="l">
              <a:lnSpc>
                <a:spcPct val="90000"/>
              </a:lnSpc>
              <a:spcBef>
                <a:spcPts val="640"/>
              </a:spcBef>
              <a:spcAft>
                <a:spcPts val="0"/>
              </a:spcAft>
              <a:buClr>
                <a:schemeClr val="dk1"/>
              </a:buClr>
              <a:buSzPts val="3200"/>
              <a:buChar char="•"/>
            </a:pPr>
            <a:r>
              <a:rPr lang="en-AU"/>
              <a:t>Whistle + spare</a:t>
            </a:r>
            <a:endParaRPr/>
          </a:p>
          <a:p>
            <a:pPr indent="-342900" lvl="0" marL="342900" rtl="0" algn="l">
              <a:lnSpc>
                <a:spcPct val="90000"/>
              </a:lnSpc>
              <a:spcBef>
                <a:spcPts val="640"/>
              </a:spcBef>
              <a:spcAft>
                <a:spcPts val="0"/>
              </a:spcAft>
              <a:buClr>
                <a:schemeClr val="dk1"/>
              </a:buClr>
              <a:buSzPts val="3200"/>
              <a:buChar char="•"/>
            </a:pPr>
            <a:r>
              <a:rPr lang="en-AU"/>
              <a:t>Drink/bottles x 2</a:t>
            </a:r>
            <a:endParaRPr/>
          </a:p>
          <a:p>
            <a:pPr indent="-342900" lvl="0" marL="342900" rtl="0" algn="l">
              <a:lnSpc>
                <a:spcPct val="90000"/>
              </a:lnSpc>
              <a:spcBef>
                <a:spcPts val="640"/>
              </a:spcBef>
              <a:spcAft>
                <a:spcPts val="0"/>
              </a:spcAft>
              <a:buClr>
                <a:schemeClr val="dk1"/>
              </a:buClr>
              <a:buSzPts val="3200"/>
              <a:buChar char="•"/>
            </a:pPr>
            <a:r>
              <a:rPr lang="en-AU"/>
              <a:t>Clean and Tidy Uniform</a:t>
            </a:r>
            <a:endParaRPr/>
          </a:p>
          <a:p>
            <a:pPr indent="-342900" lvl="0" marL="342900" rtl="0" algn="l">
              <a:lnSpc>
                <a:spcPct val="90000"/>
              </a:lnSpc>
              <a:spcBef>
                <a:spcPts val="640"/>
              </a:spcBef>
              <a:spcAft>
                <a:spcPts val="0"/>
              </a:spcAft>
              <a:buClr>
                <a:schemeClr val="dk1"/>
              </a:buClr>
              <a:buSzPts val="3200"/>
              <a:buChar char="•"/>
            </a:pPr>
            <a:r>
              <a:rPr lang="en-AU"/>
              <a:t>Sun protection</a:t>
            </a:r>
            <a:endParaRPr/>
          </a:p>
          <a:p>
            <a:pPr indent="-342900" lvl="0" marL="342900" rtl="0" algn="l">
              <a:lnSpc>
                <a:spcPct val="90000"/>
              </a:lnSpc>
              <a:spcBef>
                <a:spcPts val="640"/>
              </a:spcBef>
              <a:spcAft>
                <a:spcPts val="0"/>
              </a:spcAft>
              <a:buClr>
                <a:schemeClr val="dk1"/>
              </a:buClr>
              <a:buSzPts val="3200"/>
              <a:buChar char="•"/>
            </a:pPr>
            <a:r>
              <a:rPr lang="en-AU"/>
              <a:t>Badge</a:t>
            </a:r>
            <a:endParaRPr/>
          </a:p>
        </p:txBody>
      </p:sp>
      <p:pic>
        <p:nvPicPr>
          <p:cNvPr id="270" name="Google Shape;270;p20"/>
          <p:cNvPicPr preferRelativeResize="0"/>
          <p:nvPr/>
        </p:nvPicPr>
        <p:blipFill rotWithShape="1">
          <a:blip r:embed="rId3">
            <a:alphaModFix/>
          </a:blip>
          <a:srcRect b="0" l="0" r="0" t="0"/>
          <a:stretch/>
        </p:blipFill>
        <p:spPr>
          <a:xfrm>
            <a:off x="179512" y="2420888"/>
            <a:ext cx="3142762" cy="2206054"/>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4" name="Shape 274"/>
        <p:cNvGrpSpPr/>
        <p:nvPr/>
      </p:nvGrpSpPr>
      <p:grpSpPr>
        <a:xfrm>
          <a:off x="0" y="0"/>
          <a:ext cx="0" cy="0"/>
          <a:chOff x="0" y="0"/>
          <a:chExt cx="0" cy="0"/>
        </a:xfrm>
      </p:grpSpPr>
      <p:sp>
        <p:nvSpPr>
          <p:cNvPr id="275" name="Google Shape;275;p2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Arial"/>
              <a:buNone/>
            </a:pPr>
            <a:r>
              <a:rPr lang="en-AU"/>
              <a:t>Talk about …</a:t>
            </a:r>
            <a:endParaRPr/>
          </a:p>
        </p:txBody>
      </p:sp>
      <p:sp>
        <p:nvSpPr>
          <p:cNvPr id="276" name="Google Shape;276;p21"/>
          <p:cNvSpPr txBox="1"/>
          <p:nvPr>
            <p:ph idx="1" type="body"/>
          </p:nvPr>
        </p:nvSpPr>
        <p:spPr>
          <a:xfrm>
            <a:off x="457200" y="1600200"/>
            <a:ext cx="4834880" cy="4525963"/>
          </a:xfrm>
          <a:prstGeom prst="rect">
            <a:avLst/>
          </a:prstGeom>
          <a:noFill/>
          <a:ln>
            <a:noFill/>
          </a:ln>
        </p:spPr>
        <p:txBody>
          <a:bodyPr anchorCtr="0" anchor="t" bIns="45700" lIns="91425" spcFirstLastPara="1" rIns="91425" wrap="square" tIns="45700">
            <a:normAutofit/>
          </a:bodyPr>
          <a:lstStyle/>
          <a:p>
            <a:pPr indent="-342900" lvl="0" marL="342900" rtl="0" algn="l">
              <a:spcBef>
                <a:spcPts val="0"/>
              </a:spcBef>
              <a:spcAft>
                <a:spcPts val="0"/>
              </a:spcAft>
              <a:buClr>
                <a:schemeClr val="dk1"/>
              </a:buClr>
              <a:buSzPts val="2800"/>
              <a:buChar char="•"/>
            </a:pPr>
            <a:r>
              <a:rPr lang="en-AU" sz="2800"/>
              <a:t>Instructions to captains</a:t>
            </a:r>
            <a:endParaRPr/>
          </a:p>
          <a:p>
            <a:pPr indent="-342900" lvl="0" marL="342900" rtl="0" algn="l">
              <a:spcBef>
                <a:spcPts val="560"/>
              </a:spcBef>
              <a:spcAft>
                <a:spcPts val="0"/>
              </a:spcAft>
              <a:buClr>
                <a:schemeClr val="dk1"/>
              </a:buClr>
              <a:buSzPts val="2800"/>
              <a:buChar char="•"/>
            </a:pPr>
            <a:r>
              <a:rPr lang="en-AU" sz="2800"/>
              <a:t>Field conditions</a:t>
            </a:r>
            <a:endParaRPr/>
          </a:p>
          <a:p>
            <a:pPr indent="-342900" lvl="0" marL="342900" rtl="0" algn="l">
              <a:spcBef>
                <a:spcPts val="560"/>
              </a:spcBef>
              <a:spcAft>
                <a:spcPts val="0"/>
              </a:spcAft>
              <a:buClr>
                <a:schemeClr val="dk1"/>
              </a:buClr>
              <a:buSzPts val="2800"/>
              <a:buChar char="•"/>
            </a:pPr>
            <a:r>
              <a:rPr lang="en-AU" sz="2800"/>
              <a:t>Where to keep the scorecard</a:t>
            </a:r>
            <a:endParaRPr/>
          </a:p>
          <a:p>
            <a:pPr indent="-342900" lvl="0" marL="342900" rtl="0" algn="l">
              <a:spcBef>
                <a:spcPts val="560"/>
              </a:spcBef>
              <a:spcAft>
                <a:spcPts val="0"/>
              </a:spcAft>
              <a:buClr>
                <a:schemeClr val="dk1"/>
              </a:buClr>
              <a:buSzPts val="2800"/>
              <a:buChar char="•"/>
            </a:pPr>
            <a:r>
              <a:rPr lang="en-AU" sz="2800"/>
              <a:t>How to interchange</a:t>
            </a:r>
            <a:endParaRPr/>
          </a:p>
          <a:p>
            <a:pPr indent="-342900" lvl="0" marL="342900" rtl="0" algn="l">
              <a:spcBef>
                <a:spcPts val="560"/>
              </a:spcBef>
              <a:spcAft>
                <a:spcPts val="0"/>
              </a:spcAft>
              <a:buClr>
                <a:schemeClr val="dk1"/>
              </a:buClr>
              <a:buSzPts val="2800"/>
              <a:buChar char="•"/>
            </a:pPr>
            <a:r>
              <a:rPr lang="en-AU" sz="2800"/>
              <a:t>Who will start</a:t>
            </a:r>
            <a:endParaRPr/>
          </a:p>
          <a:p>
            <a:pPr indent="-165100" lvl="0" marL="342900" rtl="0" algn="l">
              <a:spcBef>
                <a:spcPts val="560"/>
              </a:spcBef>
              <a:spcAft>
                <a:spcPts val="0"/>
              </a:spcAft>
              <a:buClr>
                <a:schemeClr val="dk1"/>
              </a:buClr>
              <a:buSzPts val="2800"/>
              <a:buNone/>
            </a:pPr>
            <a:r>
              <a:t/>
            </a:r>
            <a:endParaRPr sz="2800"/>
          </a:p>
        </p:txBody>
      </p:sp>
      <p:pic>
        <p:nvPicPr>
          <p:cNvPr id="277" name="Google Shape;277;p21"/>
          <p:cNvPicPr preferRelativeResize="0"/>
          <p:nvPr/>
        </p:nvPicPr>
        <p:blipFill rotWithShape="1">
          <a:blip r:embed="rId3">
            <a:alphaModFix/>
          </a:blip>
          <a:srcRect b="0" l="0" r="0" t="0"/>
          <a:stretch/>
        </p:blipFill>
        <p:spPr>
          <a:xfrm>
            <a:off x="4998848" y="1610207"/>
            <a:ext cx="3687952" cy="3168352"/>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2" name="Shape 282"/>
        <p:cNvGrpSpPr/>
        <p:nvPr/>
      </p:nvGrpSpPr>
      <p:grpSpPr>
        <a:xfrm>
          <a:off x="0" y="0"/>
          <a:ext cx="0" cy="0"/>
          <a:chOff x="0" y="0"/>
          <a:chExt cx="0" cy="0"/>
        </a:xfrm>
      </p:grpSpPr>
      <p:sp>
        <p:nvSpPr>
          <p:cNvPr id="283" name="Google Shape;283;p22"/>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Arial"/>
              <a:buNone/>
            </a:pPr>
            <a:r>
              <a:rPr lang="en-AU"/>
              <a:t>Post-Game Duties</a:t>
            </a:r>
            <a:endParaRPr/>
          </a:p>
        </p:txBody>
      </p:sp>
      <p:sp>
        <p:nvSpPr>
          <p:cNvPr id="284" name="Google Shape;284;p22"/>
          <p:cNvSpPr txBox="1"/>
          <p:nvPr>
            <p:ph idx="1" type="body"/>
          </p:nvPr>
        </p:nvSpPr>
        <p:spPr>
          <a:xfrm>
            <a:off x="3779912" y="1844824"/>
            <a:ext cx="4906888" cy="4281339"/>
          </a:xfrm>
          <a:prstGeom prst="rect">
            <a:avLst/>
          </a:prstGeom>
          <a:noFill/>
          <a:ln>
            <a:noFill/>
          </a:ln>
        </p:spPr>
        <p:txBody>
          <a:bodyPr anchorCtr="0" anchor="t" bIns="45700" lIns="91425" spcFirstLastPara="1" rIns="91425" wrap="square" tIns="45700">
            <a:normAutofit/>
          </a:bodyPr>
          <a:lstStyle/>
          <a:p>
            <a:pPr indent="-342900" lvl="0" marL="342900" rtl="0" algn="l">
              <a:spcBef>
                <a:spcPts val="0"/>
              </a:spcBef>
              <a:spcAft>
                <a:spcPts val="0"/>
              </a:spcAft>
              <a:buClr>
                <a:schemeClr val="dk1"/>
              </a:buClr>
              <a:buSzPts val="3200"/>
              <a:buChar char="•"/>
            </a:pPr>
            <a:r>
              <a:rPr lang="en-AU"/>
              <a:t>Scorecard</a:t>
            </a:r>
            <a:endParaRPr/>
          </a:p>
          <a:p>
            <a:pPr indent="-285750" lvl="1" marL="742950" rtl="0" algn="l">
              <a:spcBef>
                <a:spcPts val="560"/>
              </a:spcBef>
              <a:spcAft>
                <a:spcPts val="0"/>
              </a:spcAft>
              <a:buClr>
                <a:schemeClr val="dk1"/>
              </a:buClr>
              <a:buSzPts val="2800"/>
              <a:buChar char="–"/>
            </a:pPr>
            <a:r>
              <a:rPr lang="en-AU"/>
              <a:t>Score Agreed</a:t>
            </a:r>
            <a:endParaRPr/>
          </a:p>
          <a:p>
            <a:pPr indent="-285750" lvl="1" marL="742950" rtl="0" algn="l">
              <a:spcBef>
                <a:spcPts val="560"/>
              </a:spcBef>
              <a:spcAft>
                <a:spcPts val="0"/>
              </a:spcAft>
              <a:buClr>
                <a:schemeClr val="dk1"/>
              </a:buClr>
              <a:buSzPts val="2800"/>
              <a:buChar char="–"/>
            </a:pPr>
            <a:r>
              <a:rPr lang="en-AU"/>
              <a:t>Signed by both Captains</a:t>
            </a:r>
            <a:endParaRPr/>
          </a:p>
          <a:p>
            <a:pPr indent="-285750" lvl="1" marL="742950" rtl="0" algn="l">
              <a:spcBef>
                <a:spcPts val="560"/>
              </a:spcBef>
              <a:spcAft>
                <a:spcPts val="0"/>
              </a:spcAft>
              <a:buClr>
                <a:schemeClr val="dk1"/>
              </a:buClr>
              <a:buSzPts val="2800"/>
              <a:buChar char="–"/>
            </a:pPr>
            <a:r>
              <a:rPr lang="en-AU"/>
              <a:t>Signed by Referees</a:t>
            </a:r>
            <a:endParaRPr/>
          </a:p>
          <a:p>
            <a:pPr indent="-342900" lvl="0" marL="342900" rtl="0" algn="l">
              <a:spcBef>
                <a:spcPts val="640"/>
              </a:spcBef>
              <a:spcAft>
                <a:spcPts val="0"/>
              </a:spcAft>
              <a:buClr>
                <a:schemeClr val="dk1"/>
              </a:buClr>
              <a:buSzPts val="3200"/>
              <a:buChar char="•"/>
            </a:pPr>
            <a:r>
              <a:rPr lang="en-AU"/>
              <a:t>Ball</a:t>
            </a:r>
            <a:endParaRPr/>
          </a:p>
          <a:p>
            <a:pPr indent="-342900" lvl="0" marL="342900" rtl="0" algn="l">
              <a:spcBef>
                <a:spcPts val="640"/>
              </a:spcBef>
              <a:spcAft>
                <a:spcPts val="0"/>
              </a:spcAft>
              <a:buClr>
                <a:schemeClr val="dk1"/>
              </a:buClr>
              <a:buSzPts val="3200"/>
              <a:buChar char="•"/>
            </a:pPr>
            <a:r>
              <a:rPr lang="en-AU"/>
              <a:t>Coaching</a:t>
            </a:r>
            <a:endParaRPr/>
          </a:p>
          <a:p>
            <a:pPr indent="0" lvl="0" marL="0" rtl="0" algn="l">
              <a:spcBef>
                <a:spcPts val="640"/>
              </a:spcBef>
              <a:spcAft>
                <a:spcPts val="0"/>
              </a:spcAft>
              <a:buClr>
                <a:schemeClr val="dk1"/>
              </a:buClr>
              <a:buSzPts val="3200"/>
              <a:buNone/>
            </a:pPr>
            <a:r>
              <a:t/>
            </a:r>
            <a:endParaRPr/>
          </a:p>
          <a:p>
            <a:pPr indent="-139700" lvl="0" marL="342900" rtl="0" algn="l">
              <a:spcBef>
                <a:spcPts val="640"/>
              </a:spcBef>
              <a:spcAft>
                <a:spcPts val="0"/>
              </a:spcAft>
              <a:buClr>
                <a:schemeClr val="dk1"/>
              </a:buClr>
              <a:buSzPts val="3200"/>
              <a:buNone/>
            </a:pPr>
            <a:r>
              <a:t/>
            </a:r>
            <a:endParaRPr/>
          </a:p>
        </p:txBody>
      </p:sp>
      <p:pic>
        <p:nvPicPr>
          <p:cNvPr id="285" name="Google Shape;285;p22"/>
          <p:cNvPicPr preferRelativeResize="0"/>
          <p:nvPr/>
        </p:nvPicPr>
        <p:blipFill rotWithShape="1">
          <a:blip r:embed="rId3">
            <a:alphaModFix/>
          </a:blip>
          <a:srcRect b="0" l="0" r="0" t="0"/>
          <a:stretch/>
        </p:blipFill>
        <p:spPr>
          <a:xfrm>
            <a:off x="208056" y="1772816"/>
            <a:ext cx="3427840" cy="4690046"/>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9" name="Shape 289"/>
        <p:cNvGrpSpPr/>
        <p:nvPr/>
      </p:nvGrpSpPr>
      <p:grpSpPr>
        <a:xfrm>
          <a:off x="0" y="0"/>
          <a:ext cx="0" cy="0"/>
          <a:chOff x="0" y="0"/>
          <a:chExt cx="0" cy="0"/>
        </a:xfrm>
      </p:grpSpPr>
      <p:sp>
        <p:nvSpPr>
          <p:cNvPr id="290" name="Google Shape;290;p23"/>
          <p:cNvSpPr txBox="1"/>
          <p:nvPr>
            <p:ph type="title"/>
          </p:nvPr>
        </p:nvSpPr>
        <p:spPr>
          <a:xfrm>
            <a:off x="924732" y="2069913"/>
            <a:ext cx="7128792" cy="711015"/>
          </a:xfrm>
          <a:prstGeom prst="rect">
            <a:avLst/>
          </a:prstGeom>
          <a:noFill/>
          <a:ln>
            <a:noFill/>
          </a:ln>
        </p:spPr>
        <p:txBody>
          <a:bodyPr anchorCtr="0" anchor="t" bIns="45700" lIns="91425" spcFirstLastPara="1" rIns="91425" wrap="square" tIns="45700">
            <a:normAutofit/>
          </a:bodyPr>
          <a:lstStyle/>
          <a:p>
            <a:pPr indent="0" lvl="0" marL="0" rtl="0" algn="ctr">
              <a:spcBef>
                <a:spcPts val="0"/>
              </a:spcBef>
              <a:spcAft>
                <a:spcPts val="0"/>
              </a:spcAft>
              <a:buClr>
                <a:schemeClr val="dk1"/>
              </a:buClr>
              <a:buSzPts val="4410"/>
              <a:buFont typeface="Arial"/>
              <a:buNone/>
            </a:pPr>
            <a:r>
              <a:rPr lang="en-AU" sz="4410"/>
              <a:t>MODULE 3</a:t>
            </a:r>
            <a:br>
              <a:rPr lang="en-AU" sz="4410"/>
            </a:br>
            <a:br>
              <a:rPr lang="en-AU" sz="3600"/>
            </a:br>
            <a:r>
              <a:rPr lang="en-AU" sz="3600"/>
              <a:t>COMMUNICATIONS</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4" name="Shape 294"/>
        <p:cNvGrpSpPr/>
        <p:nvPr/>
      </p:nvGrpSpPr>
      <p:grpSpPr>
        <a:xfrm>
          <a:off x="0" y="0"/>
          <a:ext cx="0" cy="0"/>
          <a:chOff x="0" y="0"/>
          <a:chExt cx="0" cy="0"/>
        </a:xfrm>
      </p:grpSpPr>
      <p:grpSp>
        <p:nvGrpSpPr>
          <p:cNvPr id="295" name="Google Shape;295;p24"/>
          <p:cNvGrpSpPr/>
          <p:nvPr/>
        </p:nvGrpSpPr>
        <p:grpSpPr>
          <a:xfrm>
            <a:off x="539552" y="728700"/>
            <a:ext cx="8280920" cy="5400600"/>
            <a:chOff x="0" y="304800"/>
            <a:chExt cx="9144000" cy="6324600"/>
          </a:xfrm>
        </p:grpSpPr>
        <p:sp>
          <p:nvSpPr>
            <p:cNvPr id="296" name="Google Shape;296;p24"/>
            <p:cNvSpPr/>
            <p:nvPr/>
          </p:nvSpPr>
          <p:spPr>
            <a:xfrm>
              <a:off x="0" y="2209800"/>
              <a:ext cx="2133600" cy="1371600"/>
            </a:xfrm>
            <a:prstGeom prst="irregularSeal1">
              <a:avLst/>
            </a:prstGeom>
            <a:solidFill>
              <a:schemeClr val="dk1"/>
            </a:solidFill>
            <a:ln cap="flat" cmpd="sng" w="952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AU" sz="1800" u="none" cap="none" strike="noStrike">
                  <a:solidFill>
                    <a:schemeClr val="lt1"/>
                  </a:solidFill>
                  <a:latin typeface="Arial Rounded"/>
                  <a:ea typeface="Arial Rounded"/>
                  <a:cs typeface="Arial Rounded"/>
                  <a:sym typeface="Arial Rounded"/>
                </a:rPr>
                <a:t>social environ</a:t>
              </a:r>
              <a:endParaRPr/>
            </a:p>
          </p:txBody>
        </p:sp>
        <p:sp>
          <p:nvSpPr>
            <p:cNvPr id="297" name="Google Shape;297;p24"/>
            <p:cNvSpPr/>
            <p:nvPr/>
          </p:nvSpPr>
          <p:spPr>
            <a:xfrm>
              <a:off x="304800" y="1295400"/>
              <a:ext cx="2057400" cy="1447800"/>
            </a:xfrm>
            <a:prstGeom prst="irregularSeal1">
              <a:avLst/>
            </a:prstGeom>
            <a:solidFill>
              <a:srgbClr val="99FF99"/>
            </a:solidFill>
            <a:ln cap="flat" cmpd="sng" w="952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AU" sz="1800" u="none" cap="none" strike="noStrike">
                  <a:solidFill>
                    <a:schemeClr val="dk1"/>
                  </a:solidFill>
                  <a:latin typeface="Arial Rounded"/>
                  <a:ea typeface="Arial Rounded"/>
                  <a:cs typeface="Arial Rounded"/>
                  <a:sym typeface="Arial Rounded"/>
                </a:rPr>
                <a:t>back ground</a:t>
              </a:r>
              <a:endParaRPr/>
            </a:p>
          </p:txBody>
        </p:sp>
        <p:sp>
          <p:nvSpPr>
            <p:cNvPr id="298" name="Google Shape;298;p24"/>
            <p:cNvSpPr/>
            <p:nvPr/>
          </p:nvSpPr>
          <p:spPr>
            <a:xfrm>
              <a:off x="2133600" y="3048000"/>
              <a:ext cx="2209800" cy="1828800"/>
            </a:xfrm>
            <a:prstGeom prst="irregularSeal1">
              <a:avLst/>
            </a:prstGeom>
            <a:gradFill>
              <a:gsLst>
                <a:gs pos="0">
                  <a:srgbClr val="A96F4E"/>
                </a:gs>
                <a:gs pos="100000">
                  <a:srgbClr val="F09E70"/>
                </a:gs>
              </a:gsLst>
              <a:path path="circle">
                <a:fillToRect b="50%" l="50%" r="50%" t="50%"/>
              </a:path>
              <a:tileRect/>
            </a:gradFill>
            <a:ln cap="flat" cmpd="sng" w="952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AU" sz="1800" u="none" cap="none" strike="noStrike">
                  <a:solidFill>
                    <a:schemeClr val="lt1"/>
                  </a:solidFill>
                  <a:latin typeface="Arial Rounded"/>
                  <a:ea typeface="Arial Rounded"/>
                  <a:cs typeface="Arial Rounded"/>
                  <a:sym typeface="Arial Rounded"/>
                </a:rPr>
                <a:t>assumptions</a:t>
              </a:r>
              <a:endParaRPr b="1" i="0" sz="2400" u="none" cap="none" strike="noStrike">
                <a:solidFill>
                  <a:schemeClr val="lt1"/>
                </a:solidFill>
                <a:latin typeface="Arial Rounded"/>
                <a:ea typeface="Arial Rounded"/>
                <a:cs typeface="Arial Rounded"/>
                <a:sym typeface="Arial Rounded"/>
              </a:endParaRPr>
            </a:p>
          </p:txBody>
        </p:sp>
        <p:sp>
          <p:nvSpPr>
            <p:cNvPr id="299" name="Google Shape;299;p24"/>
            <p:cNvSpPr/>
            <p:nvPr/>
          </p:nvSpPr>
          <p:spPr>
            <a:xfrm>
              <a:off x="3429000" y="914400"/>
              <a:ext cx="2895600" cy="2209800"/>
            </a:xfrm>
            <a:prstGeom prst="irregularSeal1">
              <a:avLst/>
            </a:prstGeom>
            <a:solidFill>
              <a:srgbClr val="00FFFF"/>
            </a:solidFill>
            <a:ln cap="flat" cmpd="sng" w="952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AU" sz="1800" u="none" cap="none" strike="noStrike">
                  <a:solidFill>
                    <a:schemeClr val="dk1"/>
                  </a:solidFill>
                  <a:latin typeface="Arial Rounded"/>
                  <a:ea typeface="Arial Rounded"/>
                  <a:cs typeface="Arial Rounded"/>
                  <a:sym typeface="Arial Rounded"/>
                </a:rPr>
                <a:t>past experiences</a:t>
              </a:r>
              <a:endParaRPr/>
            </a:p>
          </p:txBody>
        </p:sp>
        <p:sp>
          <p:nvSpPr>
            <p:cNvPr id="300" name="Google Shape;300;p24"/>
            <p:cNvSpPr/>
            <p:nvPr/>
          </p:nvSpPr>
          <p:spPr>
            <a:xfrm>
              <a:off x="1752600" y="1981200"/>
              <a:ext cx="2514600" cy="1447800"/>
            </a:xfrm>
            <a:prstGeom prst="irregularSeal1">
              <a:avLst/>
            </a:prstGeom>
            <a:solidFill>
              <a:srgbClr val="FF3300"/>
            </a:solidFill>
            <a:ln cap="flat" cmpd="sng" w="952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AU" sz="1800" u="none" cap="none" strike="noStrike">
                  <a:solidFill>
                    <a:srgbClr val="FFFF00"/>
                  </a:solidFill>
                  <a:latin typeface="Arial Rounded"/>
                  <a:ea typeface="Arial Rounded"/>
                  <a:cs typeface="Arial Rounded"/>
                  <a:sym typeface="Arial Rounded"/>
                </a:rPr>
                <a:t>emotional state</a:t>
              </a:r>
              <a:endParaRPr/>
            </a:p>
          </p:txBody>
        </p:sp>
        <p:sp>
          <p:nvSpPr>
            <p:cNvPr id="301" name="Google Shape;301;p24"/>
            <p:cNvSpPr/>
            <p:nvPr/>
          </p:nvSpPr>
          <p:spPr>
            <a:xfrm>
              <a:off x="0" y="304800"/>
              <a:ext cx="1981200" cy="1295400"/>
            </a:xfrm>
            <a:prstGeom prst="irregularSeal1">
              <a:avLst/>
            </a:prstGeom>
            <a:solidFill>
              <a:schemeClr val="hlink"/>
            </a:solidFill>
            <a:ln cap="flat" cmpd="sng" w="952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AU" sz="2000" u="none" cap="none" strike="noStrike">
                  <a:solidFill>
                    <a:schemeClr val="accent2"/>
                  </a:solidFill>
                  <a:latin typeface="Arial Rounded"/>
                  <a:ea typeface="Arial Rounded"/>
                  <a:cs typeface="Arial Rounded"/>
                  <a:sym typeface="Arial Rounded"/>
                </a:rPr>
                <a:t>mental state</a:t>
              </a:r>
              <a:endParaRPr/>
            </a:p>
          </p:txBody>
        </p:sp>
        <p:sp>
          <p:nvSpPr>
            <p:cNvPr id="302" name="Google Shape;302;p24"/>
            <p:cNvSpPr/>
            <p:nvPr/>
          </p:nvSpPr>
          <p:spPr>
            <a:xfrm>
              <a:off x="3429000" y="2590800"/>
              <a:ext cx="2286000" cy="1600200"/>
            </a:xfrm>
            <a:prstGeom prst="irregularSeal1">
              <a:avLst/>
            </a:prstGeom>
            <a:solidFill>
              <a:srgbClr val="FFFF00"/>
            </a:solidFill>
            <a:ln cap="flat" cmpd="sng" w="952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AU" sz="1800" u="none" cap="none" strike="noStrike">
                  <a:solidFill>
                    <a:schemeClr val="accent2"/>
                  </a:solidFill>
                  <a:latin typeface="Arial Rounded"/>
                  <a:ea typeface="Arial Rounded"/>
                  <a:cs typeface="Arial Rounded"/>
                  <a:sym typeface="Arial Rounded"/>
                </a:rPr>
                <a:t>nationality,</a:t>
              </a:r>
              <a:br>
                <a:rPr b="1" i="0" lang="en-AU" sz="1800" u="none" cap="none" strike="noStrike">
                  <a:solidFill>
                    <a:schemeClr val="accent2"/>
                  </a:solidFill>
                  <a:latin typeface="Arial Rounded"/>
                  <a:ea typeface="Arial Rounded"/>
                  <a:cs typeface="Arial Rounded"/>
                  <a:sym typeface="Arial Rounded"/>
                </a:rPr>
              </a:br>
              <a:r>
                <a:rPr b="1" i="0" lang="en-AU" sz="1800" u="none" cap="none" strike="noStrike">
                  <a:solidFill>
                    <a:schemeClr val="accent2"/>
                  </a:solidFill>
                  <a:latin typeface="Arial Rounded"/>
                  <a:ea typeface="Arial Rounded"/>
                  <a:cs typeface="Arial Rounded"/>
                  <a:sym typeface="Arial Rounded"/>
                </a:rPr>
                <a:t>accent</a:t>
              </a:r>
              <a:endParaRPr/>
            </a:p>
          </p:txBody>
        </p:sp>
        <p:sp>
          <p:nvSpPr>
            <p:cNvPr id="303" name="Google Shape;303;p24"/>
            <p:cNvSpPr/>
            <p:nvPr/>
          </p:nvSpPr>
          <p:spPr>
            <a:xfrm>
              <a:off x="4267200" y="3733800"/>
              <a:ext cx="2209800" cy="1600200"/>
            </a:xfrm>
            <a:prstGeom prst="irregularSeal1">
              <a:avLst/>
            </a:prstGeom>
            <a:gradFill>
              <a:gsLst>
                <a:gs pos="0">
                  <a:srgbClr val="FFFF00"/>
                </a:gs>
                <a:gs pos="100000">
                  <a:schemeClr val="accent2"/>
                </a:gs>
              </a:gsLst>
              <a:path path="circle">
                <a:fillToRect b="100%" r="100%"/>
              </a:path>
              <a:tileRect l="-100%" t="-100%"/>
            </a:gradFill>
            <a:ln cap="flat" cmpd="sng" w="952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AU" sz="1800" u="none" cap="none" strike="noStrike">
                  <a:solidFill>
                    <a:srgbClr val="003300"/>
                  </a:solidFill>
                  <a:latin typeface="Arial Rounded"/>
                  <a:ea typeface="Arial Rounded"/>
                  <a:cs typeface="Arial Rounded"/>
                  <a:sym typeface="Arial Rounded"/>
                </a:rPr>
                <a:t>self-esteem</a:t>
              </a:r>
              <a:endParaRPr/>
            </a:p>
          </p:txBody>
        </p:sp>
        <p:sp>
          <p:nvSpPr>
            <p:cNvPr id="304" name="Google Shape;304;p24"/>
            <p:cNvSpPr/>
            <p:nvPr/>
          </p:nvSpPr>
          <p:spPr>
            <a:xfrm>
              <a:off x="5105400" y="4953000"/>
              <a:ext cx="2667000" cy="1600200"/>
            </a:xfrm>
            <a:prstGeom prst="irregularSeal1">
              <a:avLst/>
            </a:prstGeom>
            <a:gradFill>
              <a:gsLst>
                <a:gs pos="0">
                  <a:srgbClr val="FF0000"/>
                </a:gs>
                <a:gs pos="50000">
                  <a:srgbClr val="FF99FF"/>
                </a:gs>
                <a:gs pos="100000">
                  <a:srgbClr val="FF0000"/>
                </a:gs>
              </a:gsLst>
              <a:lin ang="5400000" scaled="0"/>
            </a:gradFill>
            <a:ln cap="flat" cmpd="sng" w="952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AU" sz="1800" u="none" cap="none" strike="noStrike">
                  <a:solidFill>
                    <a:schemeClr val="accent2"/>
                  </a:solidFill>
                  <a:latin typeface="Arial Rounded"/>
                  <a:ea typeface="Arial Rounded"/>
                  <a:cs typeface="Arial Rounded"/>
                  <a:sym typeface="Arial Rounded"/>
                </a:rPr>
                <a:t>player skill level</a:t>
              </a:r>
              <a:endParaRPr/>
            </a:p>
          </p:txBody>
        </p:sp>
        <p:sp>
          <p:nvSpPr>
            <p:cNvPr id="305" name="Google Shape;305;p24"/>
            <p:cNvSpPr/>
            <p:nvPr/>
          </p:nvSpPr>
          <p:spPr>
            <a:xfrm>
              <a:off x="5029200" y="1981200"/>
              <a:ext cx="2362200" cy="1676400"/>
            </a:xfrm>
            <a:prstGeom prst="irregularSeal1">
              <a:avLst/>
            </a:prstGeom>
            <a:gradFill>
              <a:gsLst>
                <a:gs pos="0">
                  <a:srgbClr val="F09E70"/>
                </a:gs>
                <a:gs pos="100000">
                  <a:srgbClr val="A96F4E"/>
                </a:gs>
              </a:gsLst>
              <a:path path="circle">
                <a:fillToRect b="50%" l="50%" r="50%" t="50%"/>
              </a:path>
              <a:tileRect/>
            </a:gradFill>
            <a:ln cap="flat" cmpd="sng" w="952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AU" sz="2000" u="none" cap="none" strike="noStrike">
                  <a:solidFill>
                    <a:srgbClr val="FFFF00"/>
                  </a:solidFill>
                  <a:latin typeface="Arial Rounded"/>
                  <a:ea typeface="Arial Rounded"/>
                  <a:cs typeface="Arial Rounded"/>
                  <a:sym typeface="Arial Rounded"/>
                </a:rPr>
                <a:t>biases, beliefs</a:t>
              </a:r>
              <a:endParaRPr/>
            </a:p>
          </p:txBody>
        </p:sp>
        <p:sp>
          <p:nvSpPr>
            <p:cNvPr id="306" name="Google Shape;306;p24"/>
            <p:cNvSpPr/>
            <p:nvPr/>
          </p:nvSpPr>
          <p:spPr>
            <a:xfrm>
              <a:off x="6781800" y="4191000"/>
              <a:ext cx="2133600" cy="1524000"/>
            </a:xfrm>
            <a:prstGeom prst="irregularSeal1">
              <a:avLst/>
            </a:prstGeom>
            <a:gradFill>
              <a:gsLst>
                <a:gs pos="0">
                  <a:srgbClr val="FFFFFF"/>
                </a:gs>
                <a:gs pos="50000">
                  <a:schemeClr val="dk2"/>
                </a:gs>
                <a:gs pos="100000">
                  <a:srgbClr val="FFFFFF"/>
                </a:gs>
              </a:gsLst>
              <a:lin ang="5400000" scaled="0"/>
            </a:gradFill>
            <a:ln cap="flat" cmpd="sng" w="952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AU" sz="1800" u="none" cap="none" strike="noStrike">
                  <a:solidFill>
                    <a:srgbClr val="00FFFF"/>
                  </a:solidFill>
                  <a:latin typeface="Arial Rounded"/>
                  <a:ea typeface="Arial Rounded"/>
                  <a:cs typeface="Arial Rounded"/>
                  <a:sym typeface="Arial Rounded"/>
                </a:rPr>
                <a:t>expectations</a:t>
              </a:r>
              <a:endParaRPr/>
            </a:p>
          </p:txBody>
        </p:sp>
        <p:sp>
          <p:nvSpPr>
            <p:cNvPr id="307" name="Google Shape;307;p24"/>
            <p:cNvSpPr/>
            <p:nvPr/>
          </p:nvSpPr>
          <p:spPr>
            <a:xfrm>
              <a:off x="457200" y="3048000"/>
              <a:ext cx="2133600" cy="1676400"/>
            </a:xfrm>
            <a:prstGeom prst="irregularSeal1">
              <a:avLst/>
            </a:prstGeom>
            <a:solidFill>
              <a:srgbClr val="F9A713"/>
            </a:solidFill>
            <a:ln cap="flat" cmpd="sng" w="952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AU" sz="1800" u="none" cap="none" strike="noStrike">
                  <a:solidFill>
                    <a:srgbClr val="660066"/>
                  </a:solidFill>
                  <a:latin typeface="Arial Rounded"/>
                  <a:ea typeface="Arial Rounded"/>
                  <a:cs typeface="Arial Rounded"/>
                  <a:sym typeface="Arial Rounded"/>
                </a:rPr>
                <a:t>self concept</a:t>
              </a:r>
              <a:endParaRPr/>
            </a:p>
          </p:txBody>
        </p:sp>
        <p:sp>
          <p:nvSpPr>
            <p:cNvPr id="308" name="Google Shape;308;p24"/>
            <p:cNvSpPr/>
            <p:nvPr/>
          </p:nvSpPr>
          <p:spPr>
            <a:xfrm>
              <a:off x="1676400" y="914400"/>
              <a:ext cx="2057400" cy="1447800"/>
            </a:xfrm>
            <a:prstGeom prst="irregularSeal1">
              <a:avLst/>
            </a:prstGeom>
            <a:gradFill>
              <a:gsLst>
                <a:gs pos="0">
                  <a:srgbClr val="21FF3B"/>
                </a:gs>
                <a:gs pos="100000">
                  <a:srgbClr val="FFFF00"/>
                </a:gs>
              </a:gsLst>
              <a:path path="circle">
                <a:fillToRect b="50%" l="50%" r="50%" t="50%"/>
              </a:path>
              <a:tileRect/>
            </a:gradFill>
            <a:ln cap="flat" cmpd="sng" w="952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AU" sz="2000" u="none" cap="none" strike="noStrike">
                  <a:solidFill>
                    <a:srgbClr val="FF0000"/>
                  </a:solidFill>
                  <a:latin typeface="Arial Rounded"/>
                  <a:ea typeface="Arial Rounded"/>
                  <a:cs typeface="Arial Rounded"/>
                  <a:sym typeface="Arial Rounded"/>
                </a:rPr>
                <a:t>feelings</a:t>
              </a:r>
              <a:endParaRPr/>
            </a:p>
          </p:txBody>
        </p:sp>
        <p:sp>
          <p:nvSpPr>
            <p:cNvPr id="309" name="Google Shape;309;p24"/>
            <p:cNvSpPr/>
            <p:nvPr/>
          </p:nvSpPr>
          <p:spPr>
            <a:xfrm>
              <a:off x="2362200" y="5334000"/>
              <a:ext cx="3048000" cy="1295400"/>
            </a:xfrm>
            <a:prstGeom prst="irregularSeal1">
              <a:avLst/>
            </a:prstGeom>
            <a:solidFill>
              <a:srgbClr val="CC66FF"/>
            </a:solidFill>
            <a:ln cap="flat" cmpd="sng" w="952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AU" sz="1800" u="none" cap="none" strike="noStrike">
                  <a:solidFill>
                    <a:srgbClr val="00FFFF"/>
                  </a:solidFill>
                  <a:latin typeface="Arial Rounded"/>
                  <a:ea typeface="Arial Rounded"/>
                  <a:cs typeface="Arial Rounded"/>
                  <a:sym typeface="Arial Rounded"/>
                </a:rPr>
                <a:t>game intensity</a:t>
              </a:r>
              <a:endParaRPr/>
            </a:p>
          </p:txBody>
        </p:sp>
        <p:sp>
          <p:nvSpPr>
            <p:cNvPr id="310" name="Google Shape;310;p24"/>
            <p:cNvSpPr/>
            <p:nvPr/>
          </p:nvSpPr>
          <p:spPr>
            <a:xfrm>
              <a:off x="1371600" y="4191000"/>
              <a:ext cx="2895600" cy="1524000"/>
            </a:xfrm>
            <a:prstGeom prst="irregularSeal1">
              <a:avLst/>
            </a:prstGeom>
            <a:solidFill>
              <a:schemeClr val="lt1"/>
            </a:solidFill>
            <a:ln cap="flat" cmpd="sng" w="952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AU" sz="1800" u="none" cap="none" strike="noStrike">
                  <a:solidFill>
                    <a:srgbClr val="660066"/>
                  </a:solidFill>
                  <a:latin typeface="Arial Rounded"/>
                  <a:ea typeface="Arial Rounded"/>
                  <a:cs typeface="Arial Rounded"/>
                  <a:sym typeface="Arial Rounded"/>
                </a:rPr>
                <a:t>buddy skill level</a:t>
              </a:r>
              <a:endParaRPr/>
            </a:p>
          </p:txBody>
        </p:sp>
        <p:sp>
          <p:nvSpPr>
            <p:cNvPr id="311" name="Google Shape;311;p24"/>
            <p:cNvSpPr/>
            <p:nvPr/>
          </p:nvSpPr>
          <p:spPr>
            <a:xfrm>
              <a:off x="0" y="4724400"/>
              <a:ext cx="1905000" cy="1600200"/>
            </a:xfrm>
            <a:prstGeom prst="irregularSeal1">
              <a:avLst/>
            </a:prstGeom>
            <a:solidFill>
              <a:srgbClr val="660066"/>
            </a:solidFill>
            <a:ln cap="flat" cmpd="sng" w="952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AU" sz="1800" u="none" cap="none" strike="noStrike">
                  <a:solidFill>
                    <a:schemeClr val="lt1"/>
                  </a:solidFill>
                  <a:latin typeface="Arial Rounded"/>
                  <a:ea typeface="Arial Rounded"/>
                  <a:cs typeface="Arial Rounded"/>
                  <a:sym typeface="Arial Rounded"/>
                </a:rPr>
                <a:t>fitness level</a:t>
              </a:r>
              <a:endParaRPr/>
            </a:p>
          </p:txBody>
        </p:sp>
        <p:sp>
          <p:nvSpPr>
            <p:cNvPr id="312" name="Google Shape;312;p24"/>
            <p:cNvSpPr/>
            <p:nvPr/>
          </p:nvSpPr>
          <p:spPr>
            <a:xfrm>
              <a:off x="6477000" y="1066800"/>
              <a:ext cx="2667000" cy="1905000"/>
            </a:xfrm>
            <a:prstGeom prst="irregularSeal1">
              <a:avLst/>
            </a:prstGeom>
            <a:solidFill>
              <a:schemeClr val="hlink"/>
            </a:solidFill>
            <a:ln cap="flat" cmpd="sng" w="952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AU" sz="1800" u="none" cap="none" strike="noStrike">
                  <a:solidFill>
                    <a:schemeClr val="accent2"/>
                  </a:solidFill>
                  <a:latin typeface="Arial Rounded"/>
                  <a:ea typeface="Arial Rounded"/>
                  <a:cs typeface="Arial Rounded"/>
                  <a:sym typeface="Arial Rounded"/>
                </a:rPr>
                <a:t>attitudes &amp; values</a:t>
              </a:r>
              <a:endParaRPr/>
            </a:p>
          </p:txBody>
        </p:sp>
        <p:sp>
          <p:nvSpPr>
            <p:cNvPr id="313" name="Google Shape;313;p24"/>
            <p:cNvSpPr/>
            <p:nvPr/>
          </p:nvSpPr>
          <p:spPr>
            <a:xfrm>
              <a:off x="6096000" y="2971800"/>
              <a:ext cx="2743200" cy="1371600"/>
            </a:xfrm>
            <a:prstGeom prst="irregularSeal1">
              <a:avLst/>
            </a:prstGeom>
            <a:gradFill>
              <a:gsLst>
                <a:gs pos="0">
                  <a:srgbClr val="CC66FF"/>
                </a:gs>
                <a:gs pos="100000">
                  <a:srgbClr val="00FFFF"/>
                </a:gs>
              </a:gsLst>
              <a:lin ang="5400000" scaled="0"/>
            </a:gradFill>
            <a:ln cap="flat" cmpd="sng" w="952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AU" sz="1800" u="none" cap="none" strike="noStrike">
                  <a:solidFill>
                    <a:srgbClr val="990000"/>
                  </a:solidFill>
                  <a:latin typeface="Arial Rounded"/>
                  <a:ea typeface="Arial Rounded"/>
                  <a:cs typeface="Arial Rounded"/>
                  <a:sym typeface="Arial Rounded"/>
                </a:rPr>
                <a:t>physical environ</a:t>
              </a:r>
              <a:endParaRPr/>
            </a:p>
          </p:txBody>
        </p:sp>
        <p:sp>
          <p:nvSpPr>
            <p:cNvPr id="314" name="Google Shape;314;p24"/>
            <p:cNvSpPr/>
            <p:nvPr/>
          </p:nvSpPr>
          <p:spPr>
            <a:xfrm>
              <a:off x="3962400" y="533400"/>
              <a:ext cx="1371600" cy="990600"/>
            </a:xfrm>
            <a:prstGeom prst="irregularSeal1">
              <a:avLst/>
            </a:prstGeom>
            <a:solidFill>
              <a:schemeClr val="accent2"/>
            </a:solidFill>
            <a:ln cap="flat" cmpd="sng" w="952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AU" sz="1800" u="none" cap="none" strike="noStrike">
                  <a:solidFill>
                    <a:schemeClr val="lt1"/>
                  </a:solidFill>
                  <a:latin typeface="Arial Rounded"/>
                  <a:ea typeface="Arial Rounded"/>
                  <a:cs typeface="Arial Rounded"/>
                  <a:sym typeface="Arial Rounded"/>
                </a:rPr>
                <a:t>status</a:t>
              </a:r>
              <a:endParaRPr/>
            </a:p>
          </p:txBody>
        </p:sp>
        <p:sp>
          <p:nvSpPr>
            <p:cNvPr id="315" name="Google Shape;315;p24"/>
            <p:cNvSpPr/>
            <p:nvPr/>
          </p:nvSpPr>
          <p:spPr>
            <a:xfrm>
              <a:off x="5334000" y="609600"/>
              <a:ext cx="1828800" cy="1371600"/>
            </a:xfrm>
            <a:prstGeom prst="irregularSeal1">
              <a:avLst/>
            </a:prstGeom>
            <a:solidFill>
              <a:schemeClr val="lt1"/>
            </a:solidFill>
            <a:ln cap="flat" cmpd="sng" w="952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AU" sz="1800" u="none" cap="none" strike="noStrike">
                  <a:solidFill>
                    <a:schemeClr val="accent2"/>
                  </a:solidFill>
                  <a:latin typeface="Arial Rounded"/>
                  <a:ea typeface="Arial Rounded"/>
                  <a:cs typeface="Arial Rounded"/>
                  <a:sym typeface="Arial Rounded"/>
                </a:rPr>
                <a:t>personality</a:t>
              </a:r>
              <a:endParaRPr/>
            </a:p>
          </p:txBody>
        </p:sp>
      </p:gr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0" name="Shape 320"/>
        <p:cNvGrpSpPr/>
        <p:nvPr/>
      </p:nvGrpSpPr>
      <p:grpSpPr>
        <a:xfrm>
          <a:off x="0" y="0"/>
          <a:ext cx="0" cy="0"/>
          <a:chOff x="0" y="0"/>
          <a:chExt cx="0" cy="0"/>
        </a:xfrm>
      </p:grpSpPr>
      <p:sp>
        <p:nvSpPr>
          <p:cNvPr id="321" name="Google Shape;321;p25"/>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Arial"/>
              <a:buNone/>
            </a:pPr>
            <a:r>
              <a:rPr lang="en-AU"/>
              <a:t>Communication</a:t>
            </a:r>
            <a:endParaRPr/>
          </a:p>
        </p:txBody>
      </p:sp>
      <p:sp>
        <p:nvSpPr>
          <p:cNvPr id="322" name="Google Shape;322;p25"/>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p>
            <a:pPr indent="-154940" lvl="0" marL="342900" rtl="0" algn="l">
              <a:lnSpc>
                <a:spcPct val="80000"/>
              </a:lnSpc>
              <a:spcBef>
                <a:spcPts val="0"/>
              </a:spcBef>
              <a:spcAft>
                <a:spcPts val="0"/>
              </a:spcAft>
              <a:buClr>
                <a:schemeClr val="dk1"/>
              </a:buClr>
              <a:buSzPts val="2960"/>
              <a:buNone/>
            </a:pPr>
            <a:r>
              <a:t/>
            </a:r>
            <a:endParaRPr sz="2960"/>
          </a:p>
          <a:p>
            <a:pPr indent="0" lvl="0" marL="0" rtl="0" algn="l">
              <a:lnSpc>
                <a:spcPct val="80000"/>
              </a:lnSpc>
              <a:spcBef>
                <a:spcPts val="592"/>
              </a:spcBef>
              <a:spcAft>
                <a:spcPts val="0"/>
              </a:spcAft>
              <a:buClr>
                <a:schemeClr val="dk1"/>
              </a:buClr>
              <a:buSzPts val="2960"/>
              <a:buNone/>
            </a:pPr>
            <a:r>
              <a:t/>
            </a:r>
            <a:endParaRPr sz="2960"/>
          </a:p>
          <a:p>
            <a:pPr indent="0" lvl="0" marL="0" rtl="0" algn="l">
              <a:lnSpc>
                <a:spcPct val="80000"/>
              </a:lnSpc>
              <a:spcBef>
                <a:spcPts val="592"/>
              </a:spcBef>
              <a:spcAft>
                <a:spcPts val="0"/>
              </a:spcAft>
              <a:buClr>
                <a:schemeClr val="dk1"/>
              </a:buClr>
              <a:buSzPts val="2960"/>
              <a:buNone/>
            </a:pPr>
            <a:r>
              <a:rPr lang="en-AU" sz="2960"/>
              <a:t>Good communications are:</a:t>
            </a:r>
            <a:endParaRPr/>
          </a:p>
          <a:p>
            <a:pPr indent="-342900" lvl="0" marL="342900" rtl="0" algn="l">
              <a:lnSpc>
                <a:spcPct val="80000"/>
              </a:lnSpc>
              <a:spcBef>
                <a:spcPts val="592"/>
              </a:spcBef>
              <a:spcAft>
                <a:spcPts val="0"/>
              </a:spcAft>
              <a:buClr>
                <a:schemeClr val="dk1"/>
              </a:buClr>
              <a:buSzPts val="2960"/>
              <a:buChar char="•"/>
            </a:pPr>
            <a:r>
              <a:rPr lang="en-AU" sz="2960"/>
              <a:t>Clear and Concise</a:t>
            </a:r>
            <a:endParaRPr/>
          </a:p>
          <a:p>
            <a:pPr indent="-342900" lvl="0" marL="342900" rtl="0" algn="l">
              <a:lnSpc>
                <a:spcPct val="80000"/>
              </a:lnSpc>
              <a:spcBef>
                <a:spcPts val="592"/>
              </a:spcBef>
              <a:spcAft>
                <a:spcPts val="0"/>
              </a:spcAft>
              <a:buClr>
                <a:schemeClr val="dk1"/>
              </a:buClr>
              <a:buSzPts val="2960"/>
              <a:buChar char="•"/>
            </a:pPr>
            <a:r>
              <a:rPr lang="en-AU" sz="2960"/>
              <a:t>Can be Understood</a:t>
            </a:r>
            <a:endParaRPr/>
          </a:p>
          <a:p>
            <a:pPr indent="-342900" lvl="0" marL="342900" rtl="0" algn="l">
              <a:lnSpc>
                <a:spcPct val="80000"/>
              </a:lnSpc>
              <a:spcBef>
                <a:spcPts val="592"/>
              </a:spcBef>
              <a:spcAft>
                <a:spcPts val="0"/>
              </a:spcAft>
              <a:buClr>
                <a:schemeClr val="dk1"/>
              </a:buClr>
              <a:buSzPts val="2960"/>
              <a:buChar char="•"/>
            </a:pPr>
            <a:r>
              <a:rPr lang="en-AU" sz="2960"/>
              <a:t>Have Meaning</a:t>
            </a:r>
            <a:endParaRPr/>
          </a:p>
          <a:p>
            <a:pPr indent="-342900" lvl="0" marL="342900" rtl="0" algn="l">
              <a:lnSpc>
                <a:spcPct val="80000"/>
              </a:lnSpc>
              <a:spcBef>
                <a:spcPts val="592"/>
              </a:spcBef>
              <a:spcAft>
                <a:spcPts val="0"/>
              </a:spcAft>
              <a:buClr>
                <a:schemeClr val="dk1"/>
              </a:buClr>
              <a:buSzPts val="2960"/>
              <a:buChar char="•"/>
            </a:pPr>
            <a:r>
              <a:rPr lang="en-AU" sz="2960"/>
              <a:t>Actionable</a:t>
            </a:r>
            <a:endParaRPr/>
          </a:p>
          <a:p>
            <a:pPr indent="-342900" lvl="0" marL="342900" rtl="0" algn="l">
              <a:lnSpc>
                <a:spcPct val="80000"/>
              </a:lnSpc>
              <a:spcBef>
                <a:spcPts val="592"/>
              </a:spcBef>
              <a:spcAft>
                <a:spcPts val="0"/>
              </a:spcAft>
              <a:buClr>
                <a:schemeClr val="dk1"/>
              </a:buClr>
              <a:buSzPts val="2960"/>
              <a:buChar char="•"/>
            </a:pPr>
            <a:r>
              <a:rPr lang="en-AU" sz="2960"/>
              <a:t>Timely</a:t>
            </a:r>
            <a:endParaRPr/>
          </a:p>
          <a:p>
            <a:pPr indent="-342900" lvl="0" marL="342900" rtl="0" algn="l">
              <a:lnSpc>
                <a:spcPct val="80000"/>
              </a:lnSpc>
              <a:spcBef>
                <a:spcPts val="592"/>
              </a:spcBef>
              <a:spcAft>
                <a:spcPts val="0"/>
              </a:spcAft>
              <a:buClr>
                <a:schemeClr val="dk1"/>
              </a:buClr>
              <a:buSzPts val="2960"/>
              <a:buChar char="•"/>
            </a:pPr>
            <a:r>
              <a:rPr lang="en-AU" sz="2960"/>
              <a:t>Prioritised</a:t>
            </a:r>
            <a:endParaRPr/>
          </a:p>
        </p:txBody>
      </p:sp>
      <p:sp>
        <p:nvSpPr>
          <p:cNvPr id="323" name="Google Shape;323;p25"/>
          <p:cNvSpPr/>
          <p:nvPr/>
        </p:nvSpPr>
        <p:spPr>
          <a:xfrm>
            <a:off x="1331640" y="1417638"/>
            <a:ext cx="6120680" cy="936104"/>
          </a:xfrm>
          <a:prstGeom prst="rect">
            <a:avLst/>
          </a:prstGeom>
          <a:solidFill>
            <a:srgbClr val="E36C0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800"/>
              <a:buFont typeface="Arial"/>
              <a:buNone/>
            </a:pPr>
            <a:r>
              <a:rPr b="0" i="0" lang="en-AU" sz="2800" u="none" cap="none" strike="noStrike">
                <a:solidFill>
                  <a:srgbClr val="000000"/>
                </a:solidFill>
                <a:latin typeface="Arial"/>
                <a:ea typeface="Arial"/>
                <a:cs typeface="Arial"/>
                <a:sym typeface="Arial"/>
              </a:rPr>
              <a:t>“To impart or exchange information”</a:t>
            </a:r>
            <a:endParaRPr/>
          </a:p>
          <a:p>
            <a:pPr indent="0" lvl="0" marL="0" marR="0" rtl="0" algn="r">
              <a:lnSpc>
                <a:spcPct val="100000"/>
              </a:lnSpc>
              <a:spcBef>
                <a:spcPts val="0"/>
              </a:spcBef>
              <a:spcAft>
                <a:spcPts val="0"/>
              </a:spcAft>
              <a:buClr>
                <a:srgbClr val="000000"/>
              </a:buClr>
              <a:buSzPts val="1400"/>
              <a:buFont typeface="Arial"/>
              <a:buNone/>
            </a:pPr>
            <a:r>
              <a:rPr b="0" i="1" lang="en-AU" sz="1400" u="none" cap="none" strike="noStrike">
                <a:solidFill>
                  <a:srgbClr val="000000"/>
                </a:solidFill>
                <a:latin typeface="Arial"/>
                <a:ea typeface="Arial"/>
                <a:cs typeface="Arial"/>
                <a:sym typeface="Arial"/>
              </a:rPr>
              <a:t>Oxford English Dictionary</a:t>
            </a:r>
            <a:endParaRPr b="0" i="1" sz="1400" u="none" cap="none" strike="noStrike">
              <a:solidFill>
                <a:srgbClr val="000000"/>
              </a:solidFill>
              <a:latin typeface="Arial"/>
              <a:ea typeface="Arial"/>
              <a:cs typeface="Arial"/>
              <a:sym typeface="Arial"/>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8" name="Shape 328"/>
        <p:cNvGrpSpPr/>
        <p:nvPr/>
      </p:nvGrpSpPr>
      <p:grpSpPr>
        <a:xfrm>
          <a:off x="0" y="0"/>
          <a:ext cx="0" cy="0"/>
          <a:chOff x="0" y="0"/>
          <a:chExt cx="0" cy="0"/>
        </a:xfrm>
      </p:grpSpPr>
      <p:sp>
        <p:nvSpPr>
          <p:cNvPr id="329" name="Google Shape;329;p2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Arial"/>
              <a:buNone/>
            </a:pPr>
            <a:r>
              <a:rPr lang="en-AU"/>
              <a:t>Elements of Communication</a:t>
            </a:r>
            <a:endParaRPr/>
          </a:p>
        </p:txBody>
      </p:sp>
      <p:grpSp>
        <p:nvGrpSpPr>
          <p:cNvPr id="330" name="Google Shape;330;p26"/>
          <p:cNvGrpSpPr/>
          <p:nvPr/>
        </p:nvGrpSpPr>
        <p:grpSpPr>
          <a:xfrm>
            <a:off x="1081483" y="1783788"/>
            <a:ext cx="6981033" cy="3794479"/>
            <a:chOff x="1871" y="226996"/>
            <a:chExt cx="6981033" cy="3794479"/>
          </a:xfrm>
        </p:grpSpPr>
        <p:sp>
          <p:nvSpPr>
            <p:cNvPr id="331" name="Google Shape;331;p26"/>
            <p:cNvSpPr/>
            <p:nvPr/>
          </p:nvSpPr>
          <p:spPr>
            <a:xfrm>
              <a:off x="1871" y="226996"/>
              <a:ext cx="2892133" cy="1156853"/>
            </a:xfrm>
            <a:prstGeom prst="chevron">
              <a:avLst>
                <a:gd fmla="val 50000" name="adj"/>
              </a:avLst>
            </a:prstGeom>
            <a:solidFill>
              <a:srgbClr val="FFC00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2" name="Google Shape;332;p26"/>
            <p:cNvSpPr txBox="1"/>
            <p:nvPr/>
          </p:nvSpPr>
          <p:spPr>
            <a:xfrm>
              <a:off x="580298" y="226996"/>
              <a:ext cx="1735280" cy="1156853"/>
            </a:xfrm>
            <a:prstGeom prst="rect">
              <a:avLst/>
            </a:prstGeom>
            <a:noFill/>
            <a:ln>
              <a:noFill/>
            </a:ln>
          </p:spPr>
          <p:txBody>
            <a:bodyPr anchorCtr="0" anchor="ctr" bIns="22225" lIns="44450" spcFirstLastPara="1" rIns="0" wrap="square" tIns="22225">
              <a:noAutofit/>
            </a:bodyPr>
            <a:lstStyle/>
            <a:p>
              <a:pPr indent="0" lvl="0" marL="0" marR="0" rtl="0" algn="ctr">
                <a:lnSpc>
                  <a:spcPct val="90000"/>
                </a:lnSpc>
                <a:spcBef>
                  <a:spcPts val="0"/>
                </a:spcBef>
                <a:spcAft>
                  <a:spcPts val="0"/>
                </a:spcAft>
                <a:buClr>
                  <a:schemeClr val="lt1"/>
                </a:buClr>
                <a:buSzPts val="3500"/>
                <a:buFont typeface="Arial"/>
                <a:buNone/>
              </a:pPr>
              <a:r>
                <a:rPr b="0" i="0" lang="en-AU" sz="3500" u="none" cap="none" strike="noStrike">
                  <a:solidFill>
                    <a:schemeClr val="lt1"/>
                  </a:solidFill>
                  <a:latin typeface="Arial"/>
                  <a:ea typeface="Arial"/>
                  <a:cs typeface="Arial"/>
                  <a:sym typeface="Arial"/>
                </a:rPr>
                <a:t>Whistle</a:t>
              </a:r>
              <a:endParaRPr/>
            </a:p>
          </p:txBody>
        </p:sp>
        <p:sp>
          <p:nvSpPr>
            <p:cNvPr id="333" name="Google Shape;333;p26"/>
            <p:cNvSpPr/>
            <p:nvPr/>
          </p:nvSpPr>
          <p:spPr>
            <a:xfrm>
              <a:off x="2518028" y="325328"/>
              <a:ext cx="2400471" cy="960188"/>
            </a:xfrm>
            <a:prstGeom prst="chevron">
              <a:avLst>
                <a:gd fmla="val 50000" name="adj"/>
              </a:avLst>
            </a:prstGeom>
            <a:solidFill>
              <a:srgbClr val="F67F08">
                <a:alpha val="89803"/>
              </a:srgbClr>
            </a:solidFill>
            <a:ln cap="flat" cmpd="sng" w="25400">
              <a:solidFill>
                <a:srgbClr val="CFD7E7">
                  <a:alpha val="89803"/>
                </a:srgbClr>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4" name="Google Shape;334;p26"/>
            <p:cNvSpPr txBox="1"/>
            <p:nvPr/>
          </p:nvSpPr>
          <p:spPr>
            <a:xfrm>
              <a:off x="2998122" y="325328"/>
              <a:ext cx="1440283" cy="960188"/>
            </a:xfrm>
            <a:prstGeom prst="rect">
              <a:avLst/>
            </a:prstGeom>
            <a:noFill/>
            <a:ln>
              <a:noFill/>
            </a:ln>
          </p:spPr>
          <p:txBody>
            <a:bodyPr anchorCtr="0" anchor="ctr" bIns="14600" lIns="29200" spcFirstLastPara="1" rIns="0" wrap="square" tIns="14600">
              <a:noAutofit/>
            </a:bodyPr>
            <a:lstStyle/>
            <a:p>
              <a:pPr indent="0" lvl="0" marL="0" marR="0" rtl="0" algn="ctr">
                <a:lnSpc>
                  <a:spcPct val="90000"/>
                </a:lnSpc>
                <a:spcBef>
                  <a:spcPts val="0"/>
                </a:spcBef>
                <a:spcAft>
                  <a:spcPts val="0"/>
                </a:spcAft>
                <a:buClr>
                  <a:schemeClr val="dk1"/>
                </a:buClr>
                <a:buSzPts val="2300"/>
                <a:buFont typeface="Arial"/>
                <a:buNone/>
              </a:pPr>
              <a:r>
                <a:rPr b="0" i="0" lang="en-AU" sz="2300" u="none" cap="none" strike="noStrike">
                  <a:solidFill>
                    <a:schemeClr val="dk1"/>
                  </a:solidFill>
                  <a:latin typeface="Arial"/>
                  <a:ea typeface="Arial"/>
                  <a:cs typeface="Arial"/>
                  <a:sym typeface="Arial"/>
                </a:rPr>
                <a:t>Get attention</a:t>
              </a:r>
              <a:endParaRPr/>
            </a:p>
          </p:txBody>
        </p:sp>
        <p:sp>
          <p:nvSpPr>
            <p:cNvPr id="335" name="Google Shape;335;p26"/>
            <p:cNvSpPr/>
            <p:nvPr/>
          </p:nvSpPr>
          <p:spPr>
            <a:xfrm>
              <a:off x="4582433" y="325328"/>
              <a:ext cx="2400471" cy="960188"/>
            </a:xfrm>
            <a:prstGeom prst="chevron">
              <a:avLst>
                <a:gd fmla="val 50000" name="adj"/>
              </a:avLst>
            </a:prstGeom>
            <a:solidFill>
              <a:srgbClr val="F67F08">
                <a:alpha val="89803"/>
              </a:srgbClr>
            </a:solidFill>
            <a:ln cap="flat" cmpd="sng" w="25400">
              <a:solidFill>
                <a:srgbClr val="CFD7E7">
                  <a:alpha val="89803"/>
                </a:srgbClr>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6" name="Google Shape;336;p26"/>
            <p:cNvSpPr txBox="1"/>
            <p:nvPr/>
          </p:nvSpPr>
          <p:spPr>
            <a:xfrm>
              <a:off x="5062527" y="325328"/>
              <a:ext cx="1440283" cy="960188"/>
            </a:xfrm>
            <a:prstGeom prst="rect">
              <a:avLst/>
            </a:prstGeom>
            <a:noFill/>
            <a:ln>
              <a:noFill/>
            </a:ln>
          </p:spPr>
          <p:txBody>
            <a:bodyPr anchorCtr="0" anchor="ctr" bIns="14600" lIns="29200" spcFirstLastPara="1" rIns="0" wrap="square" tIns="14600">
              <a:noAutofit/>
            </a:bodyPr>
            <a:lstStyle/>
            <a:p>
              <a:pPr indent="0" lvl="0" marL="0" marR="0" rtl="0" algn="ctr">
                <a:lnSpc>
                  <a:spcPct val="90000"/>
                </a:lnSpc>
                <a:spcBef>
                  <a:spcPts val="0"/>
                </a:spcBef>
                <a:spcAft>
                  <a:spcPts val="0"/>
                </a:spcAft>
                <a:buClr>
                  <a:schemeClr val="dk1"/>
                </a:buClr>
                <a:buSzPts val="2300"/>
                <a:buFont typeface="Arial"/>
                <a:buNone/>
              </a:pPr>
              <a:r>
                <a:rPr b="0" i="0" lang="en-AU" sz="2300" u="none" cap="none" strike="noStrike">
                  <a:solidFill>
                    <a:schemeClr val="dk1"/>
                  </a:solidFill>
                  <a:latin typeface="Arial"/>
                  <a:ea typeface="Arial"/>
                  <a:cs typeface="Arial"/>
                  <a:sym typeface="Arial"/>
                </a:rPr>
                <a:t>Volume and Tone</a:t>
              </a:r>
              <a:endParaRPr/>
            </a:p>
          </p:txBody>
        </p:sp>
        <p:sp>
          <p:nvSpPr>
            <p:cNvPr id="337" name="Google Shape;337;p26"/>
            <p:cNvSpPr/>
            <p:nvPr/>
          </p:nvSpPr>
          <p:spPr>
            <a:xfrm>
              <a:off x="1871" y="1545809"/>
              <a:ext cx="2892133" cy="1156853"/>
            </a:xfrm>
            <a:prstGeom prst="chevron">
              <a:avLst>
                <a:gd fmla="val 50000" name="adj"/>
              </a:avLst>
            </a:prstGeom>
            <a:solidFill>
              <a:srgbClr val="FFC00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8" name="Google Shape;338;p26"/>
            <p:cNvSpPr txBox="1"/>
            <p:nvPr/>
          </p:nvSpPr>
          <p:spPr>
            <a:xfrm>
              <a:off x="580298" y="1545809"/>
              <a:ext cx="1735280" cy="1156853"/>
            </a:xfrm>
            <a:prstGeom prst="rect">
              <a:avLst/>
            </a:prstGeom>
            <a:noFill/>
            <a:ln>
              <a:noFill/>
            </a:ln>
          </p:spPr>
          <p:txBody>
            <a:bodyPr anchorCtr="0" anchor="ctr" bIns="22225" lIns="44450" spcFirstLastPara="1" rIns="0" wrap="square" tIns="22225">
              <a:noAutofit/>
            </a:bodyPr>
            <a:lstStyle/>
            <a:p>
              <a:pPr indent="0" lvl="0" marL="0" marR="0" rtl="0" algn="ctr">
                <a:lnSpc>
                  <a:spcPct val="90000"/>
                </a:lnSpc>
                <a:spcBef>
                  <a:spcPts val="0"/>
                </a:spcBef>
                <a:spcAft>
                  <a:spcPts val="0"/>
                </a:spcAft>
                <a:buClr>
                  <a:schemeClr val="lt1"/>
                </a:buClr>
                <a:buSzPts val="3500"/>
                <a:buFont typeface="Arial"/>
                <a:buNone/>
              </a:pPr>
              <a:r>
                <a:rPr b="0" i="0" lang="en-AU" sz="3500" u="none" cap="none" strike="noStrike">
                  <a:solidFill>
                    <a:schemeClr val="lt1"/>
                  </a:solidFill>
                  <a:latin typeface="Arial"/>
                  <a:ea typeface="Arial"/>
                  <a:cs typeface="Arial"/>
                  <a:sym typeface="Arial"/>
                </a:rPr>
                <a:t>Verbal</a:t>
              </a:r>
              <a:endParaRPr/>
            </a:p>
          </p:txBody>
        </p:sp>
        <p:sp>
          <p:nvSpPr>
            <p:cNvPr id="339" name="Google Shape;339;p26"/>
            <p:cNvSpPr/>
            <p:nvPr/>
          </p:nvSpPr>
          <p:spPr>
            <a:xfrm>
              <a:off x="2518028" y="1644141"/>
              <a:ext cx="2400471" cy="960188"/>
            </a:xfrm>
            <a:prstGeom prst="chevron">
              <a:avLst>
                <a:gd fmla="val 50000" name="adj"/>
              </a:avLst>
            </a:prstGeom>
            <a:solidFill>
              <a:srgbClr val="F67F08">
                <a:alpha val="89803"/>
              </a:srgbClr>
            </a:solidFill>
            <a:ln cap="flat" cmpd="sng" w="25400">
              <a:solidFill>
                <a:srgbClr val="CFD7E7">
                  <a:alpha val="89803"/>
                </a:srgbClr>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0" name="Google Shape;340;p26"/>
            <p:cNvSpPr txBox="1"/>
            <p:nvPr/>
          </p:nvSpPr>
          <p:spPr>
            <a:xfrm>
              <a:off x="2998122" y="1644141"/>
              <a:ext cx="1440283" cy="960188"/>
            </a:xfrm>
            <a:prstGeom prst="rect">
              <a:avLst/>
            </a:prstGeom>
            <a:noFill/>
            <a:ln>
              <a:noFill/>
            </a:ln>
          </p:spPr>
          <p:txBody>
            <a:bodyPr anchorCtr="0" anchor="ctr" bIns="14600" lIns="29200" spcFirstLastPara="1" rIns="0" wrap="square" tIns="14600">
              <a:noAutofit/>
            </a:bodyPr>
            <a:lstStyle/>
            <a:p>
              <a:pPr indent="0" lvl="0" marL="0" marR="0" rtl="0" algn="ctr">
                <a:lnSpc>
                  <a:spcPct val="90000"/>
                </a:lnSpc>
                <a:spcBef>
                  <a:spcPts val="0"/>
                </a:spcBef>
                <a:spcAft>
                  <a:spcPts val="0"/>
                </a:spcAft>
                <a:buClr>
                  <a:schemeClr val="dk1"/>
                </a:buClr>
                <a:buSzPts val="2300"/>
                <a:buFont typeface="Arial"/>
                <a:buNone/>
              </a:pPr>
              <a:r>
                <a:rPr b="0" i="0" lang="en-AU" sz="2300" u="none" cap="none" strike="noStrike">
                  <a:solidFill>
                    <a:schemeClr val="dk1"/>
                  </a:solidFill>
                  <a:latin typeface="Arial"/>
                  <a:ea typeface="Arial"/>
                  <a:cs typeface="Arial"/>
                  <a:sym typeface="Arial"/>
                </a:rPr>
                <a:t>What happened</a:t>
              </a:r>
              <a:endParaRPr/>
            </a:p>
          </p:txBody>
        </p:sp>
        <p:sp>
          <p:nvSpPr>
            <p:cNvPr id="341" name="Google Shape;341;p26"/>
            <p:cNvSpPr/>
            <p:nvPr/>
          </p:nvSpPr>
          <p:spPr>
            <a:xfrm>
              <a:off x="4582433" y="1644141"/>
              <a:ext cx="2400471" cy="960188"/>
            </a:xfrm>
            <a:prstGeom prst="chevron">
              <a:avLst>
                <a:gd fmla="val 50000" name="adj"/>
              </a:avLst>
            </a:prstGeom>
            <a:solidFill>
              <a:srgbClr val="F67F08">
                <a:alpha val="89803"/>
              </a:srgbClr>
            </a:solidFill>
            <a:ln cap="flat" cmpd="sng" w="25400">
              <a:solidFill>
                <a:srgbClr val="CFD7E7">
                  <a:alpha val="89803"/>
                </a:srgbClr>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2" name="Google Shape;342;p26"/>
            <p:cNvSpPr txBox="1"/>
            <p:nvPr/>
          </p:nvSpPr>
          <p:spPr>
            <a:xfrm>
              <a:off x="5062527" y="1644141"/>
              <a:ext cx="1440283" cy="960188"/>
            </a:xfrm>
            <a:prstGeom prst="rect">
              <a:avLst/>
            </a:prstGeom>
            <a:noFill/>
            <a:ln>
              <a:noFill/>
            </a:ln>
          </p:spPr>
          <p:txBody>
            <a:bodyPr anchorCtr="0" anchor="ctr" bIns="14600" lIns="29200" spcFirstLastPara="1" rIns="0" wrap="square" tIns="14600">
              <a:noAutofit/>
            </a:bodyPr>
            <a:lstStyle/>
            <a:p>
              <a:pPr indent="0" lvl="0" marL="0" marR="0" rtl="0" algn="ctr">
                <a:lnSpc>
                  <a:spcPct val="90000"/>
                </a:lnSpc>
                <a:spcBef>
                  <a:spcPts val="0"/>
                </a:spcBef>
                <a:spcAft>
                  <a:spcPts val="0"/>
                </a:spcAft>
                <a:buClr>
                  <a:schemeClr val="dk1"/>
                </a:buClr>
                <a:buSzPts val="2300"/>
                <a:buFont typeface="Arial"/>
                <a:buNone/>
              </a:pPr>
              <a:r>
                <a:rPr b="0" i="0" lang="en-AU" sz="2300" u="none" cap="none" strike="noStrike">
                  <a:solidFill>
                    <a:schemeClr val="dk1"/>
                  </a:solidFill>
                  <a:latin typeface="Arial"/>
                  <a:ea typeface="Arial"/>
                  <a:cs typeface="Arial"/>
                  <a:sym typeface="Arial"/>
                </a:rPr>
                <a:t>What to do next</a:t>
              </a:r>
              <a:endParaRPr/>
            </a:p>
          </p:txBody>
        </p:sp>
        <p:sp>
          <p:nvSpPr>
            <p:cNvPr id="343" name="Google Shape;343;p26"/>
            <p:cNvSpPr/>
            <p:nvPr/>
          </p:nvSpPr>
          <p:spPr>
            <a:xfrm>
              <a:off x="1871" y="2864622"/>
              <a:ext cx="2892133" cy="1156853"/>
            </a:xfrm>
            <a:prstGeom prst="chevron">
              <a:avLst>
                <a:gd fmla="val 50000" name="adj"/>
              </a:avLst>
            </a:prstGeom>
            <a:solidFill>
              <a:srgbClr val="FFC00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4" name="Google Shape;344;p26"/>
            <p:cNvSpPr txBox="1"/>
            <p:nvPr/>
          </p:nvSpPr>
          <p:spPr>
            <a:xfrm>
              <a:off x="580298" y="2864622"/>
              <a:ext cx="1735280" cy="1156853"/>
            </a:xfrm>
            <a:prstGeom prst="rect">
              <a:avLst/>
            </a:prstGeom>
            <a:noFill/>
            <a:ln>
              <a:noFill/>
            </a:ln>
          </p:spPr>
          <p:txBody>
            <a:bodyPr anchorCtr="0" anchor="ctr" bIns="22225" lIns="44450" spcFirstLastPara="1" rIns="0" wrap="square" tIns="22225">
              <a:noAutofit/>
            </a:bodyPr>
            <a:lstStyle/>
            <a:p>
              <a:pPr indent="0" lvl="0" marL="0" marR="0" rtl="0" algn="ctr">
                <a:lnSpc>
                  <a:spcPct val="90000"/>
                </a:lnSpc>
                <a:spcBef>
                  <a:spcPts val="0"/>
                </a:spcBef>
                <a:spcAft>
                  <a:spcPts val="0"/>
                </a:spcAft>
                <a:buClr>
                  <a:schemeClr val="lt1"/>
                </a:buClr>
                <a:buSzPts val="3500"/>
                <a:buFont typeface="Arial"/>
                <a:buNone/>
              </a:pPr>
              <a:r>
                <a:rPr b="0" i="0" lang="en-AU" sz="3500" u="none" cap="none" strike="noStrike">
                  <a:solidFill>
                    <a:schemeClr val="lt1"/>
                  </a:solidFill>
                  <a:latin typeface="Arial"/>
                  <a:ea typeface="Arial"/>
                  <a:cs typeface="Arial"/>
                  <a:sym typeface="Arial"/>
                </a:rPr>
                <a:t>Physical</a:t>
              </a:r>
              <a:endParaRPr/>
            </a:p>
          </p:txBody>
        </p:sp>
        <p:sp>
          <p:nvSpPr>
            <p:cNvPr id="345" name="Google Shape;345;p26"/>
            <p:cNvSpPr/>
            <p:nvPr/>
          </p:nvSpPr>
          <p:spPr>
            <a:xfrm>
              <a:off x="2518028" y="2962954"/>
              <a:ext cx="2400471" cy="960188"/>
            </a:xfrm>
            <a:prstGeom prst="chevron">
              <a:avLst>
                <a:gd fmla="val 50000" name="adj"/>
              </a:avLst>
            </a:prstGeom>
            <a:solidFill>
              <a:srgbClr val="F67F08">
                <a:alpha val="89803"/>
              </a:srgbClr>
            </a:solidFill>
            <a:ln cap="flat" cmpd="sng" w="25400">
              <a:solidFill>
                <a:srgbClr val="CFD7E7">
                  <a:alpha val="89803"/>
                </a:srgbClr>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6" name="Google Shape;346;p26"/>
            <p:cNvSpPr txBox="1"/>
            <p:nvPr/>
          </p:nvSpPr>
          <p:spPr>
            <a:xfrm>
              <a:off x="2998122" y="2962954"/>
              <a:ext cx="1440283" cy="960188"/>
            </a:xfrm>
            <a:prstGeom prst="rect">
              <a:avLst/>
            </a:prstGeom>
            <a:noFill/>
            <a:ln>
              <a:noFill/>
            </a:ln>
          </p:spPr>
          <p:txBody>
            <a:bodyPr anchorCtr="0" anchor="ctr" bIns="14600" lIns="29200" spcFirstLastPara="1" rIns="0" wrap="square" tIns="14600">
              <a:noAutofit/>
            </a:bodyPr>
            <a:lstStyle/>
            <a:p>
              <a:pPr indent="0" lvl="0" marL="0" marR="0" rtl="0" algn="ctr">
                <a:lnSpc>
                  <a:spcPct val="90000"/>
                </a:lnSpc>
                <a:spcBef>
                  <a:spcPts val="0"/>
                </a:spcBef>
                <a:spcAft>
                  <a:spcPts val="0"/>
                </a:spcAft>
                <a:buClr>
                  <a:schemeClr val="dk1"/>
                </a:buClr>
                <a:buSzPts val="2300"/>
                <a:buFont typeface="Arial"/>
                <a:buNone/>
              </a:pPr>
              <a:r>
                <a:rPr b="0" i="0" lang="en-AU" sz="2300" u="none" cap="none" strike="noStrike">
                  <a:solidFill>
                    <a:schemeClr val="dk1"/>
                  </a:solidFill>
                  <a:latin typeface="Arial"/>
                  <a:ea typeface="Arial"/>
                  <a:cs typeface="Arial"/>
                  <a:sym typeface="Arial"/>
                </a:rPr>
                <a:t>Hand Signals</a:t>
              </a:r>
              <a:endParaRPr/>
            </a:p>
          </p:txBody>
        </p:sp>
        <p:sp>
          <p:nvSpPr>
            <p:cNvPr id="347" name="Google Shape;347;p26"/>
            <p:cNvSpPr/>
            <p:nvPr/>
          </p:nvSpPr>
          <p:spPr>
            <a:xfrm>
              <a:off x="4582433" y="2962954"/>
              <a:ext cx="2400471" cy="960188"/>
            </a:xfrm>
            <a:prstGeom prst="chevron">
              <a:avLst>
                <a:gd fmla="val 50000" name="adj"/>
              </a:avLst>
            </a:prstGeom>
            <a:solidFill>
              <a:srgbClr val="F67F08">
                <a:alpha val="89803"/>
              </a:srgbClr>
            </a:solidFill>
            <a:ln cap="flat" cmpd="sng" w="25400">
              <a:solidFill>
                <a:srgbClr val="CFD7E7">
                  <a:alpha val="89803"/>
                </a:srgbClr>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8" name="Google Shape;348;p26"/>
            <p:cNvSpPr txBox="1"/>
            <p:nvPr/>
          </p:nvSpPr>
          <p:spPr>
            <a:xfrm>
              <a:off x="5062527" y="2962954"/>
              <a:ext cx="1440283" cy="960188"/>
            </a:xfrm>
            <a:prstGeom prst="rect">
              <a:avLst/>
            </a:prstGeom>
            <a:noFill/>
            <a:ln>
              <a:noFill/>
            </a:ln>
          </p:spPr>
          <p:txBody>
            <a:bodyPr anchorCtr="0" anchor="ctr" bIns="14600" lIns="29200" spcFirstLastPara="1" rIns="0" wrap="square" tIns="14600">
              <a:noAutofit/>
            </a:bodyPr>
            <a:lstStyle/>
            <a:p>
              <a:pPr indent="0" lvl="0" marL="0" marR="0" rtl="0" algn="ctr">
                <a:lnSpc>
                  <a:spcPct val="90000"/>
                </a:lnSpc>
                <a:spcBef>
                  <a:spcPts val="0"/>
                </a:spcBef>
                <a:spcAft>
                  <a:spcPts val="0"/>
                </a:spcAft>
                <a:buClr>
                  <a:schemeClr val="dk1"/>
                </a:buClr>
                <a:buSzPts val="2300"/>
                <a:buFont typeface="Arial"/>
                <a:buNone/>
              </a:pPr>
              <a:r>
                <a:rPr b="0" i="0" lang="en-AU" sz="2300" u="none" cap="none" strike="noStrike">
                  <a:solidFill>
                    <a:schemeClr val="dk1"/>
                  </a:solidFill>
                  <a:latin typeface="Arial"/>
                  <a:ea typeface="Arial"/>
                  <a:cs typeface="Arial"/>
                  <a:sym typeface="Arial"/>
                </a:rPr>
                <a:t>Location and Movement</a:t>
              </a:r>
              <a:endParaRPr/>
            </a:p>
          </p:txBody>
        </p:sp>
      </p:gr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3" name="Shape 353"/>
        <p:cNvGrpSpPr/>
        <p:nvPr/>
      </p:nvGrpSpPr>
      <p:grpSpPr>
        <a:xfrm>
          <a:off x="0" y="0"/>
          <a:ext cx="0" cy="0"/>
          <a:chOff x="0" y="0"/>
          <a:chExt cx="0" cy="0"/>
        </a:xfrm>
      </p:grpSpPr>
      <p:sp>
        <p:nvSpPr>
          <p:cNvPr id="354" name="Google Shape;354;p2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Arial"/>
              <a:buNone/>
            </a:pPr>
            <a:r>
              <a:rPr lang="en-AU"/>
              <a:t>Verbal - What to say?</a:t>
            </a:r>
            <a:endParaRPr/>
          </a:p>
        </p:txBody>
      </p:sp>
      <p:grpSp>
        <p:nvGrpSpPr>
          <p:cNvPr id="355" name="Google Shape;355;p27"/>
          <p:cNvGrpSpPr/>
          <p:nvPr/>
        </p:nvGrpSpPr>
        <p:grpSpPr>
          <a:xfrm>
            <a:off x="1524000" y="1557510"/>
            <a:ext cx="6096000" cy="4062562"/>
            <a:chOff x="0" y="718"/>
            <a:chExt cx="6096000" cy="4062562"/>
          </a:xfrm>
        </p:grpSpPr>
        <p:sp>
          <p:nvSpPr>
            <p:cNvPr id="356" name="Google Shape;356;p27"/>
            <p:cNvSpPr/>
            <p:nvPr/>
          </p:nvSpPr>
          <p:spPr>
            <a:xfrm>
              <a:off x="0" y="3059187"/>
              <a:ext cx="6096000" cy="1004093"/>
            </a:xfrm>
            <a:prstGeom prst="rect">
              <a:avLst/>
            </a:prstGeom>
            <a:solidFill>
              <a:srgbClr val="E36C09"/>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7" name="Google Shape;357;p27"/>
            <p:cNvSpPr txBox="1"/>
            <p:nvPr/>
          </p:nvSpPr>
          <p:spPr>
            <a:xfrm>
              <a:off x="0" y="3059187"/>
              <a:ext cx="6096000" cy="542210"/>
            </a:xfrm>
            <a:prstGeom prst="rect">
              <a:avLst/>
            </a:prstGeom>
            <a:noFill/>
            <a:ln>
              <a:noFill/>
            </a:ln>
          </p:spPr>
          <p:txBody>
            <a:bodyPr anchorCtr="0" anchor="ctr" bIns="135125" lIns="135125" spcFirstLastPara="1" rIns="135125" wrap="square" tIns="135125">
              <a:noAutofit/>
            </a:bodyPr>
            <a:lstStyle/>
            <a:p>
              <a:pPr indent="0" lvl="0" marL="0" marR="0" rtl="0" algn="ctr">
                <a:lnSpc>
                  <a:spcPct val="90000"/>
                </a:lnSpc>
                <a:spcBef>
                  <a:spcPts val="0"/>
                </a:spcBef>
                <a:spcAft>
                  <a:spcPts val="0"/>
                </a:spcAft>
                <a:buClr>
                  <a:schemeClr val="lt1"/>
                </a:buClr>
                <a:buSzPts val="1900"/>
                <a:buFont typeface="Arial"/>
                <a:buNone/>
              </a:pPr>
              <a:r>
                <a:rPr b="0" i="0" lang="en-AU" sz="1900" u="none" cap="none" strike="noStrike">
                  <a:solidFill>
                    <a:schemeClr val="lt1"/>
                  </a:solidFill>
                  <a:latin typeface="Arial"/>
                  <a:ea typeface="Arial"/>
                  <a:cs typeface="Arial"/>
                  <a:sym typeface="Arial"/>
                </a:rPr>
                <a:t>You are playing advantage against Six</a:t>
              </a:r>
              <a:endParaRPr/>
            </a:p>
          </p:txBody>
        </p:sp>
        <p:sp>
          <p:nvSpPr>
            <p:cNvPr id="358" name="Google Shape;358;p27"/>
            <p:cNvSpPr/>
            <p:nvPr/>
          </p:nvSpPr>
          <p:spPr>
            <a:xfrm>
              <a:off x="0" y="3581316"/>
              <a:ext cx="3047999" cy="461883"/>
            </a:xfrm>
            <a:prstGeom prst="rect">
              <a:avLst/>
            </a:prstGeom>
            <a:solidFill>
              <a:srgbClr val="FFC000">
                <a:alpha val="89803"/>
              </a:srgbClr>
            </a:solidFill>
            <a:ln cap="flat" cmpd="sng" w="25400">
              <a:solidFill>
                <a:srgbClr val="CFD7E7">
                  <a:alpha val="89803"/>
                </a:srgbClr>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9" name="Google Shape;359;p27"/>
            <p:cNvSpPr txBox="1"/>
            <p:nvPr/>
          </p:nvSpPr>
          <p:spPr>
            <a:xfrm>
              <a:off x="0" y="3581316"/>
              <a:ext cx="3047999" cy="461883"/>
            </a:xfrm>
            <a:prstGeom prst="rect">
              <a:avLst/>
            </a:prstGeom>
            <a:noFill/>
            <a:ln>
              <a:noFill/>
            </a:ln>
          </p:spPr>
          <p:txBody>
            <a:bodyPr anchorCtr="0" anchor="ctr" bIns="21575" lIns="120900" spcFirstLastPara="1" rIns="120900" wrap="square" tIns="21575">
              <a:noAutofit/>
            </a:bodyPr>
            <a:lstStyle/>
            <a:p>
              <a:pPr indent="0" lvl="0" marL="0" marR="0" rtl="0" algn="ctr">
                <a:lnSpc>
                  <a:spcPct val="90000"/>
                </a:lnSpc>
                <a:spcBef>
                  <a:spcPts val="0"/>
                </a:spcBef>
                <a:spcAft>
                  <a:spcPts val="0"/>
                </a:spcAft>
                <a:buClr>
                  <a:schemeClr val="dk1"/>
                </a:buClr>
                <a:buSzPts val="1700"/>
                <a:buFont typeface="Arial"/>
                <a:buNone/>
              </a:pPr>
              <a:r>
                <a:rPr b="0" i="0" lang="en-AU" sz="1700" u="none" cap="none" strike="noStrike">
                  <a:solidFill>
                    <a:schemeClr val="dk1"/>
                  </a:solidFill>
                  <a:latin typeface="Arial"/>
                  <a:ea typeface="Arial"/>
                  <a:cs typeface="Arial"/>
                  <a:sym typeface="Arial"/>
                </a:rPr>
                <a:t>“Play On”</a:t>
              </a:r>
              <a:endParaRPr/>
            </a:p>
          </p:txBody>
        </p:sp>
        <p:sp>
          <p:nvSpPr>
            <p:cNvPr id="360" name="Google Shape;360;p27"/>
            <p:cNvSpPr/>
            <p:nvPr/>
          </p:nvSpPr>
          <p:spPr>
            <a:xfrm>
              <a:off x="3048000" y="3581316"/>
              <a:ext cx="3047999" cy="461883"/>
            </a:xfrm>
            <a:prstGeom prst="rect">
              <a:avLst/>
            </a:prstGeom>
            <a:solidFill>
              <a:srgbClr val="FFC000">
                <a:alpha val="89803"/>
              </a:srgbClr>
            </a:solidFill>
            <a:ln cap="flat" cmpd="sng" w="25400">
              <a:solidFill>
                <a:srgbClr val="CFD7E7">
                  <a:alpha val="89803"/>
                </a:srgbClr>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1" name="Google Shape;361;p27"/>
            <p:cNvSpPr txBox="1"/>
            <p:nvPr/>
          </p:nvSpPr>
          <p:spPr>
            <a:xfrm>
              <a:off x="3048000" y="3581316"/>
              <a:ext cx="3047999" cy="461883"/>
            </a:xfrm>
            <a:prstGeom prst="rect">
              <a:avLst/>
            </a:prstGeom>
            <a:noFill/>
            <a:ln>
              <a:noFill/>
            </a:ln>
          </p:spPr>
          <p:txBody>
            <a:bodyPr anchorCtr="0" anchor="ctr" bIns="21575" lIns="120900" spcFirstLastPara="1" rIns="120900" wrap="square" tIns="21575">
              <a:noAutofit/>
            </a:bodyPr>
            <a:lstStyle/>
            <a:p>
              <a:pPr indent="0" lvl="0" marL="0" marR="0" rtl="0" algn="ctr">
                <a:lnSpc>
                  <a:spcPct val="90000"/>
                </a:lnSpc>
                <a:spcBef>
                  <a:spcPts val="0"/>
                </a:spcBef>
                <a:spcAft>
                  <a:spcPts val="0"/>
                </a:spcAft>
                <a:buClr>
                  <a:schemeClr val="dk1"/>
                </a:buClr>
                <a:buSzPts val="1700"/>
                <a:buFont typeface="Arial"/>
                <a:buNone/>
              </a:pPr>
              <a:r>
                <a:rPr b="0" i="0" lang="en-AU" sz="1700" u="none" cap="none" strike="noStrike">
                  <a:solidFill>
                    <a:schemeClr val="dk1"/>
                  </a:solidFill>
                  <a:latin typeface="Arial"/>
                  <a:ea typeface="Arial"/>
                  <a:cs typeface="Arial"/>
                  <a:sym typeface="Arial"/>
                </a:rPr>
                <a:t>“Offside six, play on”</a:t>
              </a:r>
              <a:endParaRPr/>
            </a:p>
          </p:txBody>
        </p:sp>
        <p:sp>
          <p:nvSpPr>
            <p:cNvPr id="362" name="Google Shape;362;p27"/>
            <p:cNvSpPr/>
            <p:nvPr/>
          </p:nvSpPr>
          <p:spPr>
            <a:xfrm rot="10800000">
              <a:off x="0" y="1529953"/>
              <a:ext cx="6096000" cy="1544296"/>
            </a:xfrm>
            <a:prstGeom prst="upArrowCallout">
              <a:avLst>
                <a:gd fmla="val 25000" name="adj1"/>
                <a:gd fmla="val 25000" name="adj2"/>
                <a:gd fmla="val 25000" name="adj3"/>
                <a:gd fmla="val 64977" name="adj4"/>
              </a:avLst>
            </a:prstGeom>
            <a:solidFill>
              <a:srgbClr val="E36C09"/>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3" name="Google Shape;363;p27"/>
            <p:cNvSpPr txBox="1"/>
            <p:nvPr/>
          </p:nvSpPr>
          <p:spPr>
            <a:xfrm>
              <a:off x="0" y="1529953"/>
              <a:ext cx="6096000" cy="542047"/>
            </a:xfrm>
            <a:prstGeom prst="rect">
              <a:avLst/>
            </a:prstGeom>
            <a:noFill/>
            <a:ln>
              <a:noFill/>
            </a:ln>
          </p:spPr>
          <p:txBody>
            <a:bodyPr anchorCtr="0" anchor="ctr" bIns="135125" lIns="135125" spcFirstLastPara="1" rIns="135125" wrap="square" tIns="135125">
              <a:noAutofit/>
            </a:bodyPr>
            <a:lstStyle/>
            <a:p>
              <a:pPr indent="0" lvl="0" marL="0" marR="0" rtl="0" algn="ctr">
                <a:lnSpc>
                  <a:spcPct val="90000"/>
                </a:lnSpc>
                <a:spcBef>
                  <a:spcPts val="0"/>
                </a:spcBef>
                <a:spcAft>
                  <a:spcPts val="0"/>
                </a:spcAft>
                <a:buClr>
                  <a:schemeClr val="lt1"/>
                </a:buClr>
                <a:buSzPts val="1900"/>
                <a:buFont typeface="Arial"/>
                <a:buNone/>
              </a:pPr>
              <a:r>
                <a:rPr b="0" i="0" lang="en-AU" sz="1900" u="none" cap="none" strike="noStrike">
                  <a:solidFill>
                    <a:schemeClr val="lt1"/>
                  </a:solidFill>
                  <a:latin typeface="Arial"/>
                  <a:ea typeface="Arial"/>
                  <a:cs typeface="Arial"/>
                  <a:sym typeface="Arial"/>
                </a:rPr>
                <a:t>Six is now onside</a:t>
              </a:r>
              <a:endParaRPr/>
            </a:p>
          </p:txBody>
        </p:sp>
        <p:sp>
          <p:nvSpPr>
            <p:cNvPr id="364" name="Google Shape;364;p27"/>
            <p:cNvSpPr/>
            <p:nvPr/>
          </p:nvSpPr>
          <p:spPr>
            <a:xfrm>
              <a:off x="0" y="2072001"/>
              <a:ext cx="3047999" cy="461744"/>
            </a:xfrm>
            <a:prstGeom prst="rect">
              <a:avLst/>
            </a:prstGeom>
            <a:solidFill>
              <a:srgbClr val="FFC000">
                <a:alpha val="89803"/>
              </a:srgbClr>
            </a:solidFill>
            <a:ln cap="flat" cmpd="sng" w="25400">
              <a:solidFill>
                <a:srgbClr val="CFD7E7">
                  <a:alpha val="89803"/>
                </a:srgbClr>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5" name="Google Shape;365;p27"/>
            <p:cNvSpPr txBox="1"/>
            <p:nvPr/>
          </p:nvSpPr>
          <p:spPr>
            <a:xfrm>
              <a:off x="0" y="2072001"/>
              <a:ext cx="3047999" cy="461744"/>
            </a:xfrm>
            <a:prstGeom prst="rect">
              <a:avLst/>
            </a:prstGeom>
            <a:noFill/>
            <a:ln>
              <a:noFill/>
            </a:ln>
          </p:spPr>
          <p:txBody>
            <a:bodyPr anchorCtr="0" anchor="ctr" bIns="21575" lIns="120900" spcFirstLastPara="1" rIns="120900" wrap="square" tIns="21575">
              <a:noAutofit/>
            </a:bodyPr>
            <a:lstStyle/>
            <a:p>
              <a:pPr indent="0" lvl="0" marL="0" marR="0" rtl="0" algn="ctr">
                <a:lnSpc>
                  <a:spcPct val="90000"/>
                </a:lnSpc>
                <a:spcBef>
                  <a:spcPts val="0"/>
                </a:spcBef>
                <a:spcAft>
                  <a:spcPts val="0"/>
                </a:spcAft>
                <a:buClr>
                  <a:schemeClr val="dk1"/>
                </a:buClr>
                <a:buSzPts val="1700"/>
                <a:buFont typeface="Arial"/>
                <a:buNone/>
              </a:pPr>
              <a:r>
                <a:rPr b="0" i="0" lang="en-AU" sz="1700" u="none" cap="none" strike="noStrike">
                  <a:solidFill>
                    <a:schemeClr val="dk1"/>
                  </a:solidFill>
                  <a:latin typeface="Arial"/>
                  <a:ea typeface="Arial"/>
                  <a:cs typeface="Arial"/>
                  <a:sym typeface="Arial"/>
                </a:rPr>
                <a:t>“She’s good”</a:t>
              </a:r>
              <a:endParaRPr/>
            </a:p>
          </p:txBody>
        </p:sp>
        <p:sp>
          <p:nvSpPr>
            <p:cNvPr id="366" name="Google Shape;366;p27"/>
            <p:cNvSpPr/>
            <p:nvPr/>
          </p:nvSpPr>
          <p:spPr>
            <a:xfrm>
              <a:off x="3048000" y="2072001"/>
              <a:ext cx="3047999" cy="461744"/>
            </a:xfrm>
            <a:prstGeom prst="rect">
              <a:avLst/>
            </a:prstGeom>
            <a:solidFill>
              <a:srgbClr val="FFC000">
                <a:alpha val="89803"/>
              </a:srgbClr>
            </a:solidFill>
            <a:ln cap="flat" cmpd="sng" w="25400">
              <a:solidFill>
                <a:srgbClr val="CFD7E7">
                  <a:alpha val="89803"/>
                </a:srgbClr>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7" name="Google Shape;367;p27"/>
            <p:cNvSpPr txBox="1"/>
            <p:nvPr/>
          </p:nvSpPr>
          <p:spPr>
            <a:xfrm>
              <a:off x="3048000" y="2072001"/>
              <a:ext cx="3047999" cy="461744"/>
            </a:xfrm>
            <a:prstGeom prst="rect">
              <a:avLst/>
            </a:prstGeom>
            <a:noFill/>
            <a:ln>
              <a:noFill/>
            </a:ln>
          </p:spPr>
          <p:txBody>
            <a:bodyPr anchorCtr="0" anchor="ctr" bIns="21575" lIns="120900" spcFirstLastPara="1" rIns="120900" wrap="square" tIns="21575">
              <a:noAutofit/>
            </a:bodyPr>
            <a:lstStyle/>
            <a:p>
              <a:pPr indent="0" lvl="0" marL="0" marR="0" rtl="0" algn="ctr">
                <a:lnSpc>
                  <a:spcPct val="90000"/>
                </a:lnSpc>
                <a:spcBef>
                  <a:spcPts val="0"/>
                </a:spcBef>
                <a:spcAft>
                  <a:spcPts val="0"/>
                </a:spcAft>
                <a:buClr>
                  <a:schemeClr val="dk1"/>
                </a:buClr>
                <a:buSzPts val="1700"/>
                <a:buFont typeface="Arial"/>
                <a:buNone/>
              </a:pPr>
              <a:r>
                <a:rPr b="0" i="0" lang="en-AU" sz="1700" u="none" cap="none" strike="noStrike">
                  <a:solidFill>
                    <a:schemeClr val="dk1"/>
                  </a:solidFill>
                  <a:latin typeface="Arial"/>
                  <a:ea typeface="Arial"/>
                  <a:cs typeface="Arial"/>
                  <a:sym typeface="Arial"/>
                </a:rPr>
                <a:t>“Good job six, onside</a:t>
              </a:r>
              <a:endParaRPr/>
            </a:p>
          </p:txBody>
        </p:sp>
        <p:sp>
          <p:nvSpPr>
            <p:cNvPr id="368" name="Google Shape;368;p27"/>
            <p:cNvSpPr/>
            <p:nvPr/>
          </p:nvSpPr>
          <p:spPr>
            <a:xfrm rot="10800000">
              <a:off x="0" y="718"/>
              <a:ext cx="6096000" cy="1544296"/>
            </a:xfrm>
            <a:prstGeom prst="upArrowCallout">
              <a:avLst>
                <a:gd fmla="val 25000" name="adj1"/>
                <a:gd fmla="val 25000" name="adj2"/>
                <a:gd fmla="val 25000" name="adj3"/>
                <a:gd fmla="val 64977" name="adj4"/>
              </a:avLst>
            </a:prstGeom>
            <a:solidFill>
              <a:srgbClr val="E36C09"/>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9" name="Google Shape;369;p27"/>
            <p:cNvSpPr txBox="1"/>
            <p:nvPr/>
          </p:nvSpPr>
          <p:spPr>
            <a:xfrm>
              <a:off x="0" y="718"/>
              <a:ext cx="6096000" cy="542047"/>
            </a:xfrm>
            <a:prstGeom prst="rect">
              <a:avLst/>
            </a:prstGeom>
            <a:noFill/>
            <a:ln>
              <a:noFill/>
            </a:ln>
          </p:spPr>
          <p:txBody>
            <a:bodyPr anchorCtr="0" anchor="ctr" bIns="135125" lIns="135125" spcFirstLastPara="1" rIns="135125" wrap="square" tIns="135125">
              <a:noAutofit/>
            </a:bodyPr>
            <a:lstStyle/>
            <a:p>
              <a:pPr indent="0" lvl="0" marL="0" marR="0" rtl="0" algn="ctr">
                <a:lnSpc>
                  <a:spcPct val="90000"/>
                </a:lnSpc>
                <a:spcBef>
                  <a:spcPts val="0"/>
                </a:spcBef>
                <a:spcAft>
                  <a:spcPts val="0"/>
                </a:spcAft>
                <a:buClr>
                  <a:schemeClr val="lt1"/>
                </a:buClr>
                <a:buSzPts val="1900"/>
                <a:buFont typeface="Arial"/>
                <a:buNone/>
              </a:pPr>
              <a:r>
                <a:rPr b="0" i="0" lang="en-AU" sz="1900" u="none" cap="none" strike="noStrike">
                  <a:solidFill>
                    <a:schemeClr val="lt1"/>
                  </a:solidFill>
                  <a:latin typeface="Arial"/>
                  <a:ea typeface="Arial"/>
                  <a:cs typeface="Arial"/>
                  <a:sym typeface="Arial"/>
                </a:rPr>
                <a:t>Six is offside and you want them to come back</a:t>
              </a:r>
              <a:endParaRPr/>
            </a:p>
          </p:txBody>
        </p:sp>
        <p:sp>
          <p:nvSpPr>
            <p:cNvPr id="370" name="Google Shape;370;p27"/>
            <p:cNvSpPr/>
            <p:nvPr/>
          </p:nvSpPr>
          <p:spPr>
            <a:xfrm>
              <a:off x="0" y="542766"/>
              <a:ext cx="3047999" cy="461744"/>
            </a:xfrm>
            <a:prstGeom prst="rect">
              <a:avLst/>
            </a:prstGeom>
            <a:solidFill>
              <a:srgbClr val="FFC000">
                <a:alpha val="89803"/>
              </a:srgbClr>
            </a:solidFill>
            <a:ln cap="flat" cmpd="sng" w="25400">
              <a:solidFill>
                <a:srgbClr val="CFD7E7">
                  <a:alpha val="89803"/>
                </a:srgbClr>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1" name="Google Shape;371;p27"/>
            <p:cNvSpPr txBox="1"/>
            <p:nvPr/>
          </p:nvSpPr>
          <p:spPr>
            <a:xfrm>
              <a:off x="0" y="542766"/>
              <a:ext cx="3047999" cy="461744"/>
            </a:xfrm>
            <a:prstGeom prst="rect">
              <a:avLst/>
            </a:prstGeom>
            <a:noFill/>
            <a:ln>
              <a:noFill/>
            </a:ln>
          </p:spPr>
          <p:txBody>
            <a:bodyPr anchorCtr="0" anchor="ctr" bIns="21575" lIns="120900" spcFirstLastPara="1" rIns="120900" wrap="square" tIns="21575">
              <a:noAutofit/>
            </a:bodyPr>
            <a:lstStyle/>
            <a:p>
              <a:pPr indent="0" lvl="0" marL="0" marR="0" rtl="0" algn="ctr">
                <a:lnSpc>
                  <a:spcPct val="90000"/>
                </a:lnSpc>
                <a:spcBef>
                  <a:spcPts val="0"/>
                </a:spcBef>
                <a:spcAft>
                  <a:spcPts val="0"/>
                </a:spcAft>
                <a:buClr>
                  <a:schemeClr val="dk1"/>
                </a:buClr>
                <a:buSzPts val="1700"/>
                <a:buFont typeface="Arial"/>
                <a:buNone/>
              </a:pPr>
              <a:r>
                <a:rPr b="0" i="0" lang="en-AU" sz="1700" u="none" cap="none" strike="noStrike">
                  <a:solidFill>
                    <a:schemeClr val="dk1"/>
                  </a:solidFill>
                  <a:latin typeface="Arial"/>
                  <a:ea typeface="Arial"/>
                  <a:cs typeface="Arial"/>
                  <a:sym typeface="Arial"/>
                </a:rPr>
                <a:t>“Number six you are offside”</a:t>
              </a:r>
              <a:endParaRPr/>
            </a:p>
          </p:txBody>
        </p:sp>
        <p:sp>
          <p:nvSpPr>
            <p:cNvPr id="372" name="Google Shape;372;p27"/>
            <p:cNvSpPr/>
            <p:nvPr/>
          </p:nvSpPr>
          <p:spPr>
            <a:xfrm>
              <a:off x="3048000" y="542766"/>
              <a:ext cx="3047999" cy="461744"/>
            </a:xfrm>
            <a:prstGeom prst="rect">
              <a:avLst/>
            </a:prstGeom>
            <a:solidFill>
              <a:srgbClr val="FFC000">
                <a:alpha val="89803"/>
              </a:srgbClr>
            </a:solidFill>
            <a:ln cap="flat" cmpd="sng" w="25400">
              <a:solidFill>
                <a:srgbClr val="CFD7E7">
                  <a:alpha val="89803"/>
                </a:srgbClr>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3" name="Google Shape;373;p27"/>
            <p:cNvSpPr txBox="1"/>
            <p:nvPr/>
          </p:nvSpPr>
          <p:spPr>
            <a:xfrm>
              <a:off x="3048000" y="542766"/>
              <a:ext cx="3047999" cy="461744"/>
            </a:xfrm>
            <a:prstGeom prst="rect">
              <a:avLst/>
            </a:prstGeom>
            <a:noFill/>
            <a:ln>
              <a:noFill/>
            </a:ln>
          </p:spPr>
          <p:txBody>
            <a:bodyPr anchorCtr="0" anchor="ctr" bIns="21575" lIns="120900" spcFirstLastPara="1" rIns="120900" wrap="square" tIns="21575">
              <a:noAutofit/>
            </a:bodyPr>
            <a:lstStyle/>
            <a:p>
              <a:pPr indent="0" lvl="0" marL="0" marR="0" rtl="0" algn="ctr">
                <a:lnSpc>
                  <a:spcPct val="90000"/>
                </a:lnSpc>
                <a:spcBef>
                  <a:spcPts val="0"/>
                </a:spcBef>
                <a:spcAft>
                  <a:spcPts val="0"/>
                </a:spcAft>
                <a:buClr>
                  <a:schemeClr val="dk1"/>
                </a:buClr>
                <a:buSzPts val="1700"/>
                <a:buFont typeface="Arial"/>
                <a:buNone/>
              </a:pPr>
              <a:r>
                <a:rPr b="0" i="0" lang="en-AU" sz="1700" u="none" cap="none" strike="noStrike">
                  <a:solidFill>
                    <a:schemeClr val="dk1"/>
                  </a:solidFill>
                  <a:latin typeface="Arial"/>
                  <a:ea typeface="Arial"/>
                  <a:cs typeface="Arial"/>
                  <a:sym typeface="Arial"/>
                </a:rPr>
                <a:t>“Six off!”</a:t>
              </a:r>
              <a:endParaRPr/>
            </a:p>
          </p:txBody>
        </p:sp>
      </p:gr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8" name="Shape 378"/>
        <p:cNvGrpSpPr/>
        <p:nvPr/>
      </p:nvGrpSpPr>
      <p:grpSpPr>
        <a:xfrm>
          <a:off x="0" y="0"/>
          <a:ext cx="0" cy="0"/>
          <a:chOff x="0" y="0"/>
          <a:chExt cx="0" cy="0"/>
        </a:xfrm>
      </p:grpSpPr>
      <p:sp>
        <p:nvSpPr>
          <p:cNvPr id="379" name="Google Shape;379;p2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Arial"/>
              <a:buNone/>
            </a:pPr>
            <a:r>
              <a:rPr lang="en-AU"/>
              <a:t>What is most important?</a:t>
            </a:r>
            <a:endParaRPr/>
          </a:p>
        </p:txBody>
      </p:sp>
      <p:grpSp>
        <p:nvGrpSpPr>
          <p:cNvPr id="380" name="Google Shape;380;p28"/>
          <p:cNvGrpSpPr/>
          <p:nvPr/>
        </p:nvGrpSpPr>
        <p:grpSpPr>
          <a:xfrm>
            <a:off x="1524000" y="1557510"/>
            <a:ext cx="6096000" cy="4062562"/>
            <a:chOff x="0" y="718"/>
            <a:chExt cx="6096000" cy="4062562"/>
          </a:xfrm>
        </p:grpSpPr>
        <p:sp>
          <p:nvSpPr>
            <p:cNvPr id="381" name="Google Shape;381;p28"/>
            <p:cNvSpPr/>
            <p:nvPr/>
          </p:nvSpPr>
          <p:spPr>
            <a:xfrm>
              <a:off x="0" y="3059187"/>
              <a:ext cx="6096000" cy="1004093"/>
            </a:xfrm>
            <a:prstGeom prst="rect">
              <a:avLst/>
            </a:prstGeom>
            <a:solidFill>
              <a:srgbClr val="E36C09"/>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2" name="Google Shape;382;p28"/>
            <p:cNvSpPr txBox="1"/>
            <p:nvPr/>
          </p:nvSpPr>
          <p:spPr>
            <a:xfrm>
              <a:off x="0" y="3059187"/>
              <a:ext cx="6096000" cy="542210"/>
            </a:xfrm>
            <a:prstGeom prst="rect">
              <a:avLst/>
            </a:prstGeom>
            <a:noFill/>
            <a:ln>
              <a:noFill/>
            </a:ln>
          </p:spPr>
          <p:txBody>
            <a:bodyPr anchorCtr="0" anchor="ctr" bIns="135125" lIns="135125" spcFirstLastPara="1" rIns="135125" wrap="square" tIns="135125">
              <a:noAutofit/>
            </a:bodyPr>
            <a:lstStyle/>
            <a:p>
              <a:pPr indent="0" lvl="0" marL="0" marR="0" rtl="0" algn="ctr">
                <a:lnSpc>
                  <a:spcPct val="90000"/>
                </a:lnSpc>
                <a:spcBef>
                  <a:spcPts val="0"/>
                </a:spcBef>
                <a:spcAft>
                  <a:spcPts val="0"/>
                </a:spcAft>
                <a:buClr>
                  <a:schemeClr val="lt1"/>
                </a:buClr>
                <a:buSzPts val="1900"/>
                <a:buFont typeface="Arial"/>
                <a:buNone/>
              </a:pPr>
              <a:r>
                <a:rPr b="0" i="0" lang="en-AU" sz="1900" u="none" cap="none" strike="noStrike">
                  <a:solidFill>
                    <a:schemeClr val="lt1"/>
                  </a:solidFill>
                  <a:latin typeface="Arial"/>
                  <a:ea typeface="Arial"/>
                  <a:cs typeface="Arial"/>
                  <a:sym typeface="Arial"/>
                </a:rPr>
                <a:t>When you are not going to penalise</a:t>
              </a:r>
              <a:endParaRPr/>
            </a:p>
          </p:txBody>
        </p:sp>
        <p:sp>
          <p:nvSpPr>
            <p:cNvPr id="383" name="Google Shape;383;p28"/>
            <p:cNvSpPr/>
            <p:nvPr/>
          </p:nvSpPr>
          <p:spPr>
            <a:xfrm>
              <a:off x="0" y="3581316"/>
              <a:ext cx="3047999" cy="461883"/>
            </a:xfrm>
            <a:prstGeom prst="rect">
              <a:avLst/>
            </a:prstGeom>
            <a:solidFill>
              <a:srgbClr val="FFC000">
                <a:alpha val="89803"/>
              </a:srgbClr>
            </a:solidFill>
            <a:ln cap="flat" cmpd="sng" w="25400">
              <a:solidFill>
                <a:srgbClr val="CFD7E7">
                  <a:alpha val="89803"/>
                </a:srgbClr>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4" name="Google Shape;384;p28"/>
            <p:cNvSpPr txBox="1"/>
            <p:nvPr/>
          </p:nvSpPr>
          <p:spPr>
            <a:xfrm>
              <a:off x="0" y="3581316"/>
              <a:ext cx="3047999" cy="461883"/>
            </a:xfrm>
            <a:prstGeom prst="rect">
              <a:avLst/>
            </a:prstGeom>
            <a:noFill/>
            <a:ln>
              <a:noFill/>
            </a:ln>
          </p:spPr>
          <p:txBody>
            <a:bodyPr anchorCtr="0" anchor="ctr" bIns="36825" lIns="206225" spcFirstLastPara="1" rIns="206225" wrap="square" tIns="36825">
              <a:noAutofit/>
            </a:bodyPr>
            <a:lstStyle/>
            <a:p>
              <a:pPr indent="0" lvl="0" marL="0" marR="0" rtl="0" algn="ctr">
                <a:lnSpc>
                  <a:spcPct val="90000"/>
                </a:lnSpc>
                <a:spcBef>
                  <a:spcPts val="0"/>
                </a:spcBef>
                <a:spcAft>
                  <a:spcPts val="0"/>
                </a:spcAft>
                <a:buClr>
                  <a:schemeClr val="dk1"/>
                </a:buClr>
                <a:buSzPts val="2900"/>
                <a:buFont typeface="Arial"/>
                <a:buNone/>
              </a:pPr>
              <a:r>
                <a:rPr b="0" i="0" lang="en-AU" sz="2900" u="none" cap="none" strike="noStrike">
                  <a:solidFill>
                    <a:schemeClr val="dk1"/>
                  </a:solidFill>
                  <a:latin typeface="Arial"/>
                  <a:ea typeface="Arial"/>
                  <a:cs typeface="Arial"/>
                  <a:sym typeface="Arial"/>
                </a:rPr>
                <a:t>Verbal</a:t>
              </a:r>
              <a:endParaRPr/>
            </a:p>
          </p:txBody>
        </p:sp>
        <p:sp>
          <p:nvSpPr>
            <p:cNvPr id="385" name="Google Shape;385;p28"/>
            <p:cNvSpPr/>
            <p:nvPr/>
          </p:nvSpPr>
          <p:spPr>
            <a:xfrm>
              <a:off x="3048000" y="3581316"/>
              <a:ext cx="3047999" cy="461883"/>
            </a:xfrm>
            <a:prstGeom prst="rect">
              <a:avLst/>
            </a:prstGeom>
            <a:solidFill>
              <a:srgbClr val="FFC000">
                <a:alpha val="89803"/>
              </a:srgbClr>
            </a:solidFill>
            <a:ln cap="flat" cmpd="sng" w="25400">
              <a:solidFill>
                <a:srgbClr val="CFD7E7">
                  <a:alpha val="89803"/>
                </a:srgbClr>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6" name="Google Shape;386;p28"/>
            <p:cNvSpPr txBox="1"/>
            <p:nvPr/>
          </p:nvSpPr>
          <p:spPr>
            <a:xfrm>
              <a:off x="3048000" y="3581316"/>
              <a:ext cx="3047999" cy="461883"/>
            </a:xfrm>
            <a:prstGeom prst="rect">
              <a:avLst/>
            </a:prstGeom>
            <a:noFill/>
            <a:ln>
              <a:noFill/>
            </a:ln>
          </p:spPr>
          <p:txBody>
            <a:bodyPr anchorCtr="0" anchor="ctr" bIns="36825" lIns="206225" spcFirstLastPara="1" rIns="206225" wrap="square" tIns="36825">
              <a:noAutofit/>
            </a:bodyPr>
            <a:lstStyle/>
            <a:p>
              <a:pPr indent="0" lvl="0" marL="0" marR="0" rtl="0" algn="ctr">
                <a:lnSpc>
                  <a:spcPct val="90000"/>
                </a:lnSpc>
                <a:spcBef>
                  <a:spcPts val="0"/>
                </a:spcBef>
                <a:spcAft>
                  <a:spcPts val="0"/>
                </a:spcAft>
                <a:buClr>
                  <a:schemeClr val="dk1"/>
                </a:buClr>
                <a:buSzPts val="2900"/>
                <a:buFont typeface="Arial"/>
                <a:buNone/>
              </a:pPr>
              <a:r>
                <a:rPr b="0" i="0" lang="en-AU" sz="2900" u="none" cap="none" strike="noStrike">
                  <a:solidFill>
                    <a:schemeClr val="dk1"/>
                  </a:solidFill>
                  <a:latin typeface="Arial"/>
                  <a:ea typeface="Arial"/>
                  <a:cs typeface="Arial"/>
                  <a:sym typeface="Arial"/>
                </a:rPr>
                <a:t>Signal</a:t>
              </a:r>
              <a:endParaRPr/>
            </a:p>
          </p:txBody>
        </p:sp>
        <p:sp>
          <p:nvSpPr>
            <p:cNvPr id="387" name="Google Shape;387;p28"/>
            <p:cNvSpPr/>
            <p:nvPr/>
          </p:nvSpPr>
          <p:spPr>
            <a:xfrm rot="10800000">
              <a:off x="0" y="1529953"/>
              <a:ext cx="6096000" cy="1544296"/>
            </a:xfrm>
            <a:prstGeom prst="upArrowCallout">
              <a:avLst>
                <a:gd fmla="val 25000" name="adj1"/>
                <a:gd fmla="val 25000" name="adj2"/>
                <a:gd fmla="val 25000" name="adj3"/>
                <a:gd fmla="val 64977" name="adj4"/>
              </a:avLst>
            </a:prstGeom>
            <a:solidFill>
              <a:srgbClr val="E36C09"/>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8" name="Google Shape;388;p28"/>
            <p:cNvSpPr txBox="1"/>
            <p:nvPr/>
          </p:nvSpPr>
          <p:spPr>
            <a:xfrm>
              <a:off x="0" y="1529953"/>
              <a:ext cx="6096000" cy="542047"/>
            </a:xfrm>
            <a:prstGeom prst="rect">
              <a:avLst/>
            </a:prstGeom>
            <a:noFill/>
            <a:ln>
              <a:noFill/>
            </a:ln>
          </p:spPr>
          <p:txBody>
            <a:bodyPr anchorCtr="0" anchor="ctr" bIns="135125" lIns="135125" spcFirstLastPara="1" rIns="135125" wrap="square" tIns="135125">
              <a:noAutofit/>
            </a:bodyPr>
            <a:lstStyle/>
            <a:p>
              <a:pPr indent="0" lvl="0" marL="0" marR="0" rtl="0" algn="ctr">
                <a:lnSpc>
                  <a:spcPct val="90000"/>
                </a:lnSpc>
                <a:spcBef>
                  <a:spcPts val="0"/>
                </a:spcBef>
                <a:spcAft>
                  <a:spcPts val="0"/>
                </a:spcAft>
                <a:buClr>
                  <a:schemeClr val="lt1"/>
                </a:buClr>
                <a:buSzPts val="1900"/>
                <a:buFont typeface="Arial"/>
                <a:buNone/>
              </a:pPr>
              <a:r>
                <a:rPr b="0" i="0" lang="en-AU" sz="1900" u="none" cap="none" strike="noStrike">
                  <a:solidFill>
                    <a:schemeClr val="lt1"/>
                  </a:solidFill>
                  <a:latin typeface="Arial"/>
                  <a:ea typeface="Arial"/>
                  <a:cs typeface="Arial"/>
                  <a:sym typeface="Arial"/>
                </a:rPr>
                <a:t>When a penalty is blown</a:t>
              </a:r>
              <a:endParaRPr/>
            </a:p>
          </p:txBody>
        </p:sp>
        <p:sp>
          <p:nvSpPr>
            <p:cNvPr id="389" name="Google Shape;389;p28"/>
            <p:cNvSpPr/>
            <p:nvPr/>
          </p:nvSpPr>
          <p:spPr>
            <a:xfrm>
              <a:off x="0" y="2072001"/>
              <a:ext cx="3047999" cy="461744"/>
            </a:xfrm>
            <a:prstGeom prst="rect">
              <a:avLst/>
            </a:prstGeom>
            <a:solidFill>
              <a:srgbClr val="FFC000">
                <a:alpha val="89803"/>
              </a:srgbClr>
            </a:solidFill>
            <a:ln cap="flat" cmpd="sng" w="25400">
              <a:solidFill>
                <a:srgbClr val="CFD7E7">
                  <a:alpha val="89803"/>
                </a:srgbClr>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0" name="Google Shape;390;p28"/>
            <p:cNvSpPr txBox="1"/>
            <p:nvPr/>
          </p:nvSpPr>
          <p:spPr>
            <a:xfrm>
              <a:off x="0" y="2072001"/>
              <a:ext cx="3047999" cy="461744"/>
            </a:xfrm>
            <a:prstGeom prst="rect">
              <a:avLst/>
            </a:prstGeom>
            <a:noFill/>
            <a:ln>
              <a:noFill/>
            </a:ln>
          </p:spPr>
          <p:txBody>
            <a:bodyPr anchorCtr="0" anchor="ctr" bIns="36825" lIns="206225" spcFirstLastPara="1" rIns="206225" wrap="square" tIns="36825">
              <a:noAutofit/>
            </a:bodyPr>
            <a:lstStyle/>
            <a:p>
              <a:pPr indent="0" lvl="0" marL="0" marR="0" rtl="0" algn="ctr">
                <a:lnSpc>
                  <a:spcPct val="90000"/>
                </a:lnSpc>
                <a:spcBef>
                  <a:spcPts val="0"/>
                </a:spcBef>
                <a:spcAft>
                  <a:spcPts val="0"/>
                </a:spcAft>
                <a:buClr>
                  <a:schemeClr val="dk1"/>
                </a:buClr>
                <a:buSzPts val="2900"/>
                <a:buFont typeface="Arial"/>
                <a:buNone/>
              </a:pPr>
              <a:r>
                <a:rPr b="0" i="0" lang="en-AU" sz="2900" u="none" cap="none" strike="noStrike">
                  <a:solidFill>
                    <a:schemeClr val="dk1"/>
                  </a:solidFill>
                  <a:latin typeface="Arial"/>
                  <a:ea typeface="Arial"/>
                  <a:cs typeface="Arial"/>
                  <a:sym typeface="Arial"/>
                </a:rPr>
                <a:t>Verbal</a:t>
              </a:r>
              <a:endParaRPr/>
            </a:p>
          </p:txBody>
        </p:sp>
        <p:sp>
          <p:nvSpPr>
            <p:cNvPr id="391" name="Google Shape;391;p28"/>
            <p:cNvSpPr/>
            <p:nvPr/>
          </p:nvSpPr>
          <p:spPr>
            <a:xfrm>
              <a:off x="3048000" y="2072001"/>
              <a:ext cx="3047999" cy="461744"/>
            </a:xfrm>
            <a:prstGeom prst="rect">
              <a:avLst/>
            </a:prstGeom>
            <a:solidFill>
              <a:srgbClr val="FFC000">
                <a:alpha val="89803"/>
              </a:srgbClr>
            </a:solidFill>
            <a:ln cap="flat" cmpd="sng" w="25400">
              <a:solidFill>
                <a:srgbClr val="CFD7E7">
                  <a:alpha val="89803"/>
                </a:srgbClr>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2" name="Google Shape;392;p28"/>
            <p:cNvSpPr txBox="1"/>
            <p:nvPr/>
          </p:nvSpPr>
          <p:spPr>
            <a:xfrm>
              <a:off x="3048000" y="2072001"/>
              <a:ext cx="3047999" cy="461744"/>
            </a:xfrm>
            <a:prstGeom prst="rect">
              <a:avLst/>
            </a:prstGeom>
            <a:noFill/>
            <a:ln>
              <a:noFill/>
            </a:ln>
          </p:spPr>
          <p:txBody>
            <a:bodyPr anchorCtr="0" anchor="ctr" bIns="36825" lIns="206225" spcFirstLastPara="1" rIns="206225" wrap="square" tIns="36825">
              <a:noAutofit/>
            </a:bodyPr>
            <a:lstStyle/>
            <a:p>
              <a:pPr indent="0" lvl="0" marL="0" marR="0" rtl="0" algn="ctr">
                <a:lnSpc>
                  <a:spcPct val="90000"/>
                </a:lnSpc>
                <a:spcBef>
                  <a:spcPts val="0"/>
                </a:spcBef>
                <a:spcAft>
                  <a:spcPts val="0"/>
                </a:spcAft>
                <a:buClr>
                  <a:schemeClr val="dk1"/>
                </a:buClr>
                <a:buSzPts val="2900"/>
                <a:buFont typeface="Arial"/>
                <a:buNone/>
              </a:pPr>
              <a:r>
                <a:rPr b="0" i="0" lang="en-AU" sz="2900" u="none" cap="none" strike="noStrike">
                  <a:solidFill>
                    <a:schemeClr val="dk1"/>
                  </a:solidFill>
                  <a:latin typeface="Arial"/>
                  <a:ea typeface="Arial"/>
                  <a:cs typeface="Arial"/>
                  <a:sym typeface="Arial"/>
                </a:rPr>
                <a:t>Whistle</a:t>
              </a:r>
              <a:endParaRPr/>
            </a:p>
          </p:txBody>
        </p:sp>
        <p:sp>
          <p:nvSpPr>
            <p:cNvPr id="393" name="Google Shape;393;p28"/>
            <p:cNvSpPr/>
            <p:nvPr/>
          </p:nvSpPr>
          <p:spPr>
            <a:xfrm rot="10800000">
              <a:off x="0" y="718"/>
              <a:ext cx="6096000" cy="1544296"/>
            </a:xfrm>
            <a:prstGeom prst="upArrowCallout">
              <a:avLst>
                <a:gd fmla="val 25000" name="adj1"/>
                <a:gd fmla="val 25000" name="adj2"/>
                <a:gd fmla="val 25000" name="adj3"/>
                <a:gd fmla="val 64977" name="adj4"/>
              </a:avLst>
            </a:prstGeom>
            <a:solidFill>
              <a:srgbClr val="E36C09"/>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4" name="Google Shape;394;p28"/>
            <p:cNvSpPr txBox="1"/>
            <p:nvPr/>
          </p:nvSpPr>
          <p:spPr>
            <a:xfrm>
              <a:off x="0" y="718"/>
              <a:ext cx="6096000" cy="542047"/>
            </a:xfrm>
            <a:prstGeom prst="rect">
              <a:avLst/>
            </a:prstGeom>
            <a:noFill/>
            <a:ln>
              <a:noFill/>
            </a:ln>
          </p:spPr>
          <p:txBody>
            <a:bodyPr anchorCtr="0" anchor="ctr" bIns="135125" lIns="135125" spcFirstLastPara="1" rIns="135125" wrap="square" tIns="135125">
              <a:noAutofit/>
            </a:bodyPr>
            <a:lstStyle/>
            <a:p>
              <a:pPr indent="0" lvl="0" marL="0" marR="0" rtl="0" algn="ctr">
                <a:lnSpc>
                  <a:spcPct val="90000"/>
                </a:lnSpc>
                <a:spcBef>
                  <a:spcPts val="0"/>
                </a:spcBef>
                <a:spcAft>
                  <a:spcPts val="0"/>
                </a:spcAft>
                <a:buClr>
                  <a:schemeClr val="lt1"/>
                </a:buClr>
                <a:buSzPts val="1900"/>
                <a:buFont typeface="Arial"/>
                <a:buNone/>
              </a:pPr>
              <a:r>
                <a:rPr b="0" i="0" lang="en-AU" sz="1900" u="none" cap="none" strike="noStrike">
                  <a:solidFill>
                    <a:schemeClr val="lt1"/>
                  </a:solidFill>
                  <a:latin typeface="Arial"/>
                  <a:ea typeface="Arial"/>
                  <a:cs typeface="Arial"/>
                  <a:sym typeface="Arial"/>
                </a:rPr>
                <a:t>As a forward pass is being thrown</a:t>
              </a:r>
              <a:endParaRPr/>
            </a:p>
          </p:txBody>
        </p:sp>
        <p:sp>
          <p:nvSpPr>
            <p:cNvPr id="395" name="Google Shape;395;p28"/>
            <p:cNvSpPr/>
            <p:nvPr/>
          </p:nvSpPr>
          <p:spPr>
            <a:xfrm>
              <a:off x="0" y="542766"/>
              <a:ext cx="3047999" cy="461744"/>
            </a:xfrm>
            <a:prstGeom prst="rect">
              <a:avLst/>
            </a:prstGeom>
            <a:solidFill>
              <a:srgbClr val="FFC000">
                <a:alpha val="89803"/>
              </a:srgbClr>
            </a:solidFill>
            <a:ln cap="flat" cmpd="sng" w="25400">
              <a:solidFill>
                <a:srgbClr val="CFD7E7">
                  <a:alpha val="89803"/>
                </a:srgbClr>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6" name="Google Shape;396;p28"/>
            <p:cNvSpPr txBox="1"/>
            <p:nvPr/>
          </p:nvSpPr>
          <p:spPr>
            <a:xfrm>
              <a:off x="0" y="542766"/>
              <a:ext cx="3047999" cy="461744"/>
            </a:xfrm>
            <a:prstGeom prst="rect">
              <a:avLst/>
            </a:prstGeom>
            <a:noFill/>
            <a:ln>
              <a:noFill/>
            </a:ln>
          </p:spPr>
          <p:txBody>
            <a:bodyPr anchorCtr="0" anchor="ctr" bIns="36825" lIns="206225" spcFirstLastPara="1" rIns="206225" wrap="square" tIns="36825">
              <a:noAutofit/>
            </a:bodyPr>
            <a:lstStyle/>
            <a:p>
              <a:pPr indent="0" lvl="0" marL="0" marR="0" rtl="0" algn="ctr">
                <a:lnSpc>
                  <a:spcPct val="90000"/>
                </a:lnSpc>
                <a:spcBef>
                  <a:spcPts val="0"/>
                </a:spcBef>
                <a:spcAft>
                  <a:spcPts val="0"/>
                </a:spcAft>
                <a:buClr>
                  <a:schemeClr val="dk1"/>
                </a:buClr>
                <a:buSzPts val="2900"/>
                <a:buFont typeface="Arial"/>
                <a:buNone/>
              </a:pPr>
              <a:r>
                <a:rPr b="0" i="0" lang="en-AU" sz="2900" u="none" cap="none" strike="noStrike">
                  <a:solidFill>
                    <a:schemeClr val="dk1"/>
                  </a:solidFill>
                  <a:latin typeface="Arial"/>
                  <a:ea typeface="Arial"/>
                  <a:cs typeface="Arial"/>
                  <a:sym typeface="Arial"/>
                </a:rPr>
                <a:t>Movement</a:t>
              </a:r>
              <a:endParaRPr/>
            </a:p>
          </p:txBody>
        </p:sp>
        <p:sp>
          <p:nvSpPr>
            <p:cNvPr id="397" name="Google Shape;397;p28"/>
            <p:cNvSpPr/>
            <p:nvPr/>
          </p:nvSpPr>
          <p:spPr>
            <a:xfrm>
              <a:off x="3048000" y="542766"/>
              <a:ext cx="3047999" cy="461744"/>
            </a:xfrm>
            <a:prstGeom prst="rect">
              <a:avLst/>
            </a:prstGeom>
            <a:solidFill>
              <a:srgbClr val="FFC000">
                <a:alpha val="89803"/>
              </a:srgbClr>
            </a:solidFill>
            <a:ln cap="flat" cmpd="sng" w="25400">
              <a:solidFill>
                <a:srgbClr val="CFD7E7">
                  <a:alpha val="89803"/>
                </a:srgbClr>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8" name="Google Shape;398;p28"/>
            <p:cNvSpPr txBox="1"/>
            <p:nvPr/>
          </p:nvSpPr>
          <p:spPr>
            <a:xfrm>
              <a:off x="3048000" y="542766"/>
              <a:ext cx="3047999" cy="461744"/>
            </a:xfrm>
            <a:prstGeom prst="rect">
              <a:avLst/>
            </a:prstGeom>
            <a:noFill/>
            <a:ln>
              <a:noFill/>
            </a:ln>
          </p:spPr>
          <p:txBody>
            <a:bodyPr anchorCtr="0" anchor="ctr" bIns="36825" lIns="206225" spcFirstLastPara="1" rIns="206225" wrap="square" tIns="36825">
              <a:noAutofit/>
            </a:bodyPr>
            <a:lstStyle/>
            <a:p>
              <a:pPr indent="0" lvl="0" marL="0" marR="0" rtl="0" algn="ctr">
                <a:lnSpc>
                  <a:spcPct val="90000"/>
                </a:lnSpc>
                <a:spcBef>
                  <a:spcPts val="0"/>
                </a:spcBef>
                <a:spcAft>
                  <a:spcPts val="0"/>
                </a:spcAft>
                <a:buClr>
                  <a:schemeClr val="dk1"/>
                </a:buClr>
                <a:buSzPts val="2900"/>
                <a:buFont typeface="Arial"/>
                <a:buNone/>
              </a:pPr>
              <a:r>
                <a:rPr b="0" i="0" lang="en-AU" sz="2900" u="none" cap="none" strike="noStrike">
                  <a:solidFill>
                    <a:schemeClr val="dk1"/>
                  </a:solidFill>
                  <a:latin typeface="Arial"/>
                  <a:ea typeface="Arial"/>
                  <a:cs typeface="Arial"/>
                  <a:sym typeface="Arial"/>
                </a:rPr>
                <a:t>Verbal</a:t>
              </a:r>
              <a:endParaRPr/>
            </a:p>
          </p:txBody>
        </p:sp>
      </p:gr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2" name="Shape 402"/>
        <p:cNvGrpSpPr/>
        <p:nvPr/>
      </p:nvGrpSpPr>
      <p:grpSpPr>
        <a:xfrm>
          <a:off x="0" y="0"/>
          <a:ext cx="0" cy="0"/>
          <a:chOff x="0" y="0"/>
          <a:chExt cx="0" cy="0"/>
        </a:xfrm>
      </p:grpSpPr>
      <p:sp>
        <p:nvSpPr>
          <p:cNvPr id="403" name="Google Shape;403;p29"/>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Arial"/>
              <a:buNone/>
            </a:pPr>
            <a:r>
              <a:rPr lang="en-AU"/>
              <a:t>Better Communications</a:t>
            </a:r>
            <a:endParaRPr/>
          </a:p>
        </p:txBody>
      </p:sp>
      <p:grpSp>
        <p:nvGrpSpPr>
          <p:cNvPr id="404" name="Google Shape;404;p29"/>
          <p:cNvGrpSpPr/>
          <p:nvPr/>
        </p:nvGrpSpPr>
        <p:grpSpPr>
          <a:xfrm>
            <a:off x="1081483" y="1783788"/>
            <a:ext cx="6981033" cy="3794479"/>
            <a:chOff x="1871" y="226996"/>
            <a:chExt cx="6981033" cy="3794479"/>
          </a:xfrm>
        </p:grpSpPr>
        <p:sp>
          <p:nvSpPr>
            <p:cNvPr id="405" name="Google Shape;405;p29"/>
            <p:cNvSpPr/>
            <p:nvPr/>
          </p:nvSpPr>
          <p:spPr>
            <a:xfrm>
              <a:off x="1871" y="226996"/>
              <a:ext cx="2892133" cy="1156853"/>
            </a:xfrm>
            <a:prstGeom prst="chevron">
              <a:avLst>
                <a:gd fmla="val 50000" name="adj"/>
              </a:avLst>
            </a:prstGeom>
            <a:solidFill>
              <a:srgbClr val="FFC00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6" name="Google Shape;406;p29"/>
            <p:cNvSpPr txBox="1"/>
            <p:nvPr/>
          </p:nvSpPr>
          <p:spPr>
            <a:xfrm>
              <a:off x="580298" y="226996"/>
              <a:ext cx="1735280" cy="1156853"/>
            </a:xfrm>
            <a:prstGeom prst="rect">
              <a:avLst/>
            </a:prstGeom>
            <a:noFill/>
            <a:ln>
              <a:noFill/>
            </a:ln>
          </p:spPr>
          <p:txBody>
            <a:bodyPr anchorCtr="0" anchor="ctr" bIns="22225" lIns="44450" spcFirstLastPara="1" rIns="0" wrap="square" tIns="22225">
              <a:noAutofit/>
            </a:bodyPr>
            <a:lstStyle/>
            <a:p>
              <a:pPr indent="0" lvl="0" marL="0" marR="0" rtl="0" algn="ctr">
                <a:lnSpc>
                  <a:spcPct val="90000"/>
                </a:lnSpc>
                <a:spcBef>
                  <a:spcPts val="0"/>
                </a:spcBef>
                <a:spcAft>
                  <a:spcPts val="0"/>
                </a:spcAft>
                <a:buClr>
                  <a:schemeClr val="lt1"/>
                </a:buClr>
                <a:buSzPts val="3500"/>
                <a:buFont typeface="Arial"/>
                <a:buNone/>
              </a:pPr>
              <a:r>
                <a:rPr b="0" i="0" lang="en-AU" sz="3500" u="none" cap="none" strike="noStrike">
                  <a:solidFill>
                    <a:schemeClr val="lt1"/>
                  </a:solidFill>
                  <a:latin typeface="Arial"/>
                  <a:ea typeface="Arial"/>
                  <a:cs typeface="Arial"/>
                  <a:sym typeface="Arial"/>
                </a:rPr>
                <a:t>Whistle</a:t>
              </a:r>
              <a:endParaRPr/>
            </a:p>
          </p:txBody>
        </p:sp>
        <p:sp>
          <p:nvSpPr>
            <p:cNvPr id="407" name="Google Shape;407;p29"/>
            <p:cNvSpPr/>
            <p:nvPr/>
          </p:nvSpPr>
          <p:spPr>
            <a:xfrm>
              <a:off x="2518028" y="325328"/>
              <a:ext cx="2400471" cy="960188"/>
            </a:xfrm>
            <a:prstGeom prst="chevron">
              <a:avLst>
                <a:gd fmla="val 50000" name="adj"/>
              </a:avLst>
            </a:prstGeom>
            <a:solidFill>
              <a:srgbClr val="F67F08">
                <a:alpha val="89803"/>
              </a:srgbClr>
            </a:solidFill>
            <a:ln cap="flat" cmpd="sng" w="25400">
              <a:solidFill>
                <a:srgbClr val="CFD7E7">
                  <a:alpha val="89803"/>
                </a:srgbClr>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8" name="Google Shape;408;p29"/>
            <p:cNvSpPr txBox="1"/>
            <p:nvPr/>
          </p:nvSpPr>
          <p:spPr>
            <a:xfrm>
              <a:off x="2998122" y="325328"/>
              <a:ext cx="1440283" cy="960188"/>
            </a:xfrm>
            <a:prstGeom prst="rect">
              <a:avLst/>
            </a:prstGeom>
            <a:noFill/>
            <a:ln>
              <a:noFill/>
            </a:ln>
          </p:spPr>
          <p:txBody>
            <a:bodyPr anchorCtr="0" anchor="ctr" bIns="14600" lIns="29200" spcFirstLastPara="1" rIns="0" wrap="square" tIns="14600">
              <a:noAutofit/>
            </a:bodyPr>
            <a:lstStyle/>
            <a:p>
              <a:pPr indent="0" lvl="0" marL="0" marR="0" rtl="0" algn="ctr">
                <a:lnSpc>
                  <a:spcPct val="90000"/>
                </a:lnSpc>
                <a:spcBef>
                  <a:spcPts val="0"/>
                </a:spcBef>
                <a:spcAft>
                  <a:spcPts val="0"/>
                </a:spcAft>
                <a:buClr>
                  <a:schemeClr val="dk1"/>
                </a:buClr>
                <a:buSzPts val="2300"/>
                <a:buFont typeface="Arial"/>
                <a:buNone/>
              </a:pPr>
              <a:r>
                <a:rPr b="0" i="0" lang="en-AU" sz="2300" u="none" cap="none" strike="noStrike">
                  <a:solidFill>
                    <a:schemeClr val="dk1"/>
                  </a:solidFill>
                  <a:latin typeface="Arial"/>
                  <a:ea typeface="Arial"/>
                  <a:cs typeface="Arial"/>
                  <a:sym typeface="Arial"/>
                </a:rPr>
                <a:t>Blow loud</a:t>
              </a:r>
              <a:endParaRPr/>
            </a:p>
          </p:txBody>
        </p:sp>
        <p:sp>
          <p:nvSpPr>
            <p:cNvPr id="409" name="Google Shape;409;p29"/>
            <p:cNvSpPr/>
            <p:nvPr/>
          </p:nvSpPr>
          <p:spPr>
            <a:xfrm>
              <a:off x="4582433" y="325328"/>
              <a:ext cx="2400471" cy="960188"/>
            </a:xfrm>
            <a:prstGeom prst="chevron">
              <a:avLst>
                <a:gd fmla="val 50000" name="adj"/>
              </a:avLst>
            </a:prstGeom>
            <a:solidFill>
              <a:srgbClr val="F67F08">
                <a:alpha val="89803"/>
              </a:srgbClr>
            </a:solidFill>
            <a:ln cap="flat" cmpd="sng" w="25400">
              <a:solidFill>
                <a:srgbClr val="CFD7E7">
                  <a:alpha val="89803"/>
                </a:srgbClr>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0" name="Google Shape;410;p29"/>
            <p:cNvSpPr txBox="1"/>
            <p:nvPr/>
          </p:nvSpPr>
          <p:spPr>
            <a:xfrm>
              <a:off x="5062527" y="325328"/>
              <a:ext cx="1440283" cy="960188"/>
            </a:xfrm>
            <a:prstGeom prst="rect">
              <a:avLst/>
            </a:prstGeom>
            <a:noFill/>
            <a:ln>
              <a:noFill/>
            </a:ln>
          </p:spPr>
          <p:txBody>
            <a:bodyPr anchorCtr="0" anchor="ctr" bIns="14600" lIns="29200" spcFirstLastPara="1" rIns="0" wrap="square" tIns="14600">
              <a:noAutofit/>
            </a:bodyPr>
            <a:lstStyle/>
            <a:p>
              <a:pPr indent="0" lvl="0" marL="0" marR="0" rtl="0" algn="ctr">
                <a:lnSpc>
                  <a:spcPct val="90000"/>
                </a:lnSpc>
                <a:spcBef>
                  <a:spcPts val="0"/>
                </a:spcBef>
                <a:spcAft>
                  <a:spcPts val="0"/>
                </a:spcAft>
                <a:buClr>
                  <a:schemeClr val="dk1"/>
                </a:buClr>
                <a:buSzPts val="2300"/>
                <a:buFont typeface="Arial"/>
                <a:buNone/>
              </a:pPr>
              <a:r>
                <a:rPr b="0" i="0" lang="en-AU" sz="2300" u="none" cap="none" strike="noStrike">
                  <a:solidFill>
                    <a:schemeClr val="dk1"/>
                  </a:solidFill>
                  <a:latin typeface="Arial"/>
                  <a:ea typeface="Arial"/>
                  <a:cs typeface="Arial"/>
                  <a:sym typeface="Arial"/>
                </a:rPr>
                <a:t>Vary tone</a:t>
              </a:r>
              <a:endParaRPr/>
            </a:p>
          </p:txBody>
        </p:sp>
        <p:sp>
          <p:nvSpPr>
            <p:cNvPr id="411" name="Google Shape;411;p29"/>
            <p:cNvSpPr/>
            <p:nvPr/>
          </p:nvSpPr>
          <p:spPr>
            <a:xfrm>
              <a:off x="1871" y="1545809"/>
              <a:ext cx="2892133" cy="1156853"/>
            </a:xfrm>
            <a:prstGeom prst="chevron">
              <a:avLst>
                <a:gd fmla="val 50000" name="adj"/>
              </a:avLst>
            </a:prstGeom>
            <a:solidFill>
              <a:srgbClr val="FFC00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2" name="Google Shape;412;p29"/>
            <p:cNvSpPr txBox="1"/>
            <p:nvPr/>
          </p:nvSpPr>
          <p:spPr>
            <a:xfrm>
              <a:off x="580298" y="1545809"/>
              <a:ext cx="1735280" cy="1156853"/>
            </a:xfrm>
            <a:prstGeom prst="rect">
              <a:avLst/>
            </a:prstGeom>
            <a:noFill/>
            <a:ln>
              <a:noFill/>
            </a:ln>
          </p:spPr>
          <p:txBody>
            <a:bodyPr anchorCtr="0" anchor="ctr" bIns="22225" lIns="44450" spcFirstLastPara="1" rIns="0" wrap="square" tIns="22225">
              <a:noAutofit/>
            </a:bodyPr>
            <a:lstStyle/>
            <a:p>
              <a:pPr indent="0" lvl="0" marL="0" marR="0" rtl="0" algn="ctr">
                <a:lnSpc>
                  <a:spcPct val="90000"/>
                </a:lnSpc>
                <a:spcBef>
                  <a:spcPts val="0"/>
                </a:spcBef>
                <a:spcAft>
                  <a:spcPts val="0"/>
                </a:spcAft>
                <a:buClr>
                  <a:schemeClr val="lt1"/>
                </a:buClr>
                <a:buSzPts val="3500"/>
                <a:buFont typeface="Arial"/>
                <a:buNone/>
              </a:pPr>
              <a:r>
                <a:rPr b="0" i="0" lang="en-AU" sz="3500" u="none" cap="none" strike="noStrike">
                  <a:solidFill>
                    <a:schemeClr val="lt1"/>
                  </a:solidFill>
                  <a:latin typeface="Arial"/>
                  <a:ea typeface="Arial"/>
                  <a:cs typeface="Arial"/>
                  <a:sym typeface="Arial"/>
                </a:rPr>
                <a:t>Verbal</a:t>
              </a:r>
              <a:endParaRPr/>
            </a:p>
          </p:txBody>
        </p:sp>
        <p:sp>
          <p:nvSpPr>
            <p:cNvPr id="413" name="Google Shape;413;p29"/>
            <p:cNvSpPr/>
            <p:nvPr/>
          </p:nvSpPr>
          <p:spPr>
            <a:xfrm>
              <a:off x="2518028" y="1644141"/>
              <a:ext cx="2400471" cy="960188"/>
            </a:xfrm>
            <a:prstGeom prst="chevron">
              <a:avLst>
                <a:gd fmla="val 50000" name="adj"/>
              </a:avLst>
            </a:prstGeom>
            <a:solidFill>
              <a:srgbClr val="F67F08">
                <a:alpha val="89803"/>
              </a:srgbClr>
            </a:solidFill>
            <a:ln cap="flat" cmpd="sng" w="25400">
              <a:solidFill>
                <a:srgbClr val="CFD7E7">
                  <a:alpha val="89803"/>
                </a:srgbClr>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4" name="Google Shape;414;p29"/>
            <p:cNvSpPr txBox="1"/>
            <p:nvPr/>
          </p:nvSpPr>
          <p:spPr>
            <a:xfrm>
              <a:off x="2998122" y="1644141"/>
              <a:ext cx="1440283" cy="960188"/>
            </a:xfrm>
            <a:prstGeom prst="rect">
              <a:avLst/>
            </a:prstGeom>
            <a:noFill/>
            <a:ln>
              <a:noFill/>
            </a:ln>
          </p:spPr>
          <p:txBody>
            <a:bodyPr anchorCtr="0" anchor="ctr" bIns="14600" lIns="29200" spcFirstLastPara="1" rIns="0" wrap="square" tIns="14600">
              <a:noAutofit/>
            </a:bodyPr>
            <a:lstStyle/>
            <a:p>
              <a:pPr indent="0" lvl="0" marL="0" marR="0" rtl="0" algn="ctr">
                <a:lnSpc>
                  <a:spcPct val="90000"/>
                </a:lnSpc>
                <a:spcBef>
                  <a:spcPts val="0"/>
                </a:spcBef>
                <a:spcAft>
                  <a:spcPts val="0"/>
                </a:spcAft>
                <a:buClr>
                  <a:schemeClr val="dk1"/>
                </a:buClr>
                <a:buSzPts val="2300"/>
                <a:buFont typeface="Arial"/>
                <a:buNone/>
              </a:pPr>
              <a:r>
                <a:rPr b="0" i="0" lang="en-AU" sz="2300" u="none" cap="none" strike="noStrike">
                  <a:solidFill>
                    <a:schemeClr val="dk1"/>
                  </a:solidFill>
                  <a:latin typeface="Arial"/>
                  <a:ea typeface="Arial"/>
                  <a:cs typeface="Arial"/>
                  <a:sym typeface="Arial"/>
                </a:rPr>
                <a:t>Fewer, simpler words</a:t>
              </a:r>
              <a:endParaRPr/>
            </a:p>
          </p:txBody>
        </p:sp>
        <p:sp>
          <p:nvSpPr>
            <p:cNvPr id="415" name="Google Shape;415;p29"/>
            <p:cNvSpPr/>
            <p:nvPr/>
          </p:nvSpPr>
          <p:spPr>
            <a:xfrm>
              <a:off x="4582433" y="1644141"/>
              <a:ext cx="2400471" cy="960188"/>
            </a:xfrm>
            <a:prstGeom prst="chevron">
              <a:avLst>
                <a:gd fmla="val 50000" name="adj"/>
              </a:avLst>
            </a:prstGeom>
            <a:solidFill>
              <a:srgbClr val="F67F08">
                <a:alpha val="89803"/>
              </a:srgbClr>
            </a:solidFill>
            <a:ln cap="flat" cmpd="sng" w="25400">
              <a:solidFill>
                <a:srgbClr val="CFD7E7">
                  <a:alpha val="89803"/>
                </a:srgbClr>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6" name="Google Shape;416;p29"/>
            <p:cNvSpPr txBox="1"/>
            <p:nvPr/>
          </p:nvSpPr>
          <p:spPr>
            <a:xfrm>
              <a:off x="5062527" y="1644141"/>
              <a:ext cx="1440283" cy="960188"/>
            </a:xfrm>
            <a:prstGeom prst="rect">
              <a:avLst/>
            </a:prstGeom>
            <a:noFill/>
            <a:ln>
              <a:noFill/>
            </a:ln>
          </p:spPr>
          <p:txBody>
            <a:bodyPr anchorCtr="0" anchor="ctr" bIns="14600" lIns="29200" spcFirstLastPara="1" rIns="0" wrap="square" tIns="14600">
              <a:noAutofit/>
            </a:bodyPr>
            <a:lstStyle/>
            <a:p>
              <a:pPr indent="0" lvl="0" marL="0" marR="0" rtl="0" algn="ctr">
                <a:lnSpc>
                  <a:spcPct val="90000"/>
                </a:lnSpc>
                <a:spcBef>
                  <a:spcPts val="0"/>
                </a:spcBef>
                <a:spcAft>
                  <a:spcPts val="0"/>
                </a:spcAft>
                <a:buClr>
                  <a:schemeClr val="dk1"/>
                </a:buClr>
                <a:buSzPts val="2300"/>
                <a:buFont typeface="Arial"/>
                <a:buNone/>
              </a:pPr>
              <a:r>
                <a:rPr b="0" i="0" lang="en-AU" sz="2300" u="none" cap="none" strike="noStrike">
                  <a:solidFill>
                    <a:schemeClr val="dk1"/>
                  </a:solidFill>
                  <a:latin typeface="Arial"/>
                  <a:ea typeface="Arial"/>
                  <a:cs typeface="Arial"/>
                  <a:sym typeface="Arial"/>
                </a:rPr>
                <a:t>Calm and Confident</a:t>
              </a:r>
              <a:endParaRPr/>
            </a:p>
          </p:txBody>
        </p:sp>
        <p:sp>
          <p:nvSpPr>
            <p:cNvPr id="417" name="Google Shape;417;p29"/>
            <p:cNvSpPr/>
            <p:nvPr/>
          </p:nvSpPr>
          <p:spPr>
            <a:xfrm>
              <a:off x="1871" y="2864622"/>
              <a:ext cx="2892133" cy="1156853"/>
            </a:xfrm>
            <a:prstGeom prst="chevron">
              <a:avLst>
                <a:gd fmla="val 50000" name="adj"/>
              </a:avLst>
            </a:prstGeom>
            <a:solidFill>
              <a:srgbClr val="FFC00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8" name="Google Shape;418;p29"/>
            <p:cNvSpPr txBox="1"/>
            <p:nvPr/>
          </p:nvSpPr>
          <p:spPr>
            <a:xfrm>
              <a:off x="580298" y="2864622"/>
              <a:ext cx="1735280" cy="1156853"/>
            </a:xfrm>
            <a:prstGeom prst="rect">
              <a:avLst/>
            </a:prstGeom>
            <a:noFill/>
            <a:ln>
              <a:noFill/>
            </a:ln>
          </p:spPr>
          <p:txBody>
            <a:bodyPr anchorCtr="0" anchor="ctr" bIns="22225" lIns="44450" spcFirstLastPara="1" rIns="0" wrap="square" tIns="22225">
              <a:noAutofit/>
            </a:bodyPr>
            <a:lstStyle/>
            <a:p>
              <a:pPr indent="0" lvl="0" marL="0" marR="0" rtl="0" algn="ctr">
                <a:lnSpc>
                  <a:spcPct val="90000"/>
                </a:lnSpc>
                <a:spcBef>
                  <a:spcPts val="0"/>
                </a:spcBef>
                <a:spcAft>
                  <a:spcPts val="0"/>
                </a:spcAft>
                <a:buClr>
                  <a:schemeClr val="lt1"/>
                </a:buClr>
                <a:buSzPts val="3500"/>
                <a:buFont typeface="Arial"/>
                <a:buNone/>
              </a:pPr>
              <a:r>
                <a:rPr b="0" i="0" lang="en-AU" sz="3500" u="none" cap="none" strike="noStrike">
                  <a:solidFill>
                    <a:schemeClr val="lt1"/>
                  </a:solidFill>
                  <a:latin typeface="Arial"/>
                  <a:ea typeface="Arial"/>
                  <a:cs typeface="Arial"/>
                  <a:sym typeface="Arial"/>
                </a:rPr>
                <a:t>Physical</a:t>
              </a:r>
              <a:endParaRPr/>
            </a:p>
          </p:txBody>
        </p:sp>
        <p:sp>
          <p:nvSpPr>
            <p:cNvPr id="419" name="Google Shape;419;p29"/>
            <p:cNvSpPr/>
            <p:nvPr/>
          </p:nvSpPr>
          <p:spPr>
            <a:xfrm>
              <a:off x="2518028" y="2962954"/>
              <a:ext cx="2400471" cy="960188"/>
            </a:xfrm>
            <a:prstGeom prst="chevron">
              <a:avLst>
                <a:gd fmla="val 50000" name="adj"/>
              </a:avLst>
            </a:prstGeom>
            <a:solidFill>
              <a:srgbClr val="F67F08">
                <a:alpha val="89803"/>
              </a:srgbClr>
            </a:solidFill>
            <a:ln cap="flat" cmpd="sng" w="25400">
              <a:solidFill>
                <a:srgbClr val="CFD7E7">
                  <a:alpha val="89803"/>
                </a:srgbClr>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0" name="Google Shape;420;p29"/>
            <p:cNvSpPr txBox="1"/>
            <p:nvPr/>
          </p:nvSpPr>
          <p:spPr>
            <a:xfrm>
              <a:off x="2998122" y="2962954"/>
              <a:ext cx="1440283" cy="960188"/>
            </a:xfrm>
            <a:prstGeom prst="rect">
              <a:avLst/>
            </a:prstGeom>
            <a:noFill/>
            <a:ln>
              <a:noFill/>
            </a:ln>
          </p:spPr>
          <p:txBody>
            <a:bodyPr anchorCtr="0" anchor="ctr" bIns="14600" lIns="29200" spcFirstLastPara="1" rIns="0" wrap="square" tIns="14600">
              <a:noAutofit/>
            </a:bodyPr>
            <a:lstStyle/>
            <a:p>
              <a:pPr indent="0" lvl="0" marL="0" marR="0" rtl="0" algn="ctr">
                <a:lnSpc>
                  <a:spcPct val="90000"/>
                </a:lnSpc>
                <a:spcBef>
                  <a:spcPts val="0"/>
                </a:spcBef>
                <a:spcAft>
                  <a:spcPts val="0"/>
                </a:spcAft>
                <a:buClr>
                  <a:schemeClr val="dk1"/>
                </a:buClr>
                <a:buSzPts val="2300"/>
                <a:buFont typeface="Arial"/>
                <a:buNone/>
              </a:pPr>
              <a:r>
                <a:rPr b="0" i="0" lang="en-AU" sz="2300" u="none" cap="none" strike="noStrike">
                  <a:solidFill>
                    <a:schemeClr val="dk1"/>
                  </a:solidFill>
                  <a:latin typeface="Arial"/>
                  <a:ea typeface="Arial"/>
                  <a:cs typeface="Arial"/>
                  <a:sym typeface="Arial"/>
                </a:rPr>
                <a:t>Big Signals, Bend Less</a:t>
              </a:r>
              <a:endParaRPr/>
            </a:p>
          </p:txBody>
        </p:sp>
        <p:sp>
          <p:nvSpPr>
            <p:cNvPr id="421" name="Google Shape;421;p29"/>
            <p:cNvSpPr/>
            <p:nvPr/>
          </p:nvSpPr>
          <p:spPr>
            <a:xfrm>
              <a:off x="4582433" y="2962954"/>
              <a:ext cx="2400471" cy="960188"/>
            </a:xfrm>
            <a:prstGeom prst="chevron">
              <a:avLst>
                <a:gd fmla="val 50000" name="adj"/>
              </a:avLst>
            </a:prstGeom>
            <a:solidFill>
              <a:srgbClr val="F67F08">
                <a:alpha val="89803"/>
              </a:srgbClr>
            </a:solidFill>
            <a:ln cap="flat" cmpd="sng" w="25400">
              <a:solidFill>
                <a:srgbClr val="CFD7E7">
                  <a:alpha val="89803"/>
                </a:srgbClr>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2" name="Google Shape;422;p29"/>
            <p:cNvSpPr txBox="1"/>
            <p:nvPr/>
          </p:nvSpPr>
          <p:spPr>
            <a:xfrm>
              <a:off x="5062527" y="2962954"/>
              <a:ext cx="1440283" cy="960188"/>
            </a:xfrm>
            <a:prstGeom prst="rect">
              <a:avLst/>
            </a:prstGeom>
            <a:noFill/>
            <a:ln>
              <a:noFill/>
            </a:ln>
          </p:spPr>
          <p:txBody>
            <a:bodyPr anchorCtr="0" anchor="ctr" bIns="14600" lIns="29200" spcFirstLastPara="1" rIns="0" wrap="square" tIns="14600">
              <a:noAutofit/>
            </a:bodyPr>
            <a:lstStyle/>
            <a:p>
              <a:pPr indent="0" lvl="0" marL="0" marR="0" rtl="0" algn="ctr">
                <a:lnSpc>
                  <a:spcPct val="90000"/>
                </a:lnSpc>
                <a:spcBef>
                  <a:spcPts val="0"/>
                </a:spcBef>
                <a:spcAft>
                  <a:spcPts val="0"/>
                </a:spcAft>
                <a:buClr>
                  <a:schemeClr val="dk1"/>
                </a:buClr>
                <a:buSzPts val="2300"/>
                <a:buFont typeface="Arial"/>
                <a:buNone/>
              </a:pPr>
              <a:r>
                <a:rPr b="0" i="0" lang="en-AU" sz="2300" u="none" cap="none" strike="noStrike">
                  <a:solidFill>
                    <a:schemeClr val="dk1"/>
                  </a:solidFill>
                  <a:latin typeface="Arial"/>
                  <a:ea typeface="Arial"/>
                  <a:cs typeface="Arial"/>
                  <a:sym typeface="Arial"/>
                </a:rPr>
                <a:t>Urgency of movement</a:t>
              </a:r>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 name="Shape 97"/>
        <p:cNvGrpSpPr/>
        <p:nvPr/>
      </p:nvGrpSpPr>
      <p:grpSpPr>
        <a:xfrm>
          <a:off x="0" y="0"/>
          <a:ext cx="0" cy="0"/>
          <a:chOff x="0" y="0"/>
          <a:chExt cx="0" cy="0"/>
        </a:xfrm>
      </p:grpSpPr>
      <p:sp>
        <p:nvSpPr>
          <p:cNvPr id="98" name="Google Shape;98;p3"/>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Arial"/>
              <a:buNone/>
            </a:pPr>
            <a:r>
              <a:rPr lang="en-AU"/>
              <a:t>Administration</a:t>
            </a:r>
            <a:endParaRPr/>
          </a:p>
        </p:txBody>
      </p:sp>
      <p:sp>
        <p:nvSpPr>
          <p:cNvPr id="99" name="Google Shape;99;p3"/>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p>
            <a:pPr indent="0" lvl="0" marL="0" rtl="0" algn="l">
              <a:lnSpc>
                <a:spcPct val="80000"/>
              </a:lnSpc>
              <a:spcBef>
                <a:spcPts val="0"/>
              </a:spcBef>
              <a:spcAft>
                <a:spcPts val="0"/>
              </a:spcAft>
              <a:buClr>
                <a:schemeClr val="dk1"/>
              </a:buClr>
              <a:buSzPts val="1700"/>
              <a:buNone/>
            </a:pPr>
            <a:r>
              <a:rPr lang="en-AU" sz="1700"/>
              <a:t>Introductions</a:t>
            </a:r>
            <a:endParaRPr/>
          </a:p>
          <a:p>
            <a:pPr indent="-342900" lvl="0" marL="342900" rtl="0" algn="l">
              <a:lnSpc>
                <a:spcPct val="80000"/>
              </a:lnSpc>
              <a:spcBef>
                <a:spcPts val="340"/>
              </a:spcBef>
              <a:spcAft>
                <a:spcPts val="0"/>
              </a:spcAft>
              <a:buClr>
                <a:schemeClr val="dk1"/>
              </a:buClr>
              <a:buSzPts val="1700"/>
              <a:buChar char="•"/>
            </a:pPr>
            <a:r>
              <a:rPr lang="en-AU" sz="1700"/>
              <a:t>Course Presenter</a:t>
            </a:r>
            <a:endParaRPr/>
          </a:p>
          <a:p>
            <a:pPr indent="-342900" lvl="0" marL="342900" rtl="0" algn="l">
              <a:lnSpc>
                <a:spcPct val="80000"/>
              </a:lnSpc>
              <a:spcBef>
                <a:spcPts val="340"/>
              </a:spcBef>
              <a:spcAft>
                <a:spcPts val="0"/>
              </a:spcAft>
              <a:buClr>
                <a:schemeClr val="dk1"/>
              </a:buClr>
              <a:buSzPts val="1700"/>
              <a:buChar char="•"/>
            </a:pPr>
            <a:r>
              <a:rPr lang="en-AU" sz="1700"/>
              <a:t>Participants</a:t>
            </a:r>
            <a:endParaRPr/>
          </a:p>
          <a:p>
            <a:pPr indent="0" lvl="0" marL="0" rtl="0" algn="l">
              <a:lnSpc>
                <a:spcPct val="80000"/>
              </a:lnSpc>
              <a:spcBef>
                <a:spcPts val="340"/>
              </a:spcBef>
              <a:spcAft>
                <a:spcPts val="0"/>
              </a:spcAft>
              <a:buClr>
                <a:schemeClr val="dk1"/>
              </a:buClr>
              <a:buSzPts val="1700"/>
              <a:buNone/>
            </a:pPr>
            <a:r>
              <a:t/>
            </a:r>
            <a:endParaRPr sz="1700"/>
          </a:p>
          <a:p>
            <a:pPr indent="0" lvl="0" marL="0" rtl="0" algn="l">
              <a:lnSpc>
                <a:spcPct val="80000"/>
              </a:lnSpc>
              <a:spcBef>
                <a:spcPts val="340"/>
              </a:spcBef>
              <a:spcAft>
                <a:spcPts val="0"/>
              </a:spcAft>
              <a:buClr>
                <a:schemeClr val="dk1"/>
              </a:buClr>
              <a:buSzPts val="1700"/>
              <a:buNone/>
            </a:pPr>
            <a:r>
              <a:rPr lang="en-AU" sz="1700"/>
              <a:t>Paperwork</a:t>
            </a:r>
            <a:endParaRPr/>
          </a:p>
          <a:p>
            <a:pPr indent="-342900" lvl="0" marL="342900" rtl="0" algn="l">
              <a:lnSpc>
                <a:spcPct val="80000"/>
              </a:lnSpc>
              <a:spcBef>
                <a:spcPts val="340"/>
              </a:spcBef>
              <a:spcAft>
                <a:spcPts val="0"/>
              </a:spcAft>
              <a:buClr>
                <a:schemeClr val="dk1"/>
              </a:buClr>
              <a:buSzPts val="1700"/>
              <a:buChar char="•"/>
            </a:pPr>
            <a:r>
              <a:rPr lang="en-AU" sz="1700"/>
              <a:t>Fill out the Registration Form so we have your details</a:t>
            </a:r>
            <a:endParaRPr/>
          </a:p>
          <a:p>
            <a:pPr indent="-342900" lvl="0" marL="342900" rtl="0" algn="l">
              <a:lnSpc>
                <a:spcPct val="80000"/>
              </a:lnSpc>
              <a:spcBef>
                <a:spcPts val="340"/>
              </a:spcBef>
              <a:spcAft>
                <a:spcPts val="0"/>
              </a:spcAft>
              <a:buClr>
                <a:schemeClr val="dk1"/>
              </a:buClr>
              <a:buSzPts val="1700"/>
              <a:buChar char="•"/>
            </a:pPr>
            <a:r>
              <a:rPr lang="en-AU" sz="1700"/>
              <a:t>Sign the Attendance sheet</a:t>
            </a:r>
            <a:endParaRPr/>
          </a:p>
          <a:p>
            <a:pPr indent="-342900" lvl="0" marL="342900" rtl="0" algn="l">
              <a:lnSpc>
                <a:spcPct val="80000"/>
              </a:lnSpc>
              <a:spcBef>
                <a:spcPts val="340"/>
              </a:spcBef>
              <a:spcAft>
                <a:spcPts val="0"/>
              </a:spcAft>
              <a:buClr>
                <a:schemeClr val="dk1"/>
              </a:buClr>
              <a:buSzPts val="1700"/>
              <a:buChar char="•"/>
            </a:pPr>
            <a:r>
              <a:rPr lang="en-AU" sz="1700"/>
              <a:t>Write your name on your assessment sheet</a:t>
            </a:r>
            <a:endParaRPr/>
          </a:p>
          <a:p>
            <a:pPr indent="0" lvl="0" marL="0" rtl="0" algn="l">
              <a:lnSpc>
                <a:spcPct val="80000"/>
              </a:lnSpc>
              <a:spcBef>
                <a:spcPts val="340"/>
              </a:spcBef>
              <a:spcAft>
                <a:spcPts val="0"/>
              </a:spcAft>
              <a:buClr>
                <a:schemeClr val="dk1"/>
              </a:buClr>
              <a:buSzPts val="1700"/>
              <a:buNone/>
            </a:pPr>
            <a:r>
              <a:t/>
            </a:r>
            <a:endParaRPr sz="1700"/>
          </a:p>
          <a:p>
            <a:pPr indent="0" lvl="0" marL="0" rtl="0" algn="l">
              <a:lnSpc>
                <a:spcPct val="80000"/>
              </a:lnSpc>
              <a:spcBef>
                <a:spcPts val="340"/>
              </a:spcBef>
              <a:spcAft>
                <a:spcPts val="0"/>
              </a:spcAft>
              <a:buClr>
                <a:schemeClr val="dk1"/>
              </a:buClr>
              <a:buSzPts val="1700"/>
              <a:buNone/>
            </a:pPr>
            <a:r>
              <a:rPr lang="en-AU" sz="1700"/>
              <a:t>House Rules</a:t>
            </a:r>
            <a:endParaRPr/>
          </a:p>
          <a:p>
            <a:pPr indent="-342900" lvl="0" marL="342900" rtl="0" algn="l">
              <a:lnSpc>
                <a:spcPct val="80000"/>
              </a:lnSpc>
              <a:spcBef>
                <a:spcPts val="340"/>
              </a:spcBef>
              <a:spcAft>
                <a:spcPts val="0"/>
              </a:spcAft>
              <a:buClr>
                <a:schemeClr val="dk1"/>
              </a:buClr>
              <a:buSzPts val="1700"/>
              <a:buChar char="•"/>
            </a:pPr>
            <a:r>
              <a:rPr lang="en-AU" sz="1700"/>
              <a:t>Emergency Exit, Assembly Area, Facilities</a:t>
            </a:r>
            <a:endParaRPr/>
          </a:p>
          <a:p>
            <a:pPr indent="-342900" lvl="0" marL="342900" rtl="0" algn="l">
              <a:lnSpc>
                <a:spcPct val="80000"/>
              </a:lnSpc>
              <a:spcBef>
                <a:spcPts val="340"/>
              </a:spcBef>
              <a:spcAft>
                <a:spcPts val="0"/>
              </a:spcAft>
              <a:buClr>
                <a:schemeClr val="dk1"/>
              </a:buClr>
              <a:buSzPts val="1700"/>
              <a:buChar char="•"/>
            </a:pPr>
            <a:r>
              <a:rPr lang="en-AU" sz="1700"/>
              <a:t>Electronic Devices off</a:t>
            </a:r>
            <a:endParaRPr/>
          </a:p>
          <a:p>
            <a:pPr indent="-234950" lvl="0" marL="342900" rtl="0" algn="l">
              <a:lnSpc>
                <a:spcPct val="80000"/>
              </a:lnSpc>
              <a:spcBef>
                <a:spcPts val="340"/>
              </a:spcBef>
              <a:spcAft>
                <a:spcPts val="0"/>
              </a:spcAft>
              <a:buClr>
                <a:schemeClr val="dk1"/>
              </a:buClr>
              <a:buSzPts val="1700"/>
              <a:buNone/>
            </a:pPr>
            <a:r>
              <a:t/>
            </a:r>
            <a:endParaRPr sz="1700"/>
          </a:p>
          <a:p>
            <a:pPr indent="0" lvl="0" marL="0" rtl="0" algn="l">
              <a:lnSpc>
                <a:spcPct val="80000"/>
              </a:lnSpc>
              <a:spcBef>
                <a:spcPts val="340"/>
              </a:spcBef>
              <a:spcAft>
                <a:spcPts val="0"/>
              </a:spcAft>
              <a:buClr>
                <a:schemeClr val="dk1"/>
              </a:buClr>
              <a:buSzPts val="1700"/>
              <a:buNone/>
            </a:pPr>
            <a:r>
              <a:rPr lang="en-AU" sz="1700"/>
              <a:t>Active Participation</a:t>
            </a:r>
            <a:endParaRPr/>
          </a:p>
          <a:p>
            <a:pPr indent="-342900" lvl="0" marL="342900" rtl="0" algn="l">
              <a:lnSpc>
                <a:spcPct val="80000"/>
              </a:lnSpc>
              <a:spcBef>
                <a:spcPts val="340"/>
              </a:spcBef>
              <a:spcAft>
                <a:spcPts val="0"/>
              </a:spcAft>
              <a:buClr>
                <a:schemeClr val="dk1"/>
              </a:buClr>
              <a:buSzPts val="1700"/>
              <a:buChar char="•"/>
            </a:pPr>
            <a:r>
              <a:rPr lang="en-AU" sz="1700"/>
              <a:t>If you have questions please ask</a:t>
            </a:r>
            <a:endParaRPr/>
          </a:p>
          <a:p>
            <a:pPr indent="-342900" lvl="0" marL="342900" rtl="0" algn="l">
              <a:lnSpc>
                <a:spcPct val="80000"/>
              </a:lnSpc>
              <a:spcBef>
                <a:spcPts val="340"/>
              </a:spcBef>
              <a:spcAft>
                <a:spcPts val="0"/>
              </a:spcAft>
              <a:buClr>
                <a:schemeClr val="dk1"/>
              </a:buClr>
              <a:buSzPts val="1700"/>
              <a:buChar char="•"/>
            </a:pPr>
            <a:r>
              <a:rPr lang="en-AU" sz="1700"/>
              <a:t>Please get involved in the role plays and demonstrations</a:t>
            </a:r>
            <a:endParaRPr/>
          </a:p>
          <a:p>
            <a:pPr indent="-342900" lvl="0" marL="342900" rtl="0" algn="l">
              <a:lnSpc>
                <a:spcPct val="80000"/>
              </a:lnSpc>
              <a:spcBef>
                <a:spcPts val="340"/>
              </a:spcBef>
              <a:spcAft>
                <a:spcPts val="0"/>
              </a:spcAft>
              <a:buClr>
                <a:schemeClr val="dk1"/>
              </a:buClr>
              <a:buSzPts val="1700"/>
              <a:buChar char="•"/>
            </a:pPr>
            <a:r>
              <a:rPr lang="en-AU" sz="1700"/>
              <a:t>Learn from each other and respect different opinions</a:t>
            </a:r>
            <a:endParaRPr/>
          </a:p>
          <a:p>
            <a:pPr indent="-234950" lvl="0" marL="342900" rtl="0" algn="l">
              <a:lnSpc>
                <a:spcPct val="80000"/>
              </a:lnSpc>
              <a:spcBef>
                <a:spcPts val="340"/>
              </a:spcBef>
              <a:spcAft>
                <a:spcPts val="0"/>
              </a:spcAft>
              <a:buClr>
                <a:schemeClr val="dk1"/>
              </a:buClr>
              <a:buSzPts val="1700"/>
              <a:buNone/>
            </a:pPr>
            <a:r>
              <a:t/>
            </a:r>
            <a:endParaRPr sz="1700"/>
          </a:p>
          <a:p>
            <a:pPr indent="-234950" lvl="0" marL="342900" rtl="0" algn="l">
              <a:lnSpc>
                <a:spcPct val="80000"/>
              </a:lnSpc>
              <a:spcBef>
                <a:spcPts val="340"/>
              </a:spcBef>
              <a:spcAft>
                <a:spcPts val="0"/>
              </a:spcAft>
              <a:buClr>
                <a:schemeClr val="dk1"/>
              </a:buClr>
              <a:buSzPts val="1700"/>
              <a:buNone/>
            </a:pPr>
            <a:r>
              <a:t/>
            </a:r>
            <a:endParaRPr sz="1700"/>
          </a:p>
          <a:p>
            <a:pPr indent="-234950" lvl="0" marL="342900" rtl="0" algn="l">
              <a:lnSpc>
                <a:spcPct val="80000"/>
              </a:lnSpc>
              <a:spcBef>
                <a:spcPts val="340"/>
              </a:spcBef>
              <a:spcAft>
                <a:spcPts val="0"/>
              </a:spcAft>
              <a:buClr>
                <a:schemeClr val="dk1"/>
              </a:buClr>
              <a:buSzPts val="1700"/>
              <a:buNone/>
            </a:pPr>
            <a:r>
              <a:t/>
            </a:r>
            <a:endParaRPr sz="1700"/>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6" name="Shape 426"/>
        <p:cNvGrpSpPr/>
        <p:nvPr/>
      </p:nvGrpSpPr>
      <p:grpSpPr>
        <a:xfrm>
          <a:off x="0" y="0"/>
          <a:ext cx="0" cy="0"/>
          <a:chOff x="0" y="0"/>
          <a:chExt cx="0" cy="0"/>
        </a:xfrm>
      </p:grpSpPr>
      <p:sp>
        <p:nvSpPr>
          <p:cNvPr id="427" name="Google Shape;427;p30"/>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Arial"/>
              <a:buNone/>
            </a:pPr>
            <a:r>
              <a:rPr lang="en-AU"/>
              <a:t>Two words communication</a:t>
            </a:r>
            <a:endParaRPr/>
          </a:p>
        </p:txBody>
      </p:sp>
      <p:sp>
        <p:nvSpPr>
          <p:cNvPr id="428" name="Google Shape;428;p30"/>
          <p:cNvSpPr txBox="1"/>
          <p:nvPr>
            <p:ph idx="1" type="body"/>
          </p:nvPr>
        </p:nvSpPr>
        <p:spPr>
          <a:xfrm>
            <a:off x="442664" y="1417638"/>
            <a:ext cx="8229600" cy="2974913"/>
          </a:xfrm>
          <a:prstGeom prst="rect">
            <a:avLst/>
          </a:prstGeom>
          <a:noFill/>
          <a:ln>
            <a:noFill/>
          </a:ln>
        </p:spPr>
        <p:txBody>
          <a:bodyPr anchorCtr="0" anchor="t" bIns="45700" lIns="91425" spcFirstLastPara="1" rIns="91425" wrap="square" tIns="45700">
            <a:normAutofit/>
          </a:bodyPr>
          <a:lstStyle/>
          <a:p>
            <a:pPr indent="-342900" lvl="0" marL="342900" rtl="0" algn="l">
              <a:spcBef>
                <a:spcPts val="0"/>
              </a:spcBef>
              <a:spcAft>
                <a:spcPts val="0"/>
              </a:spcAft>
              <a:buClr>
                <a:schemeClr val="dk1"/>
              </a:buClr>
              <a:buSzPts val="2400"/>
              <a:buChar char="•"/>
            </a:pPr>
            <a:r>
              <a:rPr lang="en-AU" sz="2400"/>
              <a:t>Less words … more information</a:t>
            </a:r>
            <a:endParaRPr/>
          </a:p>
          <a:p>
            <a:pPr indent="-342900" lvl="0" marL="342900" rtl="0" algn="l">
              <a:spcBef>
                <a:spcPts val="480"/>
              </a:spcBef>
              <a:spcAft>
                <a:spcPts val="0"/>
              </a:spcAft>
              <a:buClr>
                <a:schemeClr val="dk1"/>
              </a:buClr>
              <a:buSzPts val="2400"/>
              <a:buChar char="•"/>
            </a:pPr>
            <a:r>
              <a:rPr lang="en-AU" sz="2400"/>
              <a:t>Give the information to the player to fix the problem by him/herself: « 10, 2 meters »</a:t>
            </a:r>
            <a:endParaRPr/>
          </a:p>
          <a:p>
            <a:pPr indent="-342900" lvl="0" marL="342900" rtl="0" algn="l">
              <a:spcBef>
                <a:spcPts val="480"/>
              </a:spcBef>
              <a:spcAft>
                <a:spcPts val="0"/>
              </a:spcAft>
              <a:buClr>
                <a:schemeClr val="dk1"/>
              </a:buClr>
              <a:buSzPts val="2400"/>
              <a:buChar char="•"/>
            </a:pPr>
            <a:r>
              <a:rPr lang="en-AU" sz="2400"/>
              <a:t>Standardised communication: understood by non english first language people</a:t>
            </a:r>
            <a:endParaRPr/>
          </a:p>
          <a:p>
            <a:pPr indent="-342900" lvl="0" marL="342900" rtl="0" algn="l">
              <a:spcBef>
                <a:spcPts val="480"/>
              </a:spcBef>
              <a:spcAft>
                <a:spcPts val="0"/>
              </a:spcAft>
              <a:buClr>
                <a:schemeClr val="dk1"/>
              </a:buClr>
              <a:buSzPts val="2400"/>
              <a:buChar char="•"/>
            </a:pPr>
            <a:r>
              <a:rPr lang="en-AU" sz="2400"/>
              <a:t>Translated in various languages: fr, ..</a:t>
            </a:r>
            <a:endParaRPr/>
          </a:p>
          <a:p>
            <a:pPr indent="-190500" lvl="0" marL="342900" rtl="0" algn="l">
              <a:spcBef>
                <a:spcPts val="480"/>
              </a:spcBef>
              <a:spcAft>
                <a:spcPts val="0"/>
              </a:spcAft>
              <a:buClr>
                <a:schemeClr val="dk1"/>
              </a:buClr>
              <a:buSzPts val="2400"/>
              <a:buNone/>
            </a:pPr>
            <a:r>
              <a:t/>
            </a:r>
            <a:endParaRPr sz="2400"/>
          </a:p>
        </p:txBody>
      </p:sp>
      <p:graphicFrame>
        <p:nvGraphicFramePr>
          <p:cNvPr id="429" name="Google Shape;429;p30"/>
          <p:cNvGraphicFramePr/>
          <p:nvPr/>
        </p:nvGraphicFramePr>
        <p:xfrm>
          <a:off x="2771800" y="4241035"/>
          <a:ext cx="3204356" cy="2264361"/>
        </p:xfrm>
        <a:graphic>
          <a:graphicData uri="http://schemas.openxmlformats.org/presentationml/2006/ole">
            <mc:AlternateContent>
              <mc:Choice Requires="v">
                <p:oleObj r:id="rId4" imgH="2264361" imgW="3204356" progId="AcroExch.Document.DC" spid="_x0000_s1">
                  <p:embed/>
                </p:oleObj>
              </mc:Choice>
              <mc:Fallback>
                <p:oleObj r:id="rId5" imgH="2264361" imgW="3204356" progId="AcroExch.Document.DC">
                  <p:embed/>
                  <p:pic>
                    <p:nvPicPr>
                      <p:cNvPr id="429" name="Google Shape;429;p30"/>
                      <p:cNvPicPr preferRelativeResize="0"/>
                      <p:nvPr/>
                    </p:nvPicPr>
                    <p:blipFill rotWithShape="1">
                      <a:blip r:embed="rId6">
                        <a:alphaModFix/>
                      </a:blip>
                      <a:srcRect b="0" l="0" r="0" t="0"/>
                      <a:stretch/>
                    </p:blipFill>
                    <p:spPr>
                      <a:xfrm>
                        <a:off x="2771800" y="4241035"/>
                        <a:ext cx="3204356" cy="2264361"/>
                      </a:xfrm>
                      <a:prstGeom prst="rect">
                        <a:avLst/>
                      </a:prstGeom>
                      <a:noFill/>
                      <a:ln cap="flat" cmpd="sng" w="9525">
                        <a:solidFill>
                          <a:schemeClr val="accent1"/>
                        </a:solidFill>
                        <a:prstDash val="solid"/>
                        <a:round/>
                        <a:headEnd len="sm" w="sm" type="none"/>
                        <a:tailEnd len="sm" w="sm" type="none"/>
                      </a:ln>
                    </p:spPr>
                  </p:pic>
                </p:oleObj>
              </mc:Fallback>
            </mc:AlternateContent>
          </a:graphicData>
        </a:graphic>
      </p:graphicFrame>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4" name="Shape 434"/>
        <p:cNvGrpSpPr/>
        <p:nvPr/>
      </p:nvGrpSpPr>
      <p:grpSpPr>
        <a:xfrm>
          <a:off x="0" y="0"/>
          <a:ext cx="0" cy="0"/>
          <a:chOff x="0" y="0"/>
          <a:chExt cx="0" cy="0"/>
        </a:xfrm>
      </p:grpSpPr>
      <p:pic>
        <p:nvPicPr>
          <p:cNvPr descr="http://www.google.co.uk/url?sa=i&amp;source=images&amp;cd=&amp;ved=0CAUQjBw&amp;url=http%3A%2F%2Fwww.touchdump.com%2Fimages%2Fhome_sliders%2FAustralia_South_Africa.jpg&amp;ei=pSP8VJHpL4K0Pez4gZAD&amp;psig=AFQjCNGKjcgYmoF-WTBT86oe_ION4D6U2A&amp;ust=1425896741888135" id="435" name="Google Shape;435;p31"/>
          <p:cNvPicPr preferRelativeResize="0"/>
          <p:nvPr/>
        </p:nvPicPr>
        <p:blipFill rotWithShape="1">
          <a:blip r:embed="rId3">
            <a:alphaModFix/>
          </a:blip>
          <a:srcRect b="0" l="0" r="0" t="0"/>
          <a:stretch/>
        </p:blipFill>
        <p:spPr>
          <a:xfrm>
            <a:off x="3051303" y="1093192"/>
            <a:ext cx="6092697" cy="4064000"/>
          </a:xfrm>
          <a:prstGeom prst="rect">
            <a:avLst/>
          </a:prstGeom>
          <a:noFill/>
          <a:ln>
            <a:noFill/>
          </a:ln>
        </p:spPr>
      </p:pic>
      <p:sp>
        <p:nvSpPr>
          <p:cNvPr id="436" name="Google Shape;436;p3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Arial"/>
              <a:buNone/>
            </a:pPr>
            <a:r>
              <a:rPr lang="en-AU"/>
              <a:t>Benefits of Communicating</a:t>
            </a:r>
            <a:endParaRPr/>
          </a:p>
        </p:txBody>
      </p:sp>
      <p:grpSp>
        <p:nvGrpSpPr>
          <p:cNvPr id="437" name="Google Shape;437;p31"/>
          <p:cNvGrpSpPr/>
          <p:nvPr/>
        </p:nvGrpSpPr>
        <p:grpSpPr>
          <a:xfrm>
            <a:off x="326880" y="1700808"/>
            <a:ext cx="6089295" cy="4064000"/>
            <a:chOff x="3352" y="0"/>
            <a:chExt cx="6089295" cy="4064000"/>
          </a:xfrm>
        </p:grpSpPr>
        <p:sp>
          <p:nvSpPr>
            <p:cNvPr id="438" name="Google Shape;438;p31"/>
            <p:cNvSpPr/>
            <p:nvPr/>
          </p:nvSpPr>
          <p:spPr>
            <a:xfrm>
              <a:off x="3352" y="0"/>
              <a:ext cx="2011680" cy="1950720"/>
            </a:xfrm>
            <a:prstGeom prst="upArrow">
              <a:avLst>
                <a:gd fmla="val 50000" name="adj1"/>
                <a:gd fmla="val 50000" name="adj2"/>
              </a:avLst>
            </a:prstGeom>
            <a:solidFill>
              <a:srgbClr val="00B05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9" name="Google Shape;439;p31"/>
            <p:cNvSpPr/>
            <p:nvPr/>
          </p:nvSpPr>
          <p:spPr>
            <a:xfrm>
              <a:off x="2075383" y="0"/>
              <a:ext cx="3413760" cy="195072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0" name="Google Shape;440;p31"/>
            <p:cNvSpPr txBox="1"/>
            <p:nvPr/>
          </p:nvSpPr>
          <p:spPr>
            <a:xfrm>
              <a:off x="2075383" y="0"/>
              <a:ext cx="3413760" cy="1950720"/>
            </a:xfrm>
            <a:prstGeom prst="rect">
              <a:avLst/>
            </a:prstGeom>
            <a:noFill/>
            <a:ln>
              <a:noFill/>
            </a:ln>
          </p:spPr>
          <p:txBody>
            <a:bodyPr anchorCtr="0" anchor="ctr" bIns="227575" lIns="227575" spcFirstLastPara="1" rIns="227575" wrap="square" tIns="0">
              <a:noAutofit/>
            </a:bodyPr>
            <a:lstStyle/>
            <a:p>
              <a:pPr indent="0" lvl="0" marL="0" marR="0" rtl="0" algn="l">
                <a:lnSpc>
                  <a:spcPct val="90000"/>
                </a:lnSpc>
                <a:spcBef>
                  <a:spcPts val="0"/>
                </a:spcBef>
                <a:spcAft>
                  <a:spcPts val="0"/>
                </a:spcAft>
                <a:buClr>
                  <a:schemeClr val="dk1"/>
                </a:buClr>
                <a:buSzPts val="3200"/>
                <a:buFont typeface="Arial"/>
                <a:buNone/>
              </a:pPr>
              <a:r>
                <a:rPr b="0" i="0" lang="en-AU" sz="3200" u="none" cap="none" strike="noStrike">
                  <a:solidFill>
                    <a:schemeClr val="dk1"/>
                  </a:solidFill>
                  <a:latin typeface="Arial"/>
                  <a:ea typeface="Arial"/>
                  <a:cs typeface="Arial"/>
                  <a:sym typeface="Arial"/>
                </a:rPr>
                <a:t>Enjoyment</a:t>
              </a:r>
              <a:br>
                <a:rPr b="0" i="0" lang="en-AU" sz="3200" u="none" cap="none" strike="noStrike">
                  <a:solidFill>
                    <a:schemeClr val="dk1"/>
                  </a:solidFill>
                  <a:latin typeface="Arial"/>
                  <a:ea typeface="Arial"/>
                  <a:cs typeface="Arial"/>
                  <a:sym typeface="Arial"/>
                </a:rPr>
              </a:br>
              <a:r>
                <a:rPr b="0" i="0" lang="en-AU" sz="3200" u="none" cap="none" strike="noStrike">
                  <a:solidFill>
                    <a:schemeClr val="dk1"/>
                  </a:solidFill>
                  <a:latin typeface="Arial"/>
                  <a:ea typeface="Arial"/>
                  <a:cs typeface="Arial"/>
                  <a:sym typeface="Arial"/>
                </a:rPr>
                <a:t>Teamwork</a:t>
              </a:r>
              <a:br>
                <a:rPr b="0" i="0" lang="en-AU" sz="3200" u="none" cap="none" strike="noStrike">
                  <a:solidFill>
                    <a:schemeClr val="dk1"/>
                  </a:solidFill>
                  <a:latin typeface="Arial"/>
                  <a:ea typeface="Arial"/>
                  <a:cs typeface="Arial"/>
                  <a:sym typeface="Arial"/>
                </a:rPr>
              </a:br>
              <a:r>
                <a:rPr b="0" i="0" lang="en-AU" sz="3200" u="none" cap="none" strike="noStrike">
                  <a:solidFill>
                    <a:schemeClr val="dk1"/>
                  </a:solidFill>
                  <a:latin typeface="Arial"/>
                  <a:ea typeface="Arial"/>
                  <a:cs typeface="Arial"/>
                  <a:sym typeface="Arial"/>
                </a:rPr>
                <a:t>Flow of Game</a:t>
              </a:r>
              <a:br>
                <a:rPr b="0" i="0" lang="en-AU" sz="3200" u="none" cap="none" strike="noStrike">
                  <a:solidFill>
                    <a:schemeClr val="dk1"/>
                  </a:solidFill>
                  <a:latin typeface="Arial"/>
                  <a:ea typeface="Arial"/>
                  <a:cs typeface="Arial"/>
                  <a:sym typeface="Arial"/>
                </a:rPr>
              </a:br>
              <a:r>
                <a:rPr b="0" i="0" lang="en-AU" sz="3200" u="none" cap="none" strike="noStrike">
                  <a:solidFill>
                    <a:schemeClr val="dk1"/>
                  </a:solidFill>
                  <a:latin typeface="Arial"/>
                  <a:ea typeface="Arial"/>
                  <a:cs typeface="Arial"/>
                  <a:sym typeface="Arial"/>
                </a:rPr>
                <a:t>Control</a:t>
              </a:r>
              <a:endParaRPr/>
            </a:p>
          </p:txBody>
        </p:sp>
        <p:sp>
          <p:nvSpPr>
            <p:cNvPr id="441" name="Google Shape;441;p31"/>
            <p:cNvSpPr/>
            <p:nvPr/>
          </p:nvSpPr>
          <p:spPr>
            <a:xfrm>
              <a:off x="606856" y="2113280"/>
              <a:ext cx="2011680" cy="1950720"/>
            </a:xfrm>
            <a:prstGeom prst="downArrow">
              <a:avLst>
                <a:gd fmla="val 50000" name="adj1"/>
                <a:gd fmla="val 50000" name="adj2"/>
              </a:avLst>
            </a:prstGeom>
            <a:solidFill>
              <a:srgbClr val="FF000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2" name="Google Shape;442;p31"/>
            <p:cNvSpPr/>
            <p:nvPr/>
          </p:nvSpPr>
          <p:spPr>
            <a:xfrm>
              <a:off x="2678887" y="2113280"/>
              <a:ext cx="3413760" cy="195072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3" name="Google Shape;443;p31"/>
            <p:cNvSpPr txBox="1"/>
            <p:nvPr/>
          </p:nvSpPr>
          <p:spPr>
            <a:xfrm>
              <a:off x="2678887" y="2113280"/>
              <a:ext cx="3413760" cy="1950720"/>
            </a:xfrm>
            <a:prstGeom prst="rect">
              <a:avLst/>
            </a:prstGeom>
            <a:noFill/>
            <a:ln>
              <a:noFill/>
            </a:ln>
          </p:spPr>
          <p:txBody>
            <a:bodyPr anchorCtr="0" anchor="ctr" bIns="227575" lIns="227575" spcFirstLastPara="1" rIns="227575" wrap="square" tIns="0">
              <a:noAutofit/>
            </a:bodyPr>
            <a:lstStyle/>
            <a:p>
              <a:pPr indent="0" lvl="0" marL="0" marR="0" rtl="0" algn="l">
                <a:lnSpc>
                  <a:spcPct val="90000"/>
                </a:lnSpc>
                <a:spcBef>
                  <a:spcPts val="0"/>
                </a:spcBef>
                <a:spcAft>
                  <a:spcPts val="0"/>
                </a:spcAft>
                <a:buClr>
                  <a:schemeClr val="dk1"/>
                </a:buClr>
                <a:buSzPts val="3200"/>
                <a:buFont typeface="Arial"/>
                <a:buNone/>
              </a:pPr>
              <a:r>
                <a:rPr b="0" i="0" lang="en-AU" sz="3200" u="none" cap="none" strike="noStrike">
                  <a:solidFill>
                    <a:schemeClr val="dk1"/>
                  </a:solidFill>
                  <a:latin typeface="Arial"/>
                  <a:ea typeface="Arial"/>
                  <a:cs typeface="Arial"/>
                  <a:sym typeface="Arial"/>
                </a:rPr>
                <a:t>Errors</a:t>
              </a:r>
              <a:br>
                <a:rPr b="0" i="0" lang="en-AU" sz="3200" u="none" cap="none" strike="noStrike">
                  <a:solidFill>
                    <a:schemeClr val="dk1"/>
                  </a:solidFill>
                  <a:latin typeface="Arial"/>
                  <a:ea typeface="Arial"/>
                  <a:cs typeface="Arial"/>
                  <a:sym typeface="Arial"/>
                </a:rPr>
              </a:br>
              <a:r>
                <a:rPr b="0" i="0" lang="en-AU" sz="3200" u="none" cap="none" strike="noStrike">
                  <a:solidFill>
                    <a:schemeClr val="dk1"/>
                  </a:solidFill>
                  <a:latin typeface="Arial"/>
                  <a:ea typeface="Arial"/>
                  <a:cs typeface="Arial"/>
                  <a:sym typeface="Arial"/>
                </a:rPr>
                <a:t>Stoppages</a:t>
              </a:r>
              <a:br>
                <a:rPr b="0" i="0" lang="en-AU" sz="3200" u="none" cap="none" strike="noStrike">
                  <a:solidFill>
                    <a:schemeClr val="dk1"/>
                  </a:solidFill>
                  <a:latin typeface="Arial"/>
                  <a:ea typeface="Arial"/>
                  <a:cs typeface="Arial"/>
                  <a:sym typeface="Arial"/>
                </a:rPr>
              </a:br>
              <a:r>
                <a:rPr b="0" i="0" lang="en-AU" sz="3200" u="none" cap="none" strike="noStrike">
                  <a:solidFill>
                    <a:schemeClr val="dk1"/>
                  </a:solidFill>
                  <a:latin typeface="Arial"/>
                  <a:ea typeface="Arial"/>
                  <a:cs typeface="Arial"/>
                  <a:sym typeface="Arial"/>
                </a:rPr>
                <a:t>Confusion</a:t>
              </a:r>
              <a:endParaRPr/>
            </a:p>
          </p:txBody>
        </p:sp>
      </p:gr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7" name="Shape 447"/>
        <p:cNvGrpSpPr/>
        <p:nvPr/>
      </p:nvGrpSpPr>
      <p:grpSpPr>
        <a:xfrm>
          <a:off x="0" y="0"/>
          <a:ext cx="0" cy="0"/>
          <a:chOff x="0" y="0"/>
          <a:chExt cx="0" cy="0"/>
        </a:xfrm>
      </p:grpSpPr>
      <p:sp>
        <p:nvSpPr>
          <p:cNvPr id="448" name="Google Shape;448;p32"/>
          <p:cNvSpPr txBox="1"/>
          <p:nvPr>
            <p:ph type="title"/>
          </p:nvPr>
        </p:nvSpPr>
        <p:spPr>
          <a:xfrm>
            <a:off x="924732" y="2069913"/>
            <a:ext cx="7128792" cy="711015"/>
          </a:xfrm>
          <a:prstGeom prst="rect">
            <a:avLst/>
          </a:prstGeom>
          <a:noFill/>
          <a:ln>
            <a:noFill/>
          </a:ln>
        </p:spPr>
        <p:txBody>
          <a:bodyPr anchorCtr="0" anchor="t" bIns="45700" lIns="91425" spcFirstLastPara="1" rIns="91425" wrap="square" tIns="45700">
            <a:normAutofit/>
          </a:bodyPr>
          <a:lstStyle/>
          <a:p>
            <a:pPr indent="0" lvl="0" marL="0" rtl="0" algn="ctr">
              <a:spcBef>
                <a:spcPts val="0"/>
              </a:spcBef>
              <a:spcAft>
                <a:spcPts val="0"/>
              </a:spcAft>
              <a:buClr>
                <a:schemeClr val="dk1"/>
              </a:buClr>
              <a:buSzPts val="4410"/>
              <a:buFont typeface="Arial"/>
              <a:buNone/>
            </a:pPr>
            <a:r>
              <a:rPr lang="en-AU" sz="4410"/>
              <a:t>MODULE 4</a:t>
            </a:r>
            <a:br>
              <a:rPr lang="en-AU" sz="4410"/>
            </a:br>
            <a:br>
              <a:rPr lang="en-AU" sz="3600"/>
            </a:br>
            <a:r>
              <a:rPr lang="en-AU" sz="3600"/>
              <a:t>TECHNICAL ASPECTS OF THE GAME OF TOUCH (PART 1)</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2" name="Shape 452"/>
        <p:cNvGrpSpPr/>
        <p:nvPr/>
      </p:nvGrpSpPr>
      <p:grpSpPr>
        <a:xfrm>
          <a:off x="0" y="0"/>
          <a:ext cx="0" cy="0"/>
          <a:chOff x="0" y="0"/>
          <a:chExt cx="0" cy="0"/>
        </a:xfrm>
      </p:grpSpPr>
      <p:sp>
        <p:nvSpPr>
          <p:cNvPr id="453" name="Google Shape;453;p33"/>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Arial"/>
              <a:buNone/>
            </a:pPr>
            <a:r>
              <a:rPr lang="en-AU"/>
              <a:t>Technical Areas</a:t>
            </a:r>
            <a:endParaRPr/>
          </a:p>
        </p:txBody>
      </p:sp>
      <p:sp>
        <p:nvSpPr>
          <p:cNvPr id="454" name="Google Shape;454;p33"/>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p>
            <a:pPr indent="-342900" lvl="0" marL="342900" rtl="0" algn="l">
              <a:spcBef>
                <a:spcPts val="0"/>
              </a:spcBef>
              <a:spcAft>
                <a:spcPts val="0"/>
              </a:spcAft>
              <a:buClr>
                <a:schemeClr val="dk1"/>
              </a:buClr>
              <a:buSzPts val="2800"/>
              <a:buChar char="•"/>
            </a:pPr>
            <a:r>
              <a:rPr lang="en-AU" sz="2800"/>
              <a:t>The Touch</a:t>
            </a:r>
            <a:endParaRPr/>
          </a:p>
          <a:p>
            <a:pPr indent="-342900" lvl="0" marL="342900" rtl="0" algn="l">
              <a:spcBef>
                <a:spcPts val="560"/>
              </a:spcBef>
              <a:spcAft>
                <a:spcPts val="0"/>
              </a:spcAft>
              <a:buClr>
                <a:schemeClr val="dk1"/>
              </a:buClr>
              <a:buSzPts val="2800"/>
              <a:buChar char="•"/>
            </a:pPr>
            <a:r>
              <a:rPr lang="en-AU" sz="2800"/>
              <a:t>The Mark</a:t>
            </a:r>
            <a:endParaRPr/>
          </a:p>
          <a:p>
            <a:pPr indent="-342900" lvl="0" marL="342900" rtl="0" algn="l">
              <a:spcBef>
                <a:spcPts val="560"/>
              </a:spcBef>
              <a:spcAft>
                <a:spcPts val="0"/>
              </a:spcAft>
              <a:buClr>
                <a:schemeClr val="dk1"/>
              </a:buClr>
              <a:buSzPts val="2800"/>
              <a:buChar char="•"/>
            </a:pPr>
            <a:r>
              <a:rPr lang="en-AU" sz="2800"/>
              <a:t>Actions near tryline</a:t>
            </a:r>
            <a:endParaRPr sz="2800"/>
          </a:p>
          <a:p>
            <a:pPr indent="-342900" lvl="0" marL="342900" rtl="0" algn="l">
              <a:spcBef>
                <a:spcPts val="560"/>
              </a:spcBef>
              <a:spcAft>
                <a:spcPts val="0"/>
              </a:spcAft>
              <a:buClr>
                <a:schemeClr val="dk1"/>
              </a:buClr>
              <a:buSzPts val="2800"/>
              <a:buChar char="•"/>
            </a:pPr>
            <a:r>
              <a:rPr lang="en-AU" sz="2800"/>
              <a:t>Rollball and The Half</a:t>
            </a:r>
            <a:endParaRPr/>
          </a:p>
          <a:p>
            <a:pPr indent="-342900" lvl="0" marL="342900" rtl="0" algn="l">
              <a:spcBef>
                <a:spcPts val="560"/>
              </a:spcBef>
              <a:spcAft>
                <a:spcPts val="0"/>
              </a:spcAft>
              <a:buClr>
                <a:schemeClr val="dk1"/>
              </a:buClr>
              <a:buSzPts val="2800"/>
              <a:buChar char="•"/>
            </a:pPr>
            <a:r>
              <a:rPr lang="en-AU" sz="2800"/>
              <a:t>Onside and Offside</a:t>
            </a:r>
            <a:endParaRPr/>
          </a:p>
          <a:p>
            <a:pPr indent="-165100" lvl="0" marL="342900" rtl="0" algn="l">
              <a:spcBef>
                <a:spcPts val="560"/>
              </a:spcBef>
              <a:spcAft>
                <a:spcPts val="0"/>
              </a:spcAft>
              <a:buClr>
                <a:schemeClr val="dk1"/>
              </a:buClr>
              <a:buSzPts val="2800"/>
              <a:buNone/>
            </a:pPr>
            <a:r>
              <a:t/>
            </a:r>
            <a:endParaRPr sz="2800"/>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8" name="Shape 458"/>
        <p:cNvGrpSpPr/>
        <p:nvPr/>
      </p:nvGrpSpPr>
      <p:grpSpPr>
        <a:xfrm>
          <a:off x="0" y="0"/>
          <a:ext cx="0" cy="0"/>
          <a:chOff x="0" y="0"/>
          <a:chExt cx="0" cy="0"/>
        </a:xfrm>
      </p:grpSpPr>
      <p:pic>
        <p:nvPicPr>
          <p:cNvPr descr="Touch" id="459" name="Google Shape;459;p34"/>
          <p:cNvPicPr preferRelativeResize="0"/>
          <p:nvPr/>
        </p:nvPicPr>
        <p:blipFill rotWithShape="1">
          <a:blip r:embed="rId3">
            <a:alphaModFix/>
          </a:blip>
          <a:srcRect b="0" l="0" r="0" t="0"/>
          <a:stretch/>
        </p:blipFill>
        <p:spPr>
          <a:xfrm>
            <a:off x="3586506" y="4046839"/>
            <a:ext cx="2857702" cy="2000391"/>
          </a:xfrm>
          <a:prstGeom prst="rect">
            <a:avLst/>
          </a:prstGeom>
          <a:noFill/>
          <a:ln>
            <a:noFill/>
          </a:ln>
        </p:spPr>
      </p:pic>
      <p:pic>
        <p:nvPicPr>
          <p:cNvPr descr="DivingTry 3" id="460" name="Google Shape;460;p34"/>
          <p:cNvPicPr preferRelativeResize="0"/>
          <p:nvPr/>
        </p:nvPicPr>
        <p:blipFill rotWithShape="1">
          <a:blip r:embed="rId4">
            <a:alphaModFix/>
          </a:blip>
          <a:srcRect b="0" l="0" r="0" t="0"/>
          <a:stretch/>
        </p:blipFill>
        <p:spPr>
          <a:xfrm>
            <a:off x="457200" y="1268761"/>
            <a:ext cx="3394719" cy="2248740"/>
          </a:xfrm>
          <a:prstGeom prst="rect">
            <a:avLst/>
          </a:prstGeom>
          <a:noFill/>
          <a:ln>
            <a:noFill/>
          </a:ln>
        </p:spPr>
      </p:pic>
      <p:pic>
        <p:nvPicPr>
          <p:cNvPr descr="DivingTry 2" id="461" name="Google Shape;461;p34"/>
          <p:cNvPicPr preferRelativeResize="0"/>
          <p:nvPr/>
        </p:nvPicPr>
        <p:blipFill rotWithShape="1">
          <a:blip r:embed="rId5">
            <a:alphaModFix/>
          </a:blip>
          <a:srcRect b="0" l="0" r="0" t="0"/>
          <a:stretch/>
        </p:blipFill>
        <p:spPr>
          <a:xfrm>
            <a:off x="4572000" y="1268760"/>
            <a:ext cx="3548877" cy="2560563"/>
          </a:xfrm>
          <a:prstGeom prst="rect">
            <a:avLst/>
          </a:prstGeom>
          <a:noFill/>
          <a:ln>
            <a:noFill/>
          </a:ln>
        </p:spPr>
      </p:pic>
      <p:sp>
        <p:nvSpPr>
          <p:cNvPr id="462" name="Google Shape;462;p34"/>
          <p:cNvSpPr txBox="1"/>
          <p:nvPr/>
        </p:nvSpPr>
        <p:spPr>
          <a:xfrm>
            <a:off x="6714924" y="3901876"/>
            <a:ext cx="1673500" cy="132343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AU" sz="4000" u="none" cap="none" strike="noStrike">
                <a:solidFill>
                  <a:schemeClr val="dk1"/>
                </a:solidFill>
                <a:latin typeface="Arial"/>
                <a:ea typeface="Arial"/>
                <a:cs typeface="Arial"/>
                <a:sym typeface="Arial"/>
              </a:rPr>
              <a:t>Make a Call!</a:t>
            </a:r>
            <a:endParaRPr/>
          </a:p>
        </p:txBody>
      </p:sp>
      <p:sp>
        <p:nvSpPr>
          <p:cNvPr id="463" name="Google Shape;463;p3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Arial"/>
              <a:buNone/>
            </a:pPr>
            <a:r>
              <a:rPr lang="en-AU"/>
              <a:t>Touch or not?</a:t>
            </a:r>
            <a:endParaRPr/>
          </a:p>
        </p:txBody>
      </p:sp>
      <p:pic>
        <p:nvPicPr>
          <p:cNvPr id="464" name="Google Shape;464;p34"/>
          <p:cNvPicPr preferRelativeResize="0"/>
          <p:nvPr/>
        </p:nvPicPr>
        <p:blipFill rotWithShape="1">
          <a:blip r:embed="rId6">
            <a:alphaModFix/>
          </a:blip>
          <a:srcRect b="0" l="0" r="0" t="0"/>
          <a:stretch/>
        </p:blipFill>
        <p:spPr>
          <a:xfrm>
            <a:off x="755576" y="3622557"/>
            <a:ext cx="2339752" cy="2848954"/>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8" name="Shape 468"/>
        <p:cNvGrpSpPr/>
        <p:nvPr/>
      </p:nvGrpSpPr>
      <p:grpSpPr>
        <a:xfrm>
          <a:off x="0" y="0"/>
          <a:ext cx="0" cy="0"/>
          <a:chOff x="0" y="0"/>
          <a:chExt cx="0" cy="0"/>
        </a:xfrm>
      </p:grpSpPr>
      <p:sp>
        <p:nvSpPr>
          <p:cNvPr id="469" name="Google Shape;469;p35"/>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Arial"/>
              <a:buNone/>
            </a:pPr>
            <a:r>
              <a:rPr lang="en-AU"/>
              <a:t>A Touch is…</a:t>
            </a:r>
            <a:endParaRPr/>
          </a:p>
        </p:txBody>
      </p:sp>
      <p:sp>
        <p:nvSpPr>
          <p:cNvPr id="470" name="Google Shape;470;p35"/>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p>
            <a:pPr indent="-342900" lvl="0" marL="342900" rtl="0" algn="l">
              <a:spcBef>
                <a:spcPts val="0"/>
              </a:spcBef>
              <a:spcAft>
                <a:spcPts val="0"/>
              </a:spcAft>
              <a:buClr>
                <a:schemeClr val="dk1"/>
              </a:buClr>
              <a:buSzPts val="2800"/>
              <a:buChar char="•"/>
            </a:pPr>
            <a:r>
              <a:rPr lang="en-AU" sz="2800"/>
              <a:t>Legitimate contact between the player in possession and a defending player</a:t>
            </a:r>
            <a:endParaRPr/>
          </a:p>
          <a:p>
            <a:pPr indent="-285750" lvl="1" marL="742950" rtl="0" algn="l">
              <a:spcBef>
                <a:spcPts val="480"/>
              </a:spcBef>
              <a:spcAft>
                <a:spcPts val="0"/>
              </a:spcAft>
              <a:buClr>
                <a:schemeClr val="dk1"/>
              </a:buClr>
              <a:buSzPts val="2400"/>
              <a:buChar char="–"/>
            </a:pPr>
            <a:r>
              <a:rPr lang="en-AU" sz="2400"/>
              <a:t>What if an attacker steps on an opponent’s shoe?</a:t>
            </a:r>
            <a:endParaRPr/>
          </a:p>
          <a:p>
            <a:pPr indent="-285750" lvl="1" marL="742950" rtl="0" algn="l">
              <a:spcBef>
                <a:spcPts val="480"/>
              </a:spcBef>
              <a:spcAft>
                <a:spcPts val="0"/>
              </a:spcAft>
              <a:buClr>
                <a:schemeClr val="dk1"/>
              </a:buClr>
              <a:buSzPts val="2400"/>
              <a:buChar char="–"/>
            </a:pPr>
            <a:r>
              <a:rPr lang="en-AU" sz="2400"/>
              <a:t>What if an attacker brushes past a retreating defender?</a:t>
            </a:r>
            <a:endParaRPr/>
          </a:p>
          <a:p>
            <a:pPr indent="-342900" lvl="0" marL="342900" rtl="0" algn="l">
              <a:spcBef>
                <a:spcPts val="560"/>
              </a:spcBef>
              <a:spcAft>
                <a:spcPts val="0"/>
              </a:spcAft>
              <a:buClr>
                <a:schemeClr val="dk1"/>
              </a:buClr>
              <a:buSzPts val="2800"/>
              <a:buChar char="•"/>
            </a:pPr>
            <a:r>
              <a:rPr lang="en-AU" sz="2800"/>
              <a:t>Involves minimal contact with or on body, hair, uniform, ball, shoes, hat</a:t>
            </a:r>
            <a:endParaRPr/>
          </a:p>
          <a:p>
            <a:pPr indent="-285750" lvl="1" marL="742950" rtl="0" algn="l">
              <a:spcBef>
                <a:spcPts val="480"/>
              </a:spcBef>
              <a:spcAft>
                <a:spcPts val="0"/>
              </a:spcAft>
              <a:buClr>
                <a:schemeClr val="dk1"/>
              </a:buClr>
              <a:buSzPts val="2400"/>
              <a:buChar char="–"/>
            </a:pPr>
            <a:r>
              <a:rPr lang="en-AU" sz="2400"/>
              <a:t>What if the force is not minimal?</a:t>
            </a:r>
            <a:endParaRPr/>
          </a:p>
          <a:p>
            <a:pPr indent="-285750" lvl="1" marL="742950" rtl="0" algn="l">
              <a:spcBef>
                <a:spcPts val="480"/>
              </a:spcBef>
              <a:spcAft>
                <a:spcPts val="0"/>
              </a:spcAft>
              <a:buClr>
                <a:schemeClr val="dk1"/>
              </a:buClr>
              <a:buSzPts val="2400"/>
              <a:buChar char="–"/>
            </a:pPr>
            <a:r>
              <a:rPr lang="en-AU" sz="2400"/>
              <a:t>What if a hat comes off?</a:t>
            </a:r>
            <a:endParaRPr/>
          </a:p>
          <a:p>
            <a:pPr indent="0" lvl="0" marL="0" rtl="0" algn="l">
              <a:spcBef>
                <a:spcPts val="560"/>
              </a:spcBef>
              <a:spcAft>
                <a:spcPts val="0"/>
              </a:spcAft>
              <a:buClr>
                <a:schemeClr val="dk1"/>
              </a:buClr>
              <a:buSzPts val="2800"/>
              <a:buNone/>
            </a:pPr>
            <a:r>
              <a:t/>
            </a:r>
            <a:endParaRPr sz="2800"/>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5" name="Shape 475"/>
        <p:cNvGrpSpPr/>
        <p:nvPr/>
      </p:nvGrpSpPr>
      <p:grpSpPr>
        <a:xfrm>
          <a:off x="0" y="0"/>
          <a:ext cx="0" cy="0"/>
          <a:chOff x="0" y="0"/>
          <a:chExt cx="0" cy="0"/>
        </a:xfrm>
      </p:grpSpPr>
      <p:sp>
        <p:nvSpPr>
          <p:cNvPr id="476" name="Google Shape;476;p3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Arial"/>
              <a:buNone/>
            </a:pPr>
            <a:r>
              <a:rPr lang="en-AU"/>
              <a:t>Touches should be Claimed</a:t>
            </a:r>
            <a:endParaRPr/>
          </a:p>
        </p:txBody>
      </p:sp>
      <p:sp>
        <p:nvSpPr>
          <p:cNvPr id="477" name="Google Shape;477;p36"/>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p>
            <a:pPr indent="-342900" lvl="0" marL="342900" rtl="0" algn="l">
              <a:spcBef>
                <a:spcPts val="0"/>
              </a:spcBef>
              <a:spcAft>
                <a:spcPts val="0"/>
              </a:spcAft>
              <a:buClr>
                <a:schemeClr val="dk1"/>
              </a:buClr>
              <a:buSzPts val="2400"/>
              <a:buChar char="•"/>
            </a:pPr>
            <a:r>
              <a:rPr lang="en-AU" sz="2400"/>
              <a:t>Encourage players to claim </a:t>
            </a:r>
            <a:r>
              <a:rPr b="1" i="1" lang="en-AU" sz="2400"/>
              <a:t>all</a:t>
            </a:r>
            <a:r>
              <a:rPr b="1" lang="en-AU" sz="2400"/>
              <a:t> </a:t>
            </a:r>
            <a:r>
              <a:rPr lang="en-AU" sz="2400"/>
              <a:t>touches</a:t>
            </a:r>
            <a:endParaRPr/>
          </a:p>
          <a:p>
            <a:pPr indent="-190500" lvl="0" marL="342900" rtl="0" algn="l">
              <a:spcBef>
                <a:spcPts val="480"/>
              </a:spcBef>
              <a:spcAft>
                <a:spcPts val="0"/>
              </a:spcAft>
              <a:buClr>
                <a:schemeClr val="dk1"/>
              </a:buClr>
              <a:buSzPts val="2400"/>
              <a:buNone/>
            </a:pPr>
            <a:r>
              <a:t/>
            </a:r>
            <a:endParaRPr sz="2400"/>
          </a:p>
          <a:p>
            <a:pPr indent="-342900" lvl="0" marL="342900" rtl="0" algn="l">
              <a:spcBef>
                <a:spcPts val="480"/>
              </a:spcBef>
              <a:spcAft>
                <a:spcPts val="0"/>
              </a:spcAft>
              <a:buClr>
                <a:schemeClr val="dk1"/>
              </a:buClr>
              <a:buSzPts val="2400"/>
              <a:buChar char="•"/>
            </a:pPr>
            <a:r>
              <a:rPr lang="en-AU" sz="2400"/>
              <a:t>Players must not claim or call touches which are </a:t>
            </a:r>
            <a:r>
              <a:rPr b="1" i="1" lang="en-AU" sz="2400"/>
              <a:t>not </a:t>
            </a:r>
            <a:r>
              <a:rPr lang="en-AU" sz="2400"/>
              <a:t>made</a:t>
            </a:r>
            <a:endParaRPr/>
          </a:p>
          <a:p>
            <a:pPr indent="-190500" lvl="0" marL="342900" rtl="0" algn="l">
              <a:spcBef>
                <a:spcPts val="480"/>
              </a:spcBef>
              <a:spcAft>
                <a:spcPts val="0"/>
              </a:spcAft>
              <a:buClr>
                <a:schemeClr val="dk1"/>
              </a:buClr>
              <a:buSzPts val="2400"/>
              <a:buNone/>
            </a:pPr>
            <a:r>
              <a:t/>
            </a:r>
            <a:endParaRPr sz="2400"/>
          </a:p>
          <a:p>
            <a:pPr indent="-342900" lvl="0" marL="342900" rtl="0" algn="l">
              <a:spcBef>
                <a:spcPts val="480"/>
              </a:spcBef>
              <a:spcAft>
                <a:spcPts val="0"/>
              </a:spcAft>
              <a:buClr>
                <a:schemeClr val="dk1"/>
              </a:buClr>
              <a:buSzPts val="2400"/>
              <a:buChar char="•"/>
            </a:pPr>
            <a:r>
              <a:rPr lang="en-AU" sz="2400"/>
              <a:t>Players must not claim touches </a:t>
            </a:r>
            <a:r>
              <a:rPr b="1" i="1" lang="en-AU" sz="2400"/>
              <a:t>prior</a:t>
            </a:r>
            <a:r>
              <a:rPr b="1" lang="en-AU" sz="2400"/>
              <a:t> </a:t>
            </a:r>
            <a:r>
              <a:rPr lang="en-AU" sz="2400"/>
              <a:t>to being made</a:t>
            </a:r>
            <a:endParaRPr/>
          </a:p>
          <a:p>
            <a:pPr indent="-190500" lvl="0" marL="342900" rtl="0" algn="l">
              <a:spcBef>
                <a:spcPts val="480"/>
              </a:spcBef>
              <a:spcAft>
                <a:spcPts val="0"/>
              </a:spcAft>
              <a:buClr>
                <a:schemeClr val="dk1"/>
              </a:buClr>
              <a:buSzPts val="2400"/>
              <a:buNone/>
            </a:pPr>
            <a:r>
              <a:t/>
            </a:r>
            <a:endParaRPr sz="2400"/>
          </a:p>
          <a:p>
            <a:pPr indent="-342900" lvl="0" marL="342900" rtl="0" algn="l">
              <a:spcBef>
                <a:spcPts val="480"/>
              </a:spcBef>
              <a:spcAft>
                <a:spcPts val="0"/>
              </a:spcAft>
              <a:buClr>
                <a:schemeClr val="dk1"/>
              </a:buClr>
              <a:buSzPts val="2400"/>
              <a:buChar char="•"/>
            </a:pPr>
            <a:r>
              <a:rPr lang="en-AU" sz="2400"/>
              <a:t>The referee should </a:t>
            </a:r>
            <a:r>
              <a:rPr b="1" i="1" lang="en-AU" sz="2400"/>
              <a:t>acknowledge </a:t>
            </a:r>
            <a:r>
              <a:rPr lang="en-AU" sz="2400"/>
              <a:t>all claimed touches</a:t>
            </a:r>
            <a:endParaRPr/>
          </a:p>
          <a:p>
            <a:pPr indent="-190500" lvl="0" marL="342900" rtl="0" algn="l">
              <a:spcBef>
                <a:spcPts val="480"/>
              </a:spcBef>
              <a:spcAft>
                <a:spcPts val="0"/>
              </a:spcAft>
              <a:buClr>
                <a:schemeClr val="dk1"/>
              </a:buClr>
              <a:buSzPts val="2400"/>
              <a:buNone/>
            </a:pPr>
            <a:r>
              <a:t/>
            </a:r>
            <a:endParaRPr sz="2400"/>
          </a:p>
          <a:p>
            <a:pPr indent="-342900" lvl="0" marL="342900" rtl="0" algn="l">
              <a:spcBef>
                <a:spcPts val="480"/>
              </a:spcBef>
              <a:spcAft>
                <a:spcPts val="0"/>
              </a:spcAft>
              <a:buClr>
                <a:schemeClr val="dk1"/>
              </a:buClr>
              <a:buSzPts val="2400"/>
              <a:buChar char="•"/>
            </a:pPr>
            <a:r>
              <a:rPr lang="en-AU" sz="2400"/>
              <a:t>The starting basis is to </a:t>
            </a:r>
            <a:r>
              <a:rPr b="1" i="1" lang="en-AU" sz="2400"/>
              <a:t>trust</a:t>
            </a:r>
            <a:r>
              <a:rPr lang="en-AU" sz="2400"/>
              <a:t> the player</a:t>
            </a:r>
            <a:endParaRPr b="1" i="1" sz="2400"/>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2" name="Shape 482"/>
        <p:cNvGrpSpPr/>
        <p:nvPr/>
      </p:nvGrpSpPr>
      <p:grpSpPr>
        <a:xfrm>
          <a:off x="0" y="0"/>
          <a:ext cx="0" cy="0"/>
          <a:chOff x="0" y="0"/>
          <a:chExt cx="0" cy="0"/>
        </a:xfrm>
      </p:grpSpPr>
      <p:sp>
        <p:nvSpPr>
          <p:cNvPr id="483" name="Google Shape;483;p3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Arial"/>
              <a:buNone/>
            </a:pPr>
            <a:r>
              <a:rPr lang="en-AU"/>
              <a:t>Acknowledging a Claim</a:t>
            </a:r>
            <a:endParaRPr/>
          </a:p>
        </p:txBody>
      </p:sp>
      <p:sp>
        <p:nvSpPr>
          <p:cNvPr id="484" name="Google Shape;484;p37"/>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2800"/>
              <a:buNone/>
            </a:pPr>
            <a:r>
              <a:rPr lang="en-AU" sz="2800"/>
              <a:t>How would you communicate a:</a:t>
            </a:r>
            <a:endParaRPr/>
          </a:p>
          <a:p>
            <a:pPr indent="-165100" lvl="0" marL="342900" rtl="0" algn="l">
              <a:lnSpc>
                <a:spcPct val="90000"/>
              </a:lnSpc>
              <a:spcBef>
                <a:spcPts val="560"/>
              </a:spcBef>
              <a:spcAft>
                <a:spcPts val="0"/>
              </a:spcAft>
              <a:buClr>
                <a:schemeClr val="dk1"/>
              </a:buClr>
              <a:buSzPts val="2800"/>
              <a:buNone/>
            </a:pPr>
            <a:r>
              <a:t/>
            </a:r>
            <a:endParaRPr sz="2800"/>
          </a:p>
          <a:p>
            <a:pPr indent="-514350" lvl="0" marL="514350" rtl="0" algn="l">
              <a:lnSpc>
                <a:spcPct val="90000"/>
              </a:lnSpc>
              <a:spcBef>
                <a:spcPts val="560"/>
              </a:spcBef>
              <a:spcAft>
                <a:spcPts val="0"/>
              </a:spcAft>
              <a:buClr>
                <a:schemeClr val="dk1"/>
              </a:buClr>
              <a:buSzPts val="2800"/>
              <a:buFont typeface="Arial"/>
              <a:buAutoNum type="alphaUcPeriod"/>
            </a:pPr>
            <a:r>
              <a:rPr lang="en-AU" sz="2800"/>
              <a:t>Standard ‘good’ touch</a:t>
            </a:r>
            <a:endParaRPr/>
          </a:p>
          <a:p>
            <a:pPr indent="-514350" lvl="0" marL="514350" rtl="0" algn="l">
              <a:lnSpc>
                <a:spcPct val="90000"/>
              </a:lnSpc>
              <a:spcBef>
                <a:spcPts val="560"/>
              </a:spcBef>
              <a:spcAft>
                <a:spcPts val="0"/>
              </a:spcAft>
              <a:buClr>
                <a:schemeClr val="dk1"/>
              </a:buClr>
              <a:buSzPts val="2800"/>
              <a:buFont typeface="Arial"/>
              <a:buAutoNum type="alphaUcPeriod"/>
            </a:pPr>
            <a:r>
              <a:rPr lang="en-AU" sz="2800"/>
              <a:t>Claim made after the ball was away</a:t>
            </a:r>
            <a:endParaRPr/>
          </a:p>
          <a:p>
            <a:pPr indent="-514350" lvl="0" marL="514350" rtl="0" algn="l">
              <a:lnSpc>
                <a:spcPct val="90000"/>
              </a:lnSpc>
              <a:spcBef>
                <a:spcPts val="560"/>
              </a:spcBef>
              <a:spcAft>
                <a:spcPts val="0"/>
              </a:spcAft>
              <a:buClr>
                <a:schemeClr val="dk1"/>
              </a:buClr>
              <a:buSzPts val="2800"/>
              <a:buFont typeface="Arial"/>
              <a:buAutoNum type="alphaUcPeriod"/>
            </a:pPr>
            <a:r>
              <a:rPr lang="en-AU" sz="2800"/>
              <a:t>Claim after which an attacker Passes</a:t>
            </a:r>
            <a:endParaRPr/>
          </a:p>
          <a:p>
            <a:pPr indent="-514350" lvl="0" marL="514350" rtl="0" algn="l">
              <a:lnSpc>
                <a:spcPct val="90000"/>
              </a:lnSpc>
              <a:spcBef>
                <a:spcPts val="560"/>
              </a:spcBef>
              <a:spcAft>
                <a:spcPts val="0"/>
              </a:spcAft>
              <a:buClr>
                <a:schemeClr val="dk1"/>
              </a:buClr>
              <a:buSzPts val="2800"/>
              <a:buFont typeface="Arial"/>
              <a:buAutoNum type="alphaUcPeriod"/>
            </a:pPr>
            <a:r>
              <a:rPr lang="en-AU" sz="2800"/>
              <a:t>Touch/No-Touch call</a:t>
            </a:r>
            <a:endParaRPr/>
          </a:p>
          <a:p>
            <a:pPr indent="0" lvl="0" marL="0" rtl="0" algn="l">
              <a:lnSpc>
                <a:spcPct val="90000"/>
              </a:lnSpc>
              <a:spcBef>
                <a:spcPts val="560"/>
              </a:spcBef>
              <a:spcAft>
                <a:spcPts val="0"/>
              </a:spcAft>
              <a:buClr>
                <a:schemeClr val="dk1"/>
              </a:buClr>
              <a:buSzPts val="2800"/>
              <a:buNone/>
            </a:pPr>
            <a:r>
              <a:t/>
            </a:r>
            <a:endParaRPr sz="2800"/>
          </a:p>
          <a:p>
            <a:pPr indent="0" lvl="0" marL="0" rtl="0" algn="l">
              <a:lnSpc>
                <a:spcPct val="90000"/>
              </a:lnSpc>
              <a:spcBef>
                <a:spcPts val="560"/>
              </a:spcBef>
              <a:spcAft>
                <a:spcPts val="0"/>
              </a:spcAft>
              <a:buClr>
                <a:schemeClr val="dk1"/>
              </a:buClr>
              <a:buSzPts val="2800"/>
              <a:buNone/>
            </a:pPr>
            <a:r>
              <a:rPr lang="en-AU" sz="2800"/>
              <a:t>Consider your mix of whistle, verbal and physical communications</a:t>
            </a:r>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9" name="Shape 489"/>
        <p:cNvGrpSpPr/>
        <p:nvPr/>
      </p:nvGrpSpPr>
      <p:grpSpPr>
        <a:xfrm>
          <a:off x="0" y="0"/>
          <a:ext cx="0" cy="0"/>
          <a:chOff x="0" y="0"/>
          <a:chExt cx="0" cy="0"/>
        </a:xfrm>
      </p:grpSpPr>
      <p:sp>
        <p:nvSpPr>
          <p:cNvPr id="490" name="Google Shape;490;p3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Arial"/>
              <a:buNone/>
            </a:pPr>
            <a:r>
              <a:rPr lang="en-AU"/>
              <a:t>Missed Touches</a:t>
            </a:r>
            <a:endParaRPr/>
          </a:p>
        </p:txBody>
      </p:sp>
      <p:sp>
        <p:nvSpPr>
          <p:cNvPr id="491" name="Google Shape;491;p38"/>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Clr>
                <a:schemeClr val="dk1"/>
              </a:buClr>
              <a:buSzPts val="2800"/>
              <a:buNone/>
            </a:pPr>
            <a:r>
              <a:rPr lang="en-AU" sz="2800"/>
              <a:t>If you see </a:t>
            </a:r>
            <a:r>
              <a:rPr b="1" i="1" lang="en-AU" sz="2800"/>
              <a:t>no</a:t>
            </a:r>
            <a:r>
              <a:rPr lang="en-AU" sz="2800"/>
              <a:t> touch was made:</a:t>
            </a:r>
            <a:endParaRPr/>
          </a:p>
          <a:p>
            <a:pPr indent="-285750" lvl="1" marL="742950" rtl="0" algn="l">
              <a:spcBef>
                <a:spcPts val="480"/>
              </a:spcBef>
              <a:spcAft>
                <a:spcPts val="0"/>
              </a:spcAft>
              <a:buClr>
                <a:schemeClr val="dk1"/>
              </a:buClr>
              <a:buSzPts val="2400"/>
              <a:buChar char="–"/>
            </a:pPr>
            <a:r>
              <a:rPr lang="en-AU" sz="2400"/>
              <a:t>Seek advantage</a:t>
            </a:r>
            <a:endParaRPr/>
          </a:p>
          <a:p>
            <a:pPr indent="-285750" lvl="1" marL="742950" rtl="0" algn="l">
              <a:spcBef>
                <a:spcPts val="480"/>
              </a:spcBef>
              <a:spcAft>
                <a:spcPts val="0"/>
              </a:spcAft>
              <a:buClr>
                <a:schemeClr val="dk1"/>
              </a:buClr>
              <a:buSzPts val="2400"/>
              <a:buChar char="–"/>
            </a:pPr>
            <a:r>
              <a:rPr lang="en-AU" sz="2400"/>
              <a:t>Penalise otherwise</a:t>
            </a:r>
            <a:endParaRPr/>
          </a:p>
          <a:p>
            <a:pPr indent="-285750" lvl="1" marL="742950" rtl="0" algn="l">
              <a:spcBef>
                <a:spcPts val="480"/>
              </a:spcBef>
              <a:spcAft>
                <a:spcPts val="0"/>
              </a:spcAft>
              <a:buClr>
                <a:schemeClr val="dk1"/>
              </a:buClr>
              <a:buSzPts val="2400"/>
              <a:buChar char="–"/>
            </a:pPr>
            <a:r>
              <a:rPr lang="en-AU" sz="2400"/>
              <a:t>What is the appropriate signal?</a:t>
            </a:r>
            <a:endParaRPr/>
          </a:p>
          <a:p>
            <a:pPr indent="0" lvl="0" marL="0" rtl="0" algn="l">
              <a:spcBef>
                <a:spcPts val="560"/>
              </a:spcBef>
              <a:spcAft>
                <a:spcPts val="0"/>
              </a:spcAft>
              <a:buClr>
                <a:schemeClr val="dk1"/>
              </a:buClr>
              <a:buSzPts val="2800"/>
              <a:buNone/>
            </a:pPr>
            <a:r>
              <a:t/>
            </a:r>
            <a:endParaRPr sz="2800"/>
          </a:p>
          <a:p>
            <a:pPr indent="0" lvl="0" marL="0" rtl="0" algn="l">
              <a:spcBef>
                <a:spcPts val="560"/>
              </a:spcBef>
              <a:spcAft>
                <a:spcPts val="0"/>
              </a:spcAft>
              <a:buClr>
                <a:schemeClr val="dk1"/>
              </a:buClr>
              <a:buSzPts val="2800"/>
              <a:buNone/>
            </a:pPr>
            <a:r>
              <a:rPr lang="en-AU" sz="2800"/>
              <a:t>What should the defending player do?</a:t>
            </a:r>
            <a:endParaRPr/>
          </a:p>
          <a:p>
            <a:pPr indent="0" lvl="0" marL="0" rtl="0" algn="l">
              <a:spcBef>
                <a:spcPts val="560"/>
              </a:spcBef>
              <a:spcAft>
                <a:spcPts val="0"/>
              </a:spcAft>
              <a:buClr>
                <a:schemeClr val="dk1"/>
              </a:buClr>
              <a:buSzPts val="2800"/>
              <a:buNone/>
            </a:pPr>
            <a:r>
              <a:t/>
            </a:r>
            <a:endParaRPr sz="2800"/>
          </a:p>
          <a:p>
            <a:pPr indent="0" lvl="0" marL="0" rtl="0" algn="l">
              <a:spcBef>
                <a:spcPts val="560"/>
              </a:spcBef>
              <a:spcAft>
                <a:spcPts val="0"/>
              </a:spcAft>
              <a:buClr>
                <a:schemeClr val="dk1"/>
              </a:buClr>
              <a:buSzPts val="2800"/>
              <a:buNone/>
            </a:pPr>
            <a:r>
              <a:rPr lang="en-AU" sz="2800"/>
              <a:t>What should the attacking player do?</a:t>
            </a:r>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6" name="Shape 496"/>
        <p:cNvGrpSpPr/>
        <p:nvPr/>
      </p:nvGrpSpPr>
      <p:grpSpPr>
        <a:xfrm>
          <a:off x="0" y="0"/>
          <a:ext cx="0" cy="0"/>
          <a:chOff x="0" y="0"/>
          <a:chExt cx="0" cy="0"/>
        </a:xfrm>
      </p:grpSpPr>
      <p:sp>
        <p:nvSpPr>
          <p:cNvPr id="497" name="Google Shape;497;p39"/>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Arial"/>
              <a:buNone/>
            </a:pPr>
            <a:r>
              <a:rPr lang="en-AU"/>
              <a:t>Voluntary Rollball</a:t>
            </a:r>
            <a:endParaRPr/>
          </a:p>
        </p:txBody>
      </p:sp>
      <p:sp>
        <p:nvSpPr>
          <p:cNvPr id="498" name="Google Shape;498;p39"/>
          <p:cNvSpPr txBox="1"/>
          <p:nvPr>
            <p:ph idx="1" type="body"/>
          </p:nvPr>
        </p:nvSpPr>
        <p:spPr>
          <a:xfrm>
            <a:off x="5169868" y="1600200"/>
            <a:ext cx="3516931" cy="4525963"/>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Clr>
                <a:schemeClr val="dk1"/>
              </a:buClr>
              <a:buSzPts val="2800"/>
              <a:buNone/>
            </a:pPr>
            <a:r>
              <a:rPr lang="en-AU" sz="2800"/>
              <a:t>Is this different to a missed touch?</a:t>
            </a:r>
            <a:endParaRPr/>
          </a:p>
          <a:p>
            <a:pPr indent="-342900" lvl="0" marL="342900" rtl="0" algn="l">
              <a:spcBef>
                <a:spcPts val="560"/>
              </a:spcBef>
              <a:spcAft>
                <a:spcPts val="0"/>
              </a:spcAft>
              <a:buClr>
                <a:schemeClr val="dk1"/>
              </a:buClr>
              <a:buSzPts val="2800"/>
              <a:buChar char="•"/>
            </a:pPr>
            <a:r>
              <a:rPr lang="en-AU" sz="2800"/>
              <a:t>Can you see</a:t>
            </a:r>
            <a:endParaRPr/>
          </a:p>
          <a:p>
            <a:pPr indent="-342900" lvl="0" marL="342900" rtl="0" algn="l">
              <a:spcBef>
                <a:spcPts val="560"/>
              </a:spcBef>
              <a:spcAft>
                <a:spcPts val="0"/>
              </a:spcAft>
              <a:buClr>
                <a:schemeClr val="dk1"/>
              </a:buClr>
              <a:buSzPts val="2800"/>
              <a:buChar char="•"/>
            </a:pPr>
            <a:r>
              <a:rPr lang="en-AU" sz="2800"/>
              <a:t>Are you sure</a:t>
            </a:r>
            <a:endParaRPr/>
          </a:p>
          <a:p>
            <a:pPr indent="-342900" lvl="0" marL="342900" rtl="0" algn="l">
              <a:spcBef>
                <a:spcPts val="560"/>
              </a:spcBef>
              <a:spcAft>
                <a:spcPts val="0"/>
              </a:spcAft>
              <a:buClr>
                <a:schemeClr val="dk1"/>
              </a:buClr>
              <a:buSzPts val="2800"/>
              <a:buChar char="•"/>
            </a:pPr>
            <a:r>
              <a:rPr lang="en-AU" sz="2800"/>
              <a:t>What to do next</a:t>
            </a:r>
            <a:endParaRPr/>
          </a:p>
        </p:txBody>
      </p:sp>
      <p:pic>
        <p:nvPicPr>
          <p:cNvPr id="499" name="Google Shape;499;p39"/>
          <p:cNvPicPr preferRelativeResize="0"/>
          <p:nvPr/>
        </p:nvPicPr>
        <p:blipFill rotWithShape="1">
          <a:blip r:embed="rId3">
            <a:alphaModFix/>
          </a:blip>
          <a:srcRect b="0" l="0" r="0" t="0"/>
          <a:stretch/>
        </p:blipFill>
        <p:spPr>
          <a:xfrm>
            <a:off x="416103" y="2429676"/>
            <a:ext cx="4392488" cy="3571875"/>
          </a:xfrm>
          <a:prstGeom prst="rect">
            <a:avLst/>
          </a:prstGeom>
          <a:noFill/>
          <a:ln>
            <a:noFill/>
          </a:ln>
        </p:spPr>
      </p:pic>
      <p:sp>
        <p:nvSpPr>
          <p:cNvPr id="500" name="Google Shape;500;p39"/>
          <p:cNvSpPr/>
          <p:nvPr/>
        </p:nvSpPr>
        <p:spPr>
          <a:xfrm>
            <a:off x="1802511" y="3896522"/>
            <a:ext cx="2108394" cy="1500187"/>
          </a:xfrm>
          <a:prstGeom prst="wedgeEllipseCallout">
            <a:avLst>
              <a:gd fmla="val -66797" name="adj1"/>
              <a:gd fmla="val -35137" name="adj2"/>
            </a:avLst>
          </a:prstGeom>
          <a:solidFill>
            <a:schemeClr val="lt1"/>
          </a:solidFill>
          <a:ln cap="flat" cmpd="sng" w="25400">
            <a:solidFill>
              <a:srgbClr val="0070C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AU" sz="1800">
                <a:solidFill>
                  <a:schemeClr val="dk1"/>
                </a:solidFill>
                <a:latin typeface="Arial"/>
                <a:ea typeface="Arial"/>
                <a:cs typeface="Arial"/>
                <a:sym typeface="Arial"/>
              </a:rPr>
              <a:t>I touched him!</a:t>
            </a:r>
            <a:endParaRPr/>
          </a:p>
        </p:txBody>
      </p:sp>
      <p:sp>
        <p:nvSpPr>
          <p:cNvPr id="501" name="Google Shape;501;p39"/>
          <p:cNvSpPr/>
          <p:nvPr/>
        </p:nvSpPr>
        <p:spPr>
          <a:xfrm>
            <a:off x="416103" y="1417638"/>
            <a:ext cx="2108394" cy="1500187"/>
          </a:xfrm>
          <a:prstGeom prst="wedgeEllipseCallout">
            <a:avLst>
              <a:gd fmla="val -16633" name="adj1"/>
              <a:gd fmla="val 72798" name="adj2"/>
            </a:avLst>
          </a:prstGeom>
          <a:solidFill>
            <a:schemeClr val="lt1"/>
          </a:solidFill>
          <a:ln cap="flat" cmpd="sng" w="25400">
            <a:solidFill>
              <a:srgbClr val="0070C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AU" sz="1800">
                <a:solidFill>
                  <a:schemeClr val="dk1"/>
                </a:solidFill>
                <a:latin typeface="Arial"/>
                <a:ea typeface="Arial"/>
                <a:cs typeface="Arial"/>
                <a:sym typeface="Arial"/>
              </a:rPr>
              <a:t>No Touch Sir</a:t>
            </a:r>
            <a:endParaRPr/>
          </a:p>
        </p:txBody>
      </p:sp>
      <p:sp>
        <p:nvSpPr>
          <p:cNvPr id="502" name="Google Shape;502;p39"/>
          <p:cNvSpPr/>
          <p:nvPr/>
        </p:nvSpPr>
        <p:spPr>
          <a:xfrm>
            <a:off x="2885775" y="1570896"/>
            <a:ext cx="2108394" cy="1500187"/>
          </a:xfrm>
          <a:prstGeom prst="wedgeEllipseCallout">
            <a:avLst>
              <a:gd fmla="val -81930" name="adj1"/>
              <a:gd fmla="val 47458" name="adj2"/>
            </a:avLst>
          </a:prstGeom>
          <a:solidFill>
            <a:schemeClr val="lt1"/>
          </a:solidFill>
          <a:ln cap="flat" cmpd="sng" w="25400">
            <a:solidFill>
              <a:srgbClr val="0070C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AU" sz="1800">
                <a:solidFill>
                  <a:schemeClr val="dk1"/>
                </a:solidFill>
                <a:latin typeface="Arial"/>
                <a:ea typeface="Arial"/>
                <a:cs typeface="Arial"/>
                <a:sym typeface="Arial"/>
              </a:rPr>
              <a:t>Oh, referee!</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 name="Shape 105"/>
        <p:cNvGrpSpPr/>
        <p:nvPr/>
      </p:nvGrpSpPr>
      <p:grpSpPr>
        <a:xfrm>
          <a:off x="0" y="0"/>
          <a:ext cx="0" cy="0"/>
          <a:chOff x="0" y="0"/>
          <a:chExt cx="0" cy="0"/>
        </a:xfrm>
      </p:grpSpPr>
      <p:sp>
        <p:nvSpPr>
          <p:cNvPr id="106" name="Google Shape;106;p4"/>
          <p:cNvSpPr txBox="1"/>
          <p:nvPr/>
        </p:nvSpPr>
        <p:spPr>
          <a:xfrm>
            <a:off x="1857375" y="1214438"/>
            <a:ext cx="6629400" cy="4777847"/>
          </a:xfrm>
          <a:prstGeom prst="rect">
            <a:avLst/>
          </a:prstGeom>
          <a:noFill/>
          <a:ln>
            <a:noFill/>
          </a:ln>
        </p:spPr>
        <p:txBody>
          <a:bodyPr anchorCtr="0" anchor="t" bIns="46800" lIns="90000" spcFirstLastPara="1" rIns="90000" wrap="square" tIns="46800">
            <a:spAutoFit/>
          </a:bodyPr>
          <a:lstStyle/>
          <a:p>
            <a:pPr indent="-91440" lvl="0" marL="0" marR="0" rtl="0" algn="l">
              <a:spcBef>
                <a:spcPts val="0"/>
              </a:spcBef>
              <a:spcAft>
                <a:spcPts val="0"/>
              </a:spcAft>
              <a:buClr>
                <a:srgbClr val="1F497D"/>
              </a:buClr>
              <a:buSzPts val="1440"/>
              <a:buFont typeface="Noto Sans Symbols"/>
              <a:buChar char="■"/>
            </a:pPr>
            <a:r>
              <a:rPr b="0" i="0" lang="en-AU" sz="2400" u="none" cap="none" strike="noStrike">
                <a:solidFill>
                  <a:srgbClr val="000000"/>
                </a:solidFill>
                <a:latin typeface="Verdana"/>
                <a:ea typeface="Verdana"/>
                <a:cs typeface="Verdana"/>
                <a:sym typeface="Verdana"/>
              </a:rPr>
              <a:t> Enabling games to take place</a:t>
            </a:r>
            <a:endParaRPr/>
          </a:p>
          <a:p>
            <a:pPr indent="0" lvl="0" marL="0" marR="0" rtl="0" algn="l">
              <a:spcBef>
                <a:spcPts val="1700"/>
              </a:spcBef>
              <a:spcAft>
                <a:spcPts val="0"/>
              </a:spcAft>
              <a:buClr>
                <a:schemeClr val="dk1"/>
              </a:buClr>
              <a:buSzPts val="2400"/>
              <a:buFont typeface="Arial"/>
              <a:buNone/>
            </a:pPr>
            <a:r>
              <a:t/>
            </a:r>
            <a:endParaRPr b="0" i="0" sz="2400" u="none" cap="none" strike="noStrike">
              <a:solidFill>
                <a:srgbClr val="000000"/>
              </a:solidFill>
              <a:latin typeface="Verdana"/>
              <a:ea typeface="Verdana"/>
              <a:cs typeface="Verdana"/>
              <a:sym typeface="Verdana"/>
            </a:endParaRPr>
          </a:p>
          <a:p>
            <a:pPr indent="-91440" lvl="0" marL="0" marR="0" rtl="0" algn="l">
              <a:spcBef>
                <a:spcPts val="1200"/>
              </a:spcBef>
              <a:spcAft>
                <a:spcPts val="0"/>
              </a:spcAft>
              <a:buClr>
                <a:srgbClr val="009999"/>
              </a:buClr>
              <a:buSzPts val="1440"/>
              <a:buFont typeface="Noto Sans Symbols"/>
              <a:buChar char="■"/>
            </a:pPr>
            <a:r>
              <a:rPr b="0" i="0" lang="en-AU" sz="2400" u="none" cap="none" strike="noStrike">
                <a:solidFill>
                  <a:srgbClr val="000000"/>
                </a:solidFill>
                <a:latin typeface="Verdana"/>
                <a:ea typeface="Verdana"/>
                <a:cs typeface="Verdana"/>
                <a:sym typeface="Verdana"/>
              </a:rPr>
              <a:t> Independent decision maker</a:t>
            </a:r>
            <a:endParaRPr/>
          </a:p>
          <a:p>
            <a:pPr indent="0" lvl="0" marL="0" marR="0" rtl="0" algn="l">
              <a:spcBef>
                <a:spcPts val="1200"/>
              </a:spcBef>
              <a:spcAft>
                <a:spcPts val="0"/>
              </a:spcAft>
              <a:buClr>
                <a:srgbClr val="009999"/>
              </a:buClr>
              <a:buSzPts val="1440"/>
              <a:buFont typeface="Noto Sans Symbols"/>
              <a:buNone/>
            </a:pPr>
            <a:r>
              <a:t/>
            </a:r>
            <a:endParaRPr b="0" i="0" sz="2400" u="none" cap="none" strike="noStrike">
              <a:solidFill>
                <a:srgbClr val="000000"/>
              </a:solidFill>
              <a:latin typeface="Verdana"/>
              <a:ea typeface="Verdana"/>
              <a:cs typeface="Verdana"/>
              <a:sym typeface="Verdana"/>
            </a:endParaRPr>
          </a:p>
          <a:p>
            <a:pPr indent="-91440" lvl="0" marL="0" marR="0" rtl="0" algn="l">
              <a:spcBef>
                <a:spcPts val="1200"/>
              </a:spcBef>
              <a:spcAft>
                <a:spcPts val="0"/>
              </a:spcAft>
              <a:buClr>
                <a:srgbClr val="FFFF00"/>
              </a:buClr>
              <a:buSzPts val="1440"/>
              <a:buFont typeface="Noto Sans Symbols"/>
              <a:buChar char="■"/>
            </a:pPr>
            <a:r>
              <a:rPr b="0" i="0" lang="en-AU" sz="2400" u="none" cap="none" strike="noStrike">
                <a:solidFill>
                  <a:srgbClr val="000000"/>
                </a:solidFill>
                <a:latin typeface="Verdana"/>
                <a:ea typeface="Verdana"/>
                <a:cs typeface="Verdana"/>
                <a:sym typeface="Verdana"/>
              </a:rPr>
              <a:t> Managing and improving the game</a:t>
            </a:r>
            <a:endParaRPr/>
          </a:p>
          <a:p>
            <a:pPr indent="0" lvl="0" marL="0" marR="0" rtl="0" algn="l">
              <a:spcBef>
                <a:spcPts val="1700"/>
              </a:spcBef>
              <a:spcAft>
                <a:spcPts val="0"/>
              </a:spcAft>
              <a:buClr>
                <a:schemeClr val="dk1"/>
              </a:buClr>
              <a:buSzPts val="2400"/>
              <a:buFont typeface="Arial"/>
              <a:buNone/>
            </a:pPr>
            <a:r>
              <a:t/>
            </a:r>
            <a:endParaRPr b="0" i="0" sz="2400" u="none" cap="none" strike="noStrike">
              <a:solidFill>
                <a:srgbClr val="000000"/>
              </a:solidFill>
              <a:latin typeface="Verdana"/>
              <a:ea typeface="Verdana"/>
              <a:cs typeface="Verdana"/>
              <a:sym typeface="Verdana"/>
            </a:endParaRPr>
          </a:p>
          <a:p>
            <a:pPr indent="-91440" lvl="0" marL="0" marR="0" rtl="0" algn="l">
              <a:spcBef>
                <a:spcPts val="1200"/>
              </a:spcBef>
              <a:spcAft>
                <a:spcPts val="0"/>
              </a:spcAft>
              <a:buClr>
                <a:srgbClr val="FF3300"/>
              </a:buClr>
              <a:buSzPts val="1440"/>
              <a:buFont typeface="Noto Sans Symbols"/>
              <a:buChar char="■"/>
            </a:pPr>
            <a:r>
              <a:rPr b="0" i="0" lang="en-AU" sz="2400" u="none" cap="none" strike="noStrike">
                <a:solidFill>
                  <a:srgbClr val="000000"/>
                </a:solidFill>
                <a:latin typeface="Verdana"/>
                <a:ea typeface="Verdana"/>
                <a:cs typeface="Verdana"/>
                <a:sym typeface="Verdana"/>
              </a:rPr>
              <a:t> Lifting the standard of elite play</a:t>
            </a:r>
            <a:endParaRPr/>
          </a:p>
          <a:p>
            <a:pPr indent="0" lvl="0" marL="0" marR="0" rtl="0" algn="l">
              <a:spcBef>
                <a:spcPts val="1200"/>
              </a:spcBef>
              <a:spcAft>
                <a:spcPts val="0"/>
              </a:spcAft>
              <a:buClr>
                <a:srgbClr val="FF3300"/>
              </a:buClr>
              <a:buSzPts val="1440"/>
              <a:buFont typeface="Noto Sans Symbols"/>
              <a:buNone/>
            </a:pPr>
            <a:r>
              <a:t/>
            </a:r>
            <a:endParaRPr b="0" i="0" sz="2400" u="none" cap="none" strike="noStrike">
              <a:solidFill>
                <a:srgbClr val="000000"/>
              </a:solidFill>
              <a:latin typeface="Verdana"/>
              <a:ea typeface="Verdana"/>
              <a:cs typeface="Verdana"/>
              <a:sym typeface="Verdana"/>
            </a:endParaRPr>
          </a:p>
          <a:p>
            <a:pPr indent="-91440" lvl="0" marL="0" marR="0" rtl="0" algn="l">
              <a:spcBef>
                <a:spcPts val="1200"/>
              </a:spcBef>
              <a:spcAft>
                <a:spcPts val="0"/>
              </a:spcAft>
              <a:buClr>
                <a:srgbClr val="000000"/>
              </a:buClr>
              <a:buSzPts val="1440"/>
              <a:buFont typeface="Noto Sans Symbols"/>
              <a:buChar char="■"/>
            </a:pPr>
            <a:r>
              <a:rPr b="0" i="0" lang="en-AU" sz="2400" u="none" cap="none" strike="noStrike">
                <a:solidFill>
                  <a:srgbClr val="000000"/>
                </a:solidFill>
                <a:latin typeface="Verdana"/>
                <a:ea typeface="Verdana"/>
                <a:cs typeface="Verdana"/>
                <a:sym typeface="Verdana"/>
              </a:rPr>
              <a:t> Getting the team’s best game</a:t>
            </a:r>
            <a:endParaRPr/>
          </a:p>
        </p:txBody>
      </p:sp>
      <p:pic>
        <p:nvPicPr>
          <p:cNvPr id="107" name="Google Shape;107;p4"/>
          <p:cNvPicPr preferRelativeResize="0"/>
          <p:nvPr/>
        </p:nvPicPr>
        <p:blipFill rotWithShape="1">
          <a:blip r:embed="rId3">
            <a:alphaModFix/>
          </a:blip>
          <a:srcRect b="0" l="0" r="0" t="0"/>
          <a:stretch/>
        </p:blipFill>
        <p:spPr>
          <a:xfrm>
            <a:off x="464369" y="1062069"/>
            <a:ext cx="1310680" cy="891535"/>
          </a:xfrm>
          <a:prstGeom prst="rect">
            <a:avLst/>
          </a:prstGeom>
          <a:noFill/>
          <a:ln>
            <a:noFill/>
          </a:ln>
        </p:spPr>
      </p:pic>
      <p:pic>
        <p:nvPicPr>
          <p:cNvPr id="108" name="Google Shape;108;p4"/>
          <p:cNvPicPr preferRelativeResize="0"/>
          <p:nvPr/>
        </p:nvPicPr>
        <p:blipFill rotWithShape="1">
          <a:blip r:embed="rId4">
            <a:alphaModFix/>
          </a:blip>
          <a:srcRect b="0" l="0" r="0" t="0"/>
          <a:stretch/>
        </p:blipFill>
        <p:spPr>
          <a:xfrm>
            <a:off x="464369" y="4230934"/>
            <a:ext cx="1310680" cy="1014412"/>
          </a:xfrm>
          <a:prstGeom prst="rect">
            <a:avLst/>
          </a:prstGeom>
          <a:noFill/>
          <a:ln>
            <a:noFill/>
          </a:ln>
        </p:spPr>
      </p:pic>
      <p:pic>
        <p:nvPicPr>
          <p:cNvPr id="109" name="Google Shape;109;p4"/>
          <p:cNvPicPr preferRelativeResize="0"/>
          <p:nvPr/>
        </p:nvPicPr>
        <p:blipFill rotWithShape="1">
          <a:blip r:embed="rId5">
            <a:alphaModFix/>
          </a:blip>
          <a:srcRect b="0" l="0" r="0" t="0"/>
          <a:stretch/>
        </p:blipFill>
        <p:spPr>
          <a:xfrm>
            <a:off x="470554" y="5283946"/>
            <a:ext cx="1310680" cy="1023969"/>
          </a:xfrm>
          <a:prstGeom prst="rect">
            <a:avLst/>
          </a:prstGeom>
          <a:noFill/>
          <a:ln>
            <a:noFill/>
          </a:ln>
        </p:spPr>
      </p:pic>
      <p:pic>
        <p:nvPicPr>
          <p:cNvPr id="110" name="Google Shape;110;p4"/>
          <p:cNvPicPr preferRelativeResize="0"/>
          <p:nvPr/>
        </p:nvPicPr>
        <p:blipFill rotWithShape="1">
          <a:blip r:embed="rId6">
            <a:alphaModFix/>
          </a:blip>
          <a:srcRect b="0" l="0" r="0" t="0"/>
          <a:stretch/>
        </p:blipFill>
        <p:spPr>
          <a:xfrm>
            <a:off x="467544" y="2066956"/>
            <a:ext cx="1310680" cy="1021238"/>
          </a:xfrm>
          <a:prstGeom prst="rect">
            <a:avLst/>
          </a:prstGeom>
          <a:noFill/>
          <a:ln>
            <a:noFill/>
          </a:ln>
        </p:spPr>
      </p:pic>
      <p:pic>
        <p:nvPicPr>
          <p:cNvPr id="111" name="Google Shape;111;p4"/>
          <p:cNvPicPr preferRelativeResize="0"/>
          <p:nvPr/>
        </p:nvPicPr>
        <p:blipFill rotWithShape="1">
          <a:blip r:embed="rId7">
            <a:alphaModFix/>
          </a:blip>
          <a:srcRect b="0" l="0" r="0" t="0"/>
          <a:stretch/>
        </p:blipFill>
        <p:spPr>
          <a:xfrm>
            <a:off x="464369" y="3096344"/>
            <a:ext cx="1310680" cy="1010316"/>
          </a:xfrm>
          <a:prstGeom prst="rect">
            <a:avLst/>
          </a:prstGeom>
          <a:noFill/>
          <a:ln>
            <a:noFill/>
          </a:ln>
        </p:spPr>
      </p:pic>
      <p:sp>
        <p:nvSpPr>
          <p:cNvPr id="112" name="Google Shape;112;p4"/>
          <p:cNvSpPr txBox="1"/>
          <p:nvPr/>
        </p:nvSpPr>
        <p:spPr>
          <a:xfrm>
            <a:off x="1259632" y="3009"/>
            <a:ext cx="8229600" cy="11430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000000"/>
              </a:buClr>
              <a:buSzPts val="3600"/>
              <a:buFont typeface="Calibri"/>
              <a:buNone/>
            </a:pPr>
            <a:r>
              <a:rPr b="1" i="0" lang="en-AU" sz="3600" u="none" cap="none" strike="noStrike">
                <a:solidFill>
                  <a:srgbClr val="000000"/>
                </a:solidFill>
                <a:latin typeface="Calibri"/>
                <a:ea typeface="Calibri"/>
                <a:cs typeface="Calibri"/>
                <a:sym typeface="Calibri"/>
              </a:rPr>
              <a:t>Touch Europe Referee Levels</a:t>
            </a:r>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7" name="Shape 507"/>
        <p:cNvGrpSpPr/>
        <p:nvPr/>
      </p:nvGrpSpPr>
      <p:grpSpPr>
        <a:xfrm>
          <a:off x="0" y="0"/>
          <a:ext cx="0" cy="0"/>
          <a:chOff x="0" y="0"/>
          <a:chExt cx="0" cy="0"/>
        </a:xfrm>
      </p:grpSpPr>
      <p:sp>
        <p:nvSpPr>
          <p:cNvPr id="508" name="Google Shape;508;p40"/>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Arial"/>
              <a:buNone/>
            </a:pPr>
            <a:r>
              <a:rPr lang="en-AU"/>
              <a:t>Discussion</a:t>
            </a:r>
            <a:endParaRPr/>
          </a:p>
        </p:txBody>
      </p:sp>
      <p:sp>
        <p:nvSpPr>
          <p:cNvPr id="509" name="Google Shape;509;p40"/>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2800"/>
              <a:buNone/>
            </a:pPr>
            <a:r>
              <a:rPr lang="en-AU" sz="2800"/>
              <a:t>What if a player falsely claims a touch ?</a:t>
            </a:r>
            <a:endParaRPr/>
          </a:p>
          <a:p>
            <a:pPr indent="-342900" lvl="0" marL="342900" rtl="0" algn="l">
              <a:lnSpc>
                <a:spcPct val="90000"/>
              </a:lnSpc>
              <a:spcBef>
                <a:spcPts val="560"/>
              </a:spcBef>
              <a:spcAft>
                <a:spcPts val="0"/>
              </a:spcAft>
              <a:buClr>
                <a:schemeClr val="dk1"/>
              </a:buClr>
              <a:buSzPts val="2800"/>
              <a:buChar char="•"/>
            </a:pPr>
            <a:r>
              <a:rPr lang="en-AU" sz="2800"/>
              <a:t>First offence by a </a:t>
            </a:r>
            <a:r>
              <a:rPr lang="en-AU" sz="2800">
                <a:solidFill>
                  <a:srgbClr val="7030A0"/>
                </a:solidFill>
              </a:rPr>
              <a:t>player</a:t>
            </a:r>
            <a:endParaRPr/>
          </a:p>
          <a:p>
            <a:pPr indent="-342900" lvl="0" marL="342900" rtl="0" algn="l">
              <a:lnSpc>
                <a:spcPct val="90000"/>
              </a:lnSpc>
              <a:spcBef>
                <a:spcPts val="560"/>
              </a:spcBef>
              <a:spcAft>
                <a:spcPts val="0"/>
              </a:spcAft>
              <a:buClr>
                <a:schemeClr val="dk1"/>
              </a:buClr>
              <a:buSzPts val="2800"/>
              <a:buChar char="•"/>
            </a:pPr>
            <a:r>
              <a:rPr lang="en-AU" sz="2800"/>
              <a:t>Second offence by same </a:t>
            </a:r>
            <a:r>
              <a:rPr lang="en-AU" sz="2800">
                <a:solidFill>
                  <a:srgbClr val="7030A0"/>
                </a:solidFill>
              </a:rPr>
              <a:t>player</a:t>
            </a:r>
            <a:endParaRPr/>
          </a:p>
          <a:p>
            <a:pPr indent="-342900" lvl="0" marL="342900" rtl="0" algn="l">
              <a:lnSpc>
                <a:spcPct val="90000"/>
              </a:lnSpc>
              <a:spcBef>
                <a:spcPts val="560"/>
              </a:spcBef>
              <a:spcAft>
                <a:spcPts val="0"/>
              </a:spcAft>
              <a:buClr>
                <a:schemeClr val="dk1"/>
              </a:buClr>
              <a:buSzPts val="2800"/>
              <a:buChar char="•"/>
            </a:pPr>
            <a:r>
              <a:rPr lang="en-AU" sz="2800"/>
              <a:t>Third offence by same </a:t>
            </a:r>
            <a:r>
              <a:rPr lang="en-AU" sz="2800">
                <a:solidFill>
                  <a:srgbClr val="7030A0"/>
                </a:solidFill>
              </a:rPr>
              <a:t>player</a:t>
            </a:r>
            <a:endParaRPr/>
          </a:p>
          <a:p>
            <a:pPr indent="-165100" lvl="0" marL="342900" rtl="0" algn="l">
              <a:lnSpc>
                <a:spcPct val="90000"/>
              </a:lnSpc>
              <a:spcBef>
                <a:spcPts val="560"/>
              </a:spcBef>
              <a:spcAft>
                <a:spcPts val="0"/>
              </a:spcAft>
              <a:buClr>
                <a:schemeClr val="dk1"/>
              </a:buClr>
              <a:buSzPts val="2800"/>
              <a:buNone/>
            </a:pPr>
            <a:r>
              <a:t/>
            </a:r>
            <a:endParaRPr sz="2800"/>
          </a:p>
          <a:p>
            <a:pPr indent="-342900" lvl="0" marL="342900" rtl="0" algn="l">
              <a:lnSpc>
                <a:spcPct val="90000"/>
              </a:lnSpc>
              <a:spcBef>
                <a:spcPts val="560"/>
              </a:spcBef>
              <a:spcAft>
                <a:spcPts val="0"/>
              </a:spcAft>
              <a:buClr>
                <a:schemeClr val="dk1"/>
              </a:buClr>
              <a:buSzPts val="2800"/>
              <a:buChar char="•"/>
            </a:pPr>
            <a:r>
              <a:rPr lang="en-AU" sz="2800"/>
              <a:t>Second offence by same </a:t>
            </a:r>
            <a:r>
              <a:rPr lang="en-AU" sz="2800">
                <a:solidFill>
                  <a:srgbClr val="00B050"/>
                </a:solidFill>
              </a:rPr>
              <a:t>team</a:t>
            </a:r>
            <a:endParaRPr/>
          </a:p>
          <a:p>
            <a:pPr indent="-342900" lvl="0" marL="342900" rtl="0" algn="l">
              <a:lnSpc>
                <a:spcPct val="90000"/>
              </a:lnSpc>
              <a:spcBef>
                <a:spcPts val="560"/>
              </a:spcBef>
              <a:spcAft>
                <a:spcPts val="0"/>
              </a:spcAft>
              <a:buClr>
                <a:schemeClr val="dk1"/>
              </a:buClr>
              <a:buSzPts val="2800"/>
              <a:buChar char="•"/>
            </a:pPr>
            <a:r>
              <a:rPr lang="en-AU" sz="2800"/>
              <a:t>Third offence by same </a:t>
            </a:r>
            <a:r>
              <a:rPr lang="en-AU" sz="2800">
                <a:solidFill>
                  <a:srgbClr val="00B050"/>
                </a:solidFill>
              </a:rPr>
              <a:t>team</a:t>
            </a:r>
            <a:endParaRPr/>
          </a:p>
          <a:p>
            <a:pPr indent="-165100" lvl="0" marL="342900" rtl="0" algn="l">
              <a:lnSpc>
                <a:spcPct val="90000"/>
              </a:lnSpc>
              <a:spcBef>
                <a:spcPts val="560"/>
              </a:spcBef>
              <a:spcAft>
                <a:spcPts val="0"/>
              </a:spcAft>
              <a:buClr>
                <a:schemeClr val="dk1"/>
              </a:buClr>
              <a:buSzPts val="2800"/>
              <a:buNone/>
            </a:pPr>
            <a:r>
              <a:t/>
            </a:r>
            <a:endParaRPr sz="2800"/>
          </a:p>
          <a:p>
            <a:pPr indent="-342900" lvl="0" marL="342900" rtl="0" algn="l">
              <a:lnSpc>
                <a:spcPct val="90000"/>
              </a:lnSpc>
              <a:spcBef>
                <a:spcPts val="560"/>
              </a:spcBef>
              <a:spcAft>
                <a:spcPts val="0"/>
              </a:spcAft>
              <a:buClr>
                <a:schemeClr val="dk1"/>
              </a:buClr>
              <a:buSzPts val="2800"/>
              <a:buChar char="•"/>
            </a:pPr>
            <a:r>
              <a:rPr lang="en-AU" sz="2800"/>
              <a:t>“Yes/No” or “Touch/No-Touch” Call</a:t>
            </a:r>
            <a:endParaRPr/>
          </a:p>
          <a:p>
            <a:pPr indent="-165100" lvl="0" marL="342900" rtl="0" algn="l">
              <a:lnSpc>
                <a:spcPct val="90000"/>
              </a:lnSpc>
              <a:spcBef>
                <a:spcPts val="560"/>
              </a:spcBef>
              <a:spcAft>
                <a:spcPts val="0"/>
              </a:spcAft>
              <a:buClr>
                <a:schemeClr val="dk1"/>
              </a:buClr>
              <a:buSzPts val="2800"/>
              <a:buNone/>
            </a:pPr>
            <a:r>
              <a:t/>
            </a:r>
            <a:endParaRPr sz="2800"/>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4" name="Shape 514"/>
        <p:cNvGrpSpPr/>
        <p:nvPr/>
      </p:nvGrpSpPr>
      <p:grpSpPr>
        <a:xfrm>
          <a:off x="0" y="0"/>
          <a:ext cx="0" cy="0"/>
          <a:chOff x="0" y="0"/>
          <a:chExt cx="0" cy="0"/>
        </a:xfrm>
      </p:grpSpPr>
      <p:sp>
        <p:nvSpPr>
          <p:cNvPr id="515" name="Google Shape;515;p4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Arial"/>
              <a:buNone/>
            </a:pPr>
            <a:r>
              <a:rPr lang="en-AU"/>
              <a:t>The Mark – A stage show!</a:t>
            </a:r>
            <a:endParaRPr/>
          </a:p>
        </p:txBody>
      </p:sp>
      <p:pic>
        <p:nvPicPr>
          <p:cNvPr id="516" name="Google Shape;516;p41"/>
          <p:cNvPicPr preferRelativeResize="0"/>
          <p:nvPr/>
        </p:nvPicPr>
        <p:blipFill rotWithShape="1">
          <a:blip r:embed="rId3">
            <a:alphaModFix/>
          </a:blip>
          <a:srcRect b="0" l="0" r="0" t="0"/>
          <a:stretch/>
        </p:blipFill>
        <p:spPr>
          <a:xfrm>
            <a:off x="152400" y="1565174"/>
            <a:ext cx="8618726" cy="4144475"/>
          </a:xfrm>
          <a:prstGeom prst="rect">
            <a:avLst/>
          </a:prstGeom>
          <a:noFill/>
          <a:ln>
            <a:noFill/>
          </a:ln>
        </p:spPr>
      </p:pic>
      <p:sp>
        <p:nvSpPr>
          <p:cNvPr id="517" name="Google Shape;517;p41"/>
          <p:cNvSpPr/>
          <p:nvPr/>
        </p:nvSpPr>
        <p:spPr>
          <a:xfrm>
            <a:off x="152400" y="1565175"/>
            <a:ext cx="8618700" cy="4144500"/>
          </a:xfrm>
          <a:prstGeom prst="rect">
            <a:avLst/>
          </a:prstGeom>
          <a:solidFill>
            <a:srgbClr val="FFFFFF">
              <a:alpha val="52549"/>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2" name="Shape 522"/>
        <p:cNvGrpSpPr/>
        <p:nvPr/>
      </p:nvGrpSpPr>
      <p:grpSpPr>
        <a:xfrm>
          <a:off x="0" y="0"/>
          <a:ext cx="0" cy="0"/>
          <a:chOff x="0" y="0"/>
          <a:chExt cx="0" cy="0"/>
        </a:xfrm>
      </p:grpSpPr>
      <p:sp>
        <p:nvSpPr>
          <p:cNvPr id="523" name="Google Shape;523;p42"/>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Arial"/>
              <a:buNone/>
            </a:pPr>
            <a:r>
              <a:rPr lang="en-AU"/>
              <a:t>Touch or try</a:t>
            </a:r>
            <a:endParaRPr/>
          </a:p>
        </p:txBody>
      </p:sp>
      <p:pic>
        <p:nvPicPr>
          <p:cNvPr descr="pasted-image-small.png" id="524" name="Google Shape;524;p42"/>
          <p:cNvPicPr preferRelativeResize="0"/>
          <p:nvPr/>
        </p:nvPicPr>
        <p:blipFill rotWithShape="1">
          <a:blip r:embed="rId3">
            <a:alphaModFix/>
          </a:blip>
          <a:srcRect b="0" l="20442" r="20441" t="0"/>
          <a:stretch/>
        </p:blipFill>
        <p:spPr>
          <a:xfrm>
            <a:off x="827584" y="1413825"/>
            <a:ext cx="2579261" cy="2901669"/>
          </a:xfrm>
          <a:prstGeom prst="rect">
            <a:avLst/>
          </a:prstGeom>
          <a:noFill/>
          <a:ln>
            <a:noFill/>
          </a:ln>
        </p:spPr>
      </p:pic>
      <p:pic>
        <p:nvPicPr>
          <p:cNvPr descr="10548116_10152657973244553_2560909509469696228_o.jpg" id="525" name="Google Shape;525;p42"/>
          <p:cNvPicPr preferRelativeResize="0"/>
          <p:nvPr/>
        </p:nvPicPr>
        <p:blipFill rotWithShape="1">
          <a:blip r:embed="rId4">
            <a:alphaModFix/>
          </a:blip>
          <a:srcRect b="0" l="5522" r="5521" t="0"/>
          <a:stretch/>
        </p:blipFill>
        <p:spPr>
          <a:xfrm>
            <a:off x="5468427" y="1417638"/>
            <a:ext cx="2579261" cy="2901669"/>
          </a:xfrm>
          <a:prstGeom prst="rect">
            <a:avLst/>
          </a:prstGeom>
          <a:noFill/>
          <a:ln>
            <a:noFill/>
          </a:ln>
        </p:spPr>
      </p:pic>
      <p:pic>
        <p:nvPicPr>
          <p:cNvPr id="526" name="Google Shape;526;p42"/>
          <p:cNvPicPr preferRelativeResize="0"/>
          <p:nvPr/>
        </p:nvPicPr>
        <p:blipFill rotWithShape="1">
          <a:blip r:embed="rId5">
            <a:alphaModFix/>
          </a:blip>
          <a:srcRect b="0" l="0" r="0" t="0"/>
          <a:stretch/>
        </p:blipFill>
        <p:spPr>
          <a:xfrm>
            <a:off x="1475656" y="3946761"/>
            <a:ext cx="5652120" cy="2911239"/>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1" name="Shape 531"/>
        <p:cNvGrpSpPr/>
        <p:nvPr/>
      </p:nvGrpSpPr>
      <p:grpSpPr>
        <a:xfrm>
          <a:off x="0" y="0"/>
          <a:ext cx="0" cy="0"/>
          <a:chOff x="0" y="0"/>
          <a:chExt cx="0" cy="0"/>
        </a:xfrm>
      </p:grpSpPr>
      <p:sp>
        <p:nvSpPr>
          <p:cNvPr id="532" name="Google Shape;532;p43"/>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Arial"/>
              <a:buNone/>
            </a:pPr>
            <a:r>
              <a:rPr lang="en-AU"/>
              <a:t>Try</a:t>
            </a:r>
            <a:endParaRPr/>
          </a:p>
        </p:txBody>
      </p:sp>
      <p:sp>
        <p:nvSpPr>
          <p:cNvPr id="533" name="Google Shape;533;p43"/>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Clr>
                <a:schemeClr val="dk1"/>
              </a:buClr>
              <a:buSzPts val="2800"/>
              <a:buNone/>
            </a:pPr>
            <a:r>
              <a:rPr lang="en-AU" sz="2800"/>
              <a:t>An attacker plants the ball over the line as the defender touches them.</a:t>
            </a:r>
            <a:endParaRPr/>
          </a:p>
          <a:p>
            <a:pPr indent="-342900" lvl="0" marL="342900" rtl="0" algn="l">
              <a:spcBef>
                <a:spcPts val="560"/>
              </a:spcBef>
              <a:spcAft>
                <a:spcPts val="0"/>
              </a:spcAft>
              <a:buClr>
                <a:schemeClr val="dk1"/>
              </a:buClr>
              <a:buSzPts val="2800"/>
              <a:buChar char="•"/>
            </a:pPr>
            <a:r>
              <a:rPr lang="en-AU" sz="2800"/>
              <a:t>Try </a:t>
            </a:r>
            <a:r>
              <a:rPr lang="en-AU" sz="2800"/>
              <a:t>or Not?</a:t>
            </a:r>
            <a:endParaRPr/>
          </a:p>
          <a:p>
            <a:pPr indent="-342900" lvl="0" marL="342900" rtl="0" algn="l">
              <a:spcBef>
                <a:spcPts val="560"/>
              </a:spcBef>
              <a:spcAft>
                <a:spcPts val="0"/>
              </a:spcAft>
              <a:buClr>
                <a:schemeClr val="dk1"/>
              </a:buClr>
              <a:buSzPts val="2800"/>
              <a:buChar char="•"/>
            </a:pPr>
            <a:r>
              <a:rPr lang="en-AU" sz="2800"/>
              <a:t>What do you call?</a:t>
            </a:r>
            <a:endParaRPr/>
          </a:p>
          <a:p>
            <a:pPr indent="-342900" lvl="0" marL="342900" rtl="0" algn="l">
              <a:spcBef>
                <a:spcPts val="560"/>
              </a:spcBef>
              <a:spcAft>
                <a:spcPts val="0"/>
              </a:spcAft>
              <a:buClr>
                <a:schemeClr val="dk1"/>
              </a:buClr>
              <a:buSzPts val="2800"/>
              <a:buChar char="•"/>
            </a:pPr>
            <a:r>
              <a:rPr lang="en-AU" sz="2800"/>
              <a:t>What do you communicate?</a:t>
            </a:r>
            <a:endParaRPr/>
          </a:p>
          <a:p>
            <a:pPr indent="-342900" lvl="0" marL="342900" rtl="0" algn="l">
              <a:spcBef>
                <a:spcPts val="560"/>
              </a:spcBef>
              <a:spcAft>
                <a:spcPts val="0"/>
              </a:spcAft>
              <a:buClr>
                <a:schemeClr val="dk1"/>
              </a:buClr>
              <a:buSzPts val="2800"/>
              <a:buChar char="•"/>
            </a:pPr>
            <a:r>
              <a:rPr lang="en-AU" sz="2800"/>
              <a:t>Where is the mark?</a:t>
            </a:r>
            <a:endParaRPr/>
          </a:p>
          <a:p>
            <a:pPr indent="0" lvl="0" marL="0" rtl="0" algn="l">
              <a:spcBef>
                <a:spcPts val="560"/>
              </a:spcBef>
              <a:spcAft>
                <a:spcPts val="0"/>
              </a:spcAft>
              <a:buClr>
                <a:schemeClr val="dk1"/>
              </a:buClr>
              <a:buSzPts val="2800"/>
              <a:buNone/>
            </a:pPr>
            <a:r>
              <a:rPr lang="en-AU" sz="2800"/>
              <a:t>Is there a way of thinking about this as a general guide?</a:t>
            </a:r>
            <a:endParaRPr/>
          </a:p>
          <a:p>
            <a:pPr indent="0" lvl="0" marL="0" rtl="0" algn="l">
              <a:spcBef>
                <a:spcPts val="560"/>
              </a:spcBef>
              <a:spcAft>
                <a:spcPts val="0"/>
              </a:spcAft>
              <a:buClr>
                <a:schemeClr val="dk1"/>
              </a:buClr>
              <a:buSzPts val="2800"/>
              <a:buNone/>
            </a:pPr>
            <a:r>
              <a:t/>
            </a:r>
            <a:endParaRPr sz="2800"/>
          </a:p>
          <a:p>
            <a:pPr indent="-165100" lvl="0" marL="342900" rtl="0" algn="l">
              <a:spcBef>
                <a:spcPts val="560"/>
              </a:spcBef>
              <a:spcAft>
                <a:spcPts val="0"/>
              </a:spcAft>
              <a:buClr>
                <a:schemeClr val="dk1"/>
              </a:buClr>
              <a:buSzPts val="2800"/>
              <a:buNone/>
            </a:pPr>
            <a:r>
              <a:t/>
            </a:r>
            <a:endParaRPr sz="2800"/>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8" name="Shape 538"/>
        <p:cNvGrpSpPr/>
        <p:nvPr/>
      </p:nvGrpSpPr>
      <p:grpSpPr>
        <a:xfrm>
          <a:off x="0" y="0"/>
          <a:ext cx="0" cy="0"/>
          <a:chOff x="0" y="0"/>
          <a:chExt cx="0" cy="0"/>
        </a:xfrm>
      </p:grpSpPr>
      <p:sp>
        <p:nvSpPr>
          <p:cNvPr id="539" name="Google Shape;539;p4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Arial"/>
              <a:buNone/>
            </a:pPr>
            <a:r>
              <a:rPr lang="en-AU"/>
              <a:t>Actions Near tryline</a:t>
            </a:r>
            <a:endParaRPr/>
          </a:p>
        </p:txBody>
      </p:sp>
      <p:sp>
        <p:nvSpPr>
          <p:cNvPr id="540" name="Google Shape;540;p44"/>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Clr>
                <a:schemeClr val="dk1"/>
              </a:buClr>
              <a:buSzPts val="2800"/>
              <a:buNone/>
            </a:pPr>
            <a:r>
              <a:rPr lang="en-AU" sz="2800"/>
              <a:t>The attackers are near the tryline.  The defenders are camped in defence.  What should you do?</a:t>
            </a:r>
            <a:endParaRPr/>
          </a:p>
          <a:p>
            <a:pPr indent="-165100" lvl="0" marL="342900" rtl="0" algn="l">
              <a:spcBef>
                <a:spcPts val="560"/>
              </a:spcBef>
              <a:spcAft>
                <a:spcPts val="0"/>
              </a:spcAft>
              <a:buClr>
                <a:schemeClr val="dk1"/>
              </a:buClr>
              <a:buSzPts val="2800"/>
              <a:buNone/>
            </a:pPr>
            <a:r>
              <a:t/>
            </a:r>
            <a:endParaRPr sz="2800"/>
          </a:p>
          <a:p>
            <a:pPr indent="-342900" lvl="0" marL="342900" rtl="0" algn="l">
              <a:spcBef>
                <a:spcPts val="560"/>
              </a:spcBef>
              <a:spcAft>
                <a:spcPts val="0"/>
              </a:spcAft>
              <a:buClr>
                <a:schemeClr val="dk1"/>
              </a:buClr>
              <a:buSzPts val="2800"/>
              <a:buChar char="•"/>
            </a:pPr>
            <a:r>
              <a:rPr lang="en-AU" sz="2800"/>
              <a:t>What rules apply?</a:t>
            </a:r>
            <a:endParaRPr/>
          </a:p>
          <a:p>
            <a:pPr indent="-165100" lvl="0" marL="342900" rtl="0" algn="l">
              <a:spcBef>
                <a:spcPts val="560"/>
              </a:spcBef>
              <a:spcAft>
                <a:spcPts val="0"/>
              </a:spcAft>
              <a:buClr>
                <a:schemeClr val="dk1"/>
              </a:buClr>
              <a:buSzPts val="2800"/>
              <a:buNone/>
            </a:pPr>
            <a:r>
              <a:t/>
            </a:r>
            <a:endParaRPr sz="2800"/>
          </a:p>
          <a:p>
            <a:pPr indent="-342900" lvl="0" marL="342900" rtl="0" algn="l">
              <a:spcBef>
                <a:spcPts val="560"/>
              </a:spcBef>
              <a:spcAft>
                <a:spcPts val="0"/>
              </a:spcAft>
              <a:buClr>
                <a:schemeClr val="dk1"/>
              </a:buClr>
              <a:buSzPts val="2800"/>
              <a:buChar char="•"/>
            </a:pPr>
            <a:r>
              <a:rPr lang="en-AU" sz="2800"/>
              <a:t>When do they take effect?</a:t>
            </a:r>
            <a:endParaRPr/>
          </a:p>
          <a:p>
            <a:pPr indent="-165100" lvl="0" marL="342900" rtl="0" algn="l">
              <a:spcBef>
                <a:spcPts val="560"/>
              </a:spcBef>
              <a:spcAft>
                <a:spcPts val="0"/>
              </a:spcAft>
              <a:buClr>
                <a:schemeClr val="dk1"/>
              </a:buClr>
              <a:buSzPts val="2800"/>
              <a:buNone/>
            </a:pPr>
            <a:r>
              <a:t/>
            </a:r>
            <a:endParaRPr sz="2800"/>
          </a:p>
          <a:p>
            <a:pPr indent="-342900" lvl="0" marL="342900" rtl="0" algn="l">
              <a:spcBef>
                <a:spcPts val="560"/>
              </a:spcBef>
              <a:spcAft>
                <a:spcPts val="0"/>
              </a:spcAft>
              <a:buClr>
                <a:schemeClr val="dk1"/>
              </a:buClr>
              <a:buSzPts val="2800"/>
              <a:buChar char="•"/>
            </a:pPr>
            <a:r>
              <a:rPr lang="en-AU" sz="2800"/>
              <a:t>How do you manage the game?</a:t>
            </a:r>
            <a:endParaRPr/>
          </a:p>
          <a:p>
            <a:pPr indent="0" lvl="0" marL="0" rtl="0" algn="l">
              <a:spcBef>
                <a:spcPts val="560"/>
              </a:spcBef>
              <a:spcAft>
                <a:spcPts val="0"/>
              </a:spcAft>
              <a:buClr>
                <a:schemeClr val="dk1"/>
              </a:buClr>
              <a:buSzPts val="2800"/>
              <a:buNone/>
            </a:pPr>
            <a:r>
              <a:t/>
            </a:r>
            <a:endParaRPr sz="2800"/>
          </a:p>
          <a:p>
            <a:pPr indent="-165100" lvl="0" marL="342900" rtl="0" algn="l">
              <a:spcBef>
                <a:spcPts val="560"/>
              </a:spcBef>
              <a:spcAft>
                <a:spcPts val="0"/>
              </a:spcAft>
              <a:buClr>
                <a:schemeClr val="dk1"/>
              </a:buClr>
              <a:buSzPts val="2800"/>
              <a:buNone/>
            </a:pPr>
            <a:r>
              <a:t/>
            </a:r>
            <a:endParaRPr sz="2800"/>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5" name="Shape 545"/>
        <p:cNvGrpSpPr/>
        <p:nvPr/>
      </p:nvGrpSpPr>
      <p:grpSpPr>
        <a:xfrm>
          <a:off x="0" y="0"/>
          <a:ext cx="0" cy="0"/>
          <a:chOff x="0" y="0"/>
          <a:chExt cx="0" cy="0"/>
        </a:xfrm>
      </p:grpSpPr>
      <p:sp>
        <p:nvSpPr>
          <p:cNvPr id="546" name="Google Shape;546;p45"/>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Arial"/>
              <a:buNone/>
            </a:pPr>
            <a:r>
              <a:rPr lang="en-AU"/>
              <a:t>Actions Near tryline</a:t>
            </a:r>
            <a:endParaRPr/>
          </a:p>
        </p:txBody>
      </p:sp>
      <p:sp>
        <p:nvSpPr>
          <p:cNvPr id="547" name="Google Shape;547;p45"/>
          <p:cNvSpPr txBox="1"/>
          <p:nvPr>
            <p:ph idx="1" type="body"/>
          </p:nvPr>
        </p:nvSpPr>
        <p:spPr>
          <a:xfrm>
            <a:off x="251520" y="2037712"/>
            <a:ext cx="8435280" cy="3514002"/>
          </a:xfrm>
          <a:prstGeom prst="rect">
            <a:avLst/>
          </a:prstGeom>
          <a:noFill/>
          <a:ln>
            <a:noFill/>
          </a:ln>
        </p:spPr>
        <p:txBody>
          <a:bodyPr anchorCtr="0" anchor="t" bIns="45700" lIns="91425" spcFirstLastPara="1" rIns="91425" wrap="square" tIns="45700">
            <a:normAutofit/>
          </a:bodyPr>
          <a:lstStyle/>
          <a:p>
            <a:pPr indent="0" lvl="0" marL="0" rtl="0" algn="just">
              <a:lnSpc>
                <a:spcPct val="90000"/>
              </a:lnSpc>
              <a:spcBef>
                <a:spcPts val="0"/>
              </a:spcBef>
              <a:spcAft>
                <a:spcPts val="0"/>
              </a:spcAft>
              <a:buClr>
                <a:schemeClr val="dk1"/>
              </a:buClr>
              <a:buSzPts val="2400"/>
              <a:buNone/>
            </a:pPr>
            <a:r>
              <a:rPr i="1" lang="en-AU" sz="2400"/>
              <a:t>10.13 - When a player from the Defending Team enters its defensive Seven Metre Zone, the Defending Team must move Forward at a reasonable pace until a Touch is Imminent or made.</a:t>
            </a:r>
            <a:endParaRPr/>
          </a:p>
          <a:p>
            <a:pPr indent="0" lvl="0" marL="0" rtl="0" algn="just">
              <a:lnSpc>
                <a:spcPct val="90000"/>
              </a:lnSpc>
              <a:spcBef>
                <a:spcPts val="480"/>
              </a:spcBef>
              <a:spcAft>
                <a:spcPts val="0"/>
              </a:spcAft>
              <a:buClr>
                <a:schemeClr val="dk1"/>
              </a:buClr>
              <a:buSzPts val="2400"/>
              <a:buNone/>
            </a:pPr>
            <a:r>
              <a:t/>
            </a:r>
            <a:endParaRPr i="1" sz="2400"/>
          </a:p>
          <a:p>
            <a:pPr indent="0" lvl="0" marL="0" rtl="0" algn="just">
              <a:lnSpc>
                <a:spcPct val="90000"/>
              </a:lnSpc>
              <a:spcBef>
                <a:spcPts val="480"/>
              </a:spcBef>
              <a:spcAft>
                <a:spcPts val="0"/>
              </a:spcAft>
              <a:buClr>
                <a:schemeClr val="dk1"/>
              </a:buClr>
              <a:buSzPts val="2400"/>
              <a:buNone/>
            </a:pPr>
            <a:r>
              <a:rPr i="1" lang="en-AU" sz="2400"/>
              <a:t>10.14 - When a player in Possession enters the Defending Teams’ Seven Metre Zone the Defending Team is not obliged to move Forward but cannot retire back towards their Try Line until a Touch is Imminent or made.</a:t>
            </a:r>
            <a:endParaRPr/>
          </a:p>
        </p:txBody>
      </p:sp>
      <p:sp>
        <p:nvSpPr>
          <p:cNvPr id="548" name="Google Shape;548;p45"/>
          <p:cNvSpPr txBox="1"/>
          <p:nvPr/>
        </p:nvSpPr>
        <p:spPr>
          <a:xfrm>
            <a:off x="264298" y="1336412"/>
            <a:ext cx="2448273" cy="584775"/>
          </a:xfrm>
          <a:prstGeom prst="rect">
            <a:avLst/>
          </a:prstGeom>
          <a:solidFill>
            <a:srgbClr val="F2F2F2"/>
          </a:solidFill>
          <a:ln cap="flat" cmpd="sng" w="9525">
            <a:solidFill>
              <a:srgbClr val="FF0000"/>
            </a:solidFill>
            <a:prstDash val="solid"/>
            <a:round/>
            <a:headEnd len="sm" w="sm" type="none"/>
            <a:tailEnd len="sm" w="sm" type="none"/>
          </a:ln>
        </p:spPr>
        <p:txBody>
          <a:bodyPr anchorCtr="0" anchor="t" bIns="45700" lIns="91425" spcFirstLastPara="1" rIns="91425" wrap="square" tIns="45700">
            <a:spAutoFit/>
          </a:bodyPr>
          <a:lstStyle/>
          <a:p>
            <a:pPr indent="0" lvl="0" marL="0" marR="0" rtl="0" algn="l">
              <a:spcBef>
                <a:spcPts val="0"/>
              </a:spcBef>
              <a:spcAft>
                <a:spcPts val="0"/>
              </a:spcAft>
              <a:buNone/>
            </a:pPr>
            <a:r>
              <a:rPr b="1" lang="en-AU" sz="3200">
                <a:solidFill>
                  <a:srgbClr val="FF0000"/>
                </a:solidFill>
                <a:latin typeface="Arial"/>
                <a:ea typeface="Arial"/>
                <a:cs typeface="Arial"/>
                <a:sym typeface="Arial"/>
              </a:rPr>
              <a:t>The Rules:</a:t>
            </a:r>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3" name="Shape 553"/>
        <p:cNvGrpSpPr/>
        <p:nvPr/>
      </p:nvGrpSpPr>
      <p:grpSpPr>
        <a:xfrm>
          <a:off x="0" y="0"/>
          <a:ext cx="0" cy="0"/>
          <a:chOff x="0" y="0"/>
          <a:chExt cx="0" cy="0"/>
        </a:xfrm>
      </p:grpSpPr>
      <p:sp>
        <p:nvSpPr>
          <p:cNvPr id="554" name="Google Shape;554;p4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Arial"/>
              <a:buNone/>
            </a:pPr>
            <a:r>
              <a:rPr lang="en-AU"/>
              <a:t>Situation and Trigger</a:t>
            </a:r>
            <a:endParaRPr/>
          </a:p>
        </p:txBody>
      </p:sp>
      <p:sp>
        <p:nvSpPr>
          <p:cNvPr id="555" name="Google Shape;555;p46"/>
          <p:cNvSpPr txBox="1"/>
          <p:nvPr>
            <p:ph idx="1" type="body"/>
          </p:nvPr>
        </p:nvSpPr>
        <p:spPr>
          <a:xfrm>
            <a:off x="457200" y="1628800"/>
            <a:ext cx="8229600" cy="4525963"/>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Clr>
                <a:schemeClr val="dk1"/>
              </a:buClr>
              <a:buSzPts val="2800"/>
              <a:buNone/>
            </a:pPr>
            <a:r>
              <a:rPr b="1" lang="en-AU" sz="2800"/>
              <a:t>Situation:</a:t>
            </a:r>
            <a:r>
              <a:rPr lang="en-AU" sz="2800"/>
              <a:t> Is the ball carrier outside of 7m?</a:t>
            </a:r>
            <a:endParaRPr/>
          </a:p>
          <a:p>
            <a:pPr indent="0" lvl="0" marL="0" rtl="0" algn="l">
              <a:spcBef>
                <a:spcPts val="560"/>
              </a:spcBef>
              <a:spcAft>
                <a:spcPts val="0"/>
              </a:spcAft>
              <a:buClr>
                <a:schemeClr val="dk1"/>
              </a:buClr>
              <a:buSzPts val="2800"/>
              <a:buNone/>
            </a:pPr>
            <a:r>
              <a:t/>
            </a:r>
            <a:endParaRPr sz="2800"/>
          </a:p>
          <a:p>
            <a:pPr indent="0" lvl="0" marL="0" rtl="0" algn="l">
              <a:spcBef>
                <a:spcPts val="560"/>
              </a:spcBef>
              <a:spcAft>
                <a:spcPts val="0"/>
              </a:spcAft>
              <a:buClr>
                <a:schemeClr val="dk1"/>
              </a:buClr>
              <a:buSzPts val="2800"/>
              <a:buNone/>
            </a:pPr>
            <a:r>
              <a:rPr b="1" lang="en-AU" sz="2800"/>
              <a:t>Trigger:</a:t>
            </a:r>
            <a:r>
              <a:rPr lang="en-AU" sz="2800"/>
              <a:t> Is there, or was there, a defender within 7m of the tryline?</a:t>
            </a:r>
            <a:endParaRPr/>
          </a:p>
          <a:p>
            <a:pPr indent="0" lvl="0" marL="0" rtl="0" algn="l">
              <a:spcBef>
                <a:spcPts val="560"/>
              </a:spcBef>
              <a:spcAft>
                <a:spcPts val="0"/>
              </a:spcAft>
              <a:buClr>
                <a:schemeClr val="dk1"/>
              </a:buClr>
              <a:buSzPts val="2800"/>
              <a:buNone/>
            </a:pPr>
            <a:r>
              <a:t/>
            </a:r>
            <a:endParaRPr sz="2800"/>
          </a:p>
          <a:p>
            <a:pPr indent="0" lvl="0" marL="0" rtl="0" algn="l">
              <a:spcBef>
                <a:spcPts val="560"/>
              </a:spcBef>
              <a:spcAft>
                <a:spcPts val="0"/>
              </a:spcAft>
              <a:buClr>
                <a:schemeClr val="dk1"/>
              </a:buClr>
              <a:buSzPts val="2800"/>
              <a:buNone/>
            </a:pPr>
            <a:r>
              <a:rPr b="1" lang="en-AU" sz="2800"/>
              <a:t>Action:</a:t>
            </a:r>
            <a:r>
              <a:rPr lang="en-AU" sz="2800"/>
              <a:t> All defenders must advance until a touch is made, or is imminent</a:t>
            </a:r>
            <a:endParaRP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0" name="Shape 560"/>
        <p:cNvGrpSpPr/>
        <p:nvPr/>
      </p:nvGrpSpPr>
      <p:grpSpPr>
        <a:xfrm>
          <a:off x="0" y="0"/>
          <a:ext cx="0" cy="0"/>
          <a:chOff x="0" y="0"/>
          <a:chExt cx="0" cy="0"/>
        </a:xfrm>
      </p:grpSpPr>
      <p:sp>
        <p:nvSpPr>
          <p:cNvPr id="561" name="Google Shape;561;p4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Arial"/>
              <a:buNone/>
            </a:pPr>
            <a:r>
              <a:rPr lang="en-AU"/>
              <a:t>Action</a:t>
            </a:r>
            <a:endParaRPr/>
          </a:p>
        </p:txBody>
      </p:sp>
      <p:sp>
        <p:nvSpPr>
          <p:cNvPr id="562" name="Google Shape;562;p47"/>
          <p:cNvSpPr txBox="1"/>
          <p:nvPr>
            <p:ph idx="1" type="body"/>
          </p:nvPr>
        </p:nvSpPr>
        <p:spPr>
          <a:xfrm>
            <a:off x="457200" y="1628800"/>
            <a:ext cx="8229600" cy="4525963"/>
          </a:xfrm>
          <a:prstGeom prst="rect">
            <a:avLst/>
          </a:prstGeom>
          <a:noFill/>
          <a:ln>
            <a:noFill/>
          </a:ln>
        </p:spPr>
        <p:txBody>
          <a:bodyPr anchorCtr="0" anchor="t" bIns="45700" lIns="91425" spcFirstLastPara="1" rIns="91425" wrap="square" tIns="45700">
            <a:normAutofit/>
          </a:bodyPr>
          <a:lstStyle/>
          <a:p>
            <a:pPr indent="0" lvl="0" marL="0" rtl="0" algn="l">
              <a:lnSpc>
                <a:spcPct val="80000"/>
              </a:lnSpc>
              <a:spcBef>
                <a:spcPts val="0"/>
              </a:spcBef>
              <a:spcAft>
                <a:spcPts val="0"/>
              </a:spcAft>
              <a:buClr>
                <a:schemeClr val="dk1"/>
              </a:buClr>
              <a:buSzPts val="2000"/>
              <a:buNone/>
            </a:pPr>
            <a:r>
              <a:rPr lang="en-AU" sz="2000"/>
              <a:t>Encourage defenders to advance</a:t>
            </a:r>
            <a:endParaRPr/>
          </a:p>
          <a:p>
            <a:pPr indent="-342900" lvl="0" marL="342900" rtl="0" algn="l">
              <a:lnSpc>
                <a:spcPct val="80000"/>
              </a:lnSpc>
              <a:spcBef>
                <a:spcPts val="400"/>
              </a:spcBef>
              <a:spcAft>
                <a:spcPts val="0"/>
              </a:spcAft>
              <a:buClr>
                <a:schemeClr val="dk1"/>
              </a:buClr>
              <a:buSzPts val="2000"/>
              <a:buChar char="•"/>
            </a:pPr>
            <a:r>
              <a:rPr lang="en-AU" sz="2000"/>
              <a:t>“Forward” is simplest</a:t>
            </a:r>
            <a:endParaRPr/>
          </a:p>
          <a:p>
            <a:pPr indent="-342900" lvl="0" marL="342900" rtl="0" algn="l">
              <a:lnSpc>
                <a:spcPct val="80000"/>
              </a:lnSpc>
              <a:spcBef>
                <a:spcPts val="400"/>
              </a:spcBef>
              <a:spcAft>
                <a:spcPts val="0"/>
              </a:spcAft>
              <a:buClr>
                <a:schemeClr val="dk1"/>
              </a:buClr>
              <a:buSzPts val="2000"/>
              <a:buChar char="•"/>
            </a:pPr>
            <a:r>
              <a:rPr lang="en-AU" sz="2000"/>
              <a:t>Encourage players who are complying “Good middle, keep moving”</a:t>
            </a:r>
            <a:endParaRPr/>
          </a:p>
          <a:p>
            <a:pPr indent="-342900" lvl="0" marL="342900" rtl="0" algn="l">
              <a:lnSpc>
                <a:spcPct val="80000"/>
              </a:lnSpc>
              <a:spcBef>
                <a:spcPts val="400"/>
              </a:spcBef>
              <a:spcAft>
                <a:spcPts val="0"/>
              </a:spcAft>
              <a:buClr>
                <a:schemeClr val="dk1"/>
              </a:buClr>
              <a:buSzPts val="2000"/>
              <a:buChar char="•"/>
            </a:pPr>
            <a:r>
              <a:rPr lang="en-AU" sz="2000"/>
              <a:t>Minimum speed forwards is ‘visible progress’ - check their position on the grass is actually moving!</a:t>
            </a:r>
            <a:endParaRPr/>
          </a:p>
          <a:p>
            <a:pPr indent="0" lvl="0" marL="0" rtl="0" algn="l">
              <a:lnSpc>
                <a:spcPct val="80000"/>
              </a:lnSpc>
              <a:spcBef>
                <a:spcPts val="400"/>
              </a:spcBef>
              <a:spcAft>
                <a:spcPts val="0"/>
              </a:spcAft>
              <a:buClr>
                <a:schemeClr val="dk1"/>
              </a:buClr>
              <a:buSzPts val="2000"/>
              <a:buNone/>
            </a:pPr>
            <a:r>
              <a:t/>
            </a:r>
            <a:endParaRPr sz="2000"/>
          </a:p>
          <a:p>
            <a:pPr indent="0" lvl="0" marL="0" rtl="0" algn="l">
              <a:lnSpc>
                <a:spcPct val="80000"/>
              </a:lnSpc>
              <a:spcBef>
                <a:spcPts val="400"/>
              </a:spcBef>
              <a:spcAft>
                <a:spcPts val="0"/>
              </a:spcAft>
              <a:buClr>
                <a:schemeClr val="dk1"/>
              </a:buClr>
              <a:buSzPts val="2000"/>
              <a:buNone/>
            </a:pPr>
            <a:r>
              <a:rPr lang="en-AU" sz="2000"/>
              <a:t>Sideline referees must control their x2 players</a:t>
            </a:r>
            <a:endParaRPr/>
          </a:p>
          <a:p>
            <a:pPr indent="-342900" lvl="0" marL="342900" rtl="0" algn="l">
              <a:lnSpc>
                <a:spcPct val="80000"/>
              </a:lnSpc>
              <a:spcBef>
                <a:spcPts val="400"/>
              </a:spcBef>
              <a:spcAft>
                <a:spcPts val="0"/>
              </a:spcAft>
              <a:buClr>
                <a:schemeClr val="dk1"/>
              </a:buClr>
              <a:buSzPts val="2000"/>
              <a:buChar char="•"/>
            </a:pPr>
            <a:r>
              <a:rPr lang="en-AU" sz="2000"/>
              <a:t>“Ten link, move up” and “Good link”</a:t>
            </a:r>
            <a:endParaRPr/>
          </a:p>
          <a:p>
            <a:pPr indent="-342900" lvl="0" marL="342900" rtl="0" algn="l">
              <a:lnSpc>
                <a:spcPct val="80000"/>
              </a:lnSpc>
              <a:spcBef>
                <a:spcPts val="400"/>
              </a:spcBef>
              <a:spcAft>
                <a:spcPts val="0"/>
              </a:spcAft>
              <a:buClr>
                <a:schemeClr val="dk1"/>
              </a:buClr>
              <a:buSzPts val="2000"/>
              <a:buChar char="•"/>
            </a:pPr>
            <a:r>
              <a:rPr lang="en-AU" sz="2000"/>
              <a:t>Remember if you can see a player number, the on-field referee cannot see the number.  Use positions and numbers!</a:t>
            </a:r>
            <a:endParaRPr/>
          </a:p>
          <a:p>
            <a:pPr indent="-342900" lvl="0" marL="342900" rtl="0" algn="l">
              <a:lnSpc>
                <a:spcPct val="80000"/>
              </a:lnSpc>
              <a:spcBef>
                <a:spcPts val="400"/>
              </a:spcBef>
              <a:spcAft>
                <a:spcPts val="0"/>
              </a:spcAft>
              <a:buClr>
                <a:schemeClr val="dk1"/>
              </a:buClr>
              <a:buSzPts val="2000"/>
              <a:buChar char="•"/>
            </a:pPr>
            <a:r>
              <a:rPr lang="en-AU" sz="2000"/>
              <a:t>Watch for the Trigger during running play, especially lazy wings</a:t>
            </a:r>
            <a:endParaRPr/>
          </a:p>
          <a:p>
            <a:pPr indent="0" lvl="0" marL="0" rtl="0" algn="l">
              <a:lnSpc>
                <a:spcPct val="80000"/>
              </a:lnSpc>
              <a:spcBef>
                <a:spcPts val="400"/>
              </a:spcBef>
              <a:spcAft>
                <a:spcPts val="0"/>
              </a:spcAft>
              <a:buClr>
                <a:schemeClr val="dk1"/>
              </a:buClr>
              <a:buSzPts val="2000"/>
              <a:buNone/>
            </a:pPr>
            <a:r>
              <a:t/>
            </a:r>
            <a:endParaRPr sz="2000"/>
          </a:p>
          <a:p>
            <a:pPr indent="0" lvl="0" marL="0" rtl="0" algn="l">
              <a:lnSpc>
                <a:spcPct val="80000"/>
              </a:lnSpc>
              <a:spcBef>
                <a:spcPts val="400"/>
              </a:spcBef>
              <a:spcAft>
                <a:spcPts val="0"/>
              </a:spcAft>
              <a:buClr>
                <a:schemeClr val="dk1"/>
              </a:buClr>
              <a:buSzPts val="2000"/>
              <a:buNone/>
            </a:pPr>
            <a:r>
              <a:rPr lang="en-AU" sz="2000"/>
              <a:t>Communicate when it ends with “Ball inside” or “Free to move” </a:t>
            </a:r>
            <a:br>
              <a:rPr lang="en-AU" sz="2000"/>
            </a:br>
            <a:r>
              <a:rPr lang="en-AU" sz="2000"/>
              <a:t>or “Drop now” or “Imminent”</a:t>
            </a:r>
            <a:endParaRPr/>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7" name="Shape 567"/>
        <p:cNvGrpSpPr/>
        <p:nvPr/>
      </p:nvGrpSpPr>
      <p:grpSpPr>
        <a:xfrm>
          <a:off x="0" y="0"/>
          <a:ext cx="0" cy="0"/>
          <a:chOff x="0" y="0"/>
          <a:chExt cx="0" cy="0"/>
        </a:xfrm>
      </p:grpSpPr>
      <p:sp>
        <p:nvSpPr>
          <p:cNvPr id="568" name="Google Shape;568;p4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Arial"/>
              <a:buNone/>
            </a:pPr>
            <a:r>
              <a:rPr lang="en-AU"/>
              <a:t>Process End</a:t>
            </a:r>
            <a:endParaRPr/>
          </a:p>
        </p:txBody>
      </p:sp>
      <p:sp>
        <p:nvSpPr>
          <p:cNvPr id="569" name="Google Shape;569;p48"/>
          <p:cNvSpPr txBox="1"/>
          <p:nvPr>
            <p:ph idx="1" type="body"/>
          </p:nvPr>
        </p:nvSpPr>
        <p:spPr>
          <a:xfrm>
            <a:off x="457200" y="1628800"/>
            <a:ext cx="8229600" cy="4525963"/>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Clr>
                <a:schemeClr val="dk1"/>
              </a:buClr>
              <a:buSzPts val="2800"/>
              <a:buNone/>
            </a:pPr>
            <a:r>
              <a:rPr b="1" lang="en-AU" sz="2800"/>
              <a:t>Situation:</a:t>
            </a:r>
            <a:r>
              <a:rPr lang="en-AU" sz="2800"/>
              <a:t> Is the ball outside of 7m?</a:t>
            </a:r>
            <a:endParaRPr/>
          </a:p>
          <a:p>
            <a:pPr indent="-285750" lvl="1" marL="742950" rtl="0" algn="l">
              <a:spcBef>
                <a:spcPts val="480"/>
              </a:spcBef>
              <a:spcAft>
                <a:spcPts val="0"/>
              </a:spcAft>
              <a:buClr>
                <a:schemeClr val="dk1"/>
              </a:buClr>
              <a:buSzPts val="2400"/>
              <a:buChar char="–"/>
            </a:pPr>
            <a:r>
              <a:rPr lang="en-AU" sz="2400"/>
              <a:t>If the ball is </a:t>
            </a:r>
            <a:r>
              <a:rPr b="1" lang="en-AU" sz="2400"/>
              <a:t>inside</a:t>
            </a:r>
            <a:r>
              <a:rPr lang="en-AU" sz="2400"/>
              <a:t> 7m, defenders must not move backward.</a:t>
            </a:r>
            <a:endParaRPr/>
          </a:p>
          <a:p>
            <a:pPr indent="0" lvl="0" marL="0" rtl="0" algn="l">
              <a:spcBef>
                <a:spcPts val="560"/>
              </a:spcBef>
              <a:spcAft>
                <a:spcPts val="0"/>
              </a:spcAft>
              <a:buClr>
                <a:schemeClr val="dk1"/>
              </a:buClr>
              <a:buSzPts val="2800"/>
              <a:buNone/>
            </a:pPr>
            <a:r>
              <a:t/>
            </a:r>
            <a:endParaRPr sz="2800"/>
          </a:p>
          <a:p>
            <a:pPr indent="0" lvl="0" marL="0" rtl="0" algn="l">
              <a:spcBef>
                <a:spcPts val="560"/>
              </a:spcBef>
              <a:spcAft>
                <a:spcPts val="0"/>
              </a:spcAft>
              <a:buClr>
                <a:schemeClr val="dk1"/>
              </a:buClr>
              <a:buSzPts val="2800"/>
              <a:buNone/>
            </a:pPr>
            <a:r>
              <a:rPr b="1" lang="en-AU" sz="2800"/>
              <a:t>Action:</a:t>
            </a:r>
            <a:r>
              <a:rPr lang="en-AU" sz="2800"/>
              <a:t> Is the touch made, or is it imminent?</a:t>
            </a:r>
            <a:endParaRPr/>
          </a:p>
          <a:p>
            <a:pPr indent="-285750" lvl="1" marL="742950" rtl="0" algn="l">
              <a:spcBef>
                <a:spcPts val="480"/>
              </a:spcBef>
              <a:spcAft>
                <a:spcPts val="0"/>
              </a:spcAft>
              <a:buClr>
                <a:schemeClr val="dk1"/>
              </a:buClr>
              <a:buSzPts val="2400"/>
              <a:buChar char="–"/>
            </a:pPr>
            <a:r>
              <a:rPr lang="en-AU" sz="2400"/>
              <a:t>If a touch is </a:t>
            </a:r>
            <a:r>
              <a:rPr b="1" lang="en-AU" sz="2400"/>
              <a:t>made</a:t>
            </a:r>
            <a:r>
              <a:rPr lang="en-AU" sz="2400"/>
              <a:t> or </a:t>
            </a:r>
            <a:r>
              <a:rPr b="1" lang="en-AU" sz="2400"/>
              <a:t>imminent</a:t>
            </a:r>
            <a:r>
              <a:rPr lang="en-AU" sz="2400"/>
              <a:t> the rule ends</a:t>
            </a:r>
            <a:endParaRPr/>
          </a:p>
          <a:p>
            <a:pPr indent="-133350" lvl="1" marL="742950" rtl="0" algn="l">
              <a:spcBef>
                <a:spcPts val="480"/>
              </a:spcBef>
              <a:spcAft>
                <a:spcPts val="0"/>
              </a:spcAft>
              <a:buClr>
                <a:schemeClr val="dk1"/>
              </a:buClr>
              <a:buSzPts val="2400"/>
              <a:buNone/>
            </a:pPr>
            <a:r>
              <a:t/>
            </a:r>
            <a:endParaRPr sz="2400"/>
          </a:p>
          <a:p>
            <a:pPr indent="0" lvl="0" marL="0" rtl="0" algn="l">
              <a:spcBef>
                <a:spcPts val="560"/>
              </a:spcBef>
              <a:spcAft>
                <a:spcPts val="0"/>
              </a:spcAft>
              <a:buClr>
                <a:schemeClr val="dk1"/>
              </a:buClr>
              <a:buSzPts val="2800"/>
              <a:buNone/>
            </a:pPr>
            <a:r>
              <a:rPr lang="en-AU" sz="2800"/>
              <a:t>Otherwise, </a:t>
            </a:r>
            <a:r>
              <a:rPr b="1" lang="en-AU" sz="2800"/>
              <a:t>all </a:t>
            </a:r>
            <a:r>
              <a:rPr lang="en-AU" sz="2800"/>
              <a:t>defenders must advance towards the ball continously</a:t>
            </a:r>
            <a:endParaRPr sz="2800"/>
          </a:p>
          <a:p>
            <a:pPr indent="-165100" lvl="0" marL="342900" rtl="0" algn="l">
              <a:spcBef>
                <a:spcPts val="560"/>
              </a:spcBef>
              <a:spcAft>
                <a:spcPts val="0"/>
              </a:spcAft>
              <a:buClr>
                <a:schemeClr val="dk1"/>
              </a:buClr>
              <a:buSzPts val="2800"/>
              <a:buNone/>
            </a:pPr>
            <a:r>
              <a:t/>
            </a:r>
            <a:endParaRPr sz="2800"/>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3" name="Shape 573"/>
        <p:cNvGrpSpPr/>
        <p:nvPr/>
      </p:nvGrpSpPr>
      <p:grpSpPr>
        <a:xfrm>
          <a:off x="0" y="0"/>
          <a:ext cx="0" cy="0"/>
          <a:chOff x="0" y="0"/>
          <a:chExt cx="0" cy="0"/>
        </a:xfrm>
      </p:grpSpPr>
      <p:sp>
        <p:nvSpPr>
          <p:cNvPr id="574" name="Google Shape;574;p49"/>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Arial"/>
              <a:buNone/>
            </a:pPr>
            <a:r>
              <a:rPr lang="en-AU"/>
              <a:t>Basic Situation</a:t>
            </a:r>
            <a:endParaRPr/>
          </a:p>
        </p:txBody>
      </p:sp>
      <p:sp>
        <p:nvSpPr>
          <p:cNvPr id="575" name="Google Shape;575;p49"/>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Clr>
                <a:schemeClr val="dk1"/>
              </a:buClr>
              <a:buSzPts val="2800"/>
              <a:buNone/>
            </a:pPr>
            <a:r>
              <a:rPr lang="en-AU"/>
              <a:t>Condition</a:t>
            </a:r>
            <a:endParaRPr/>
          </a:p>
          <a:p>
            <a:pPr indent="-342900" lvl="0" marL="342900" rtl="0" algn="l">
              <a:spcBef>
                <a:spcPts val="560"/>
              </a:spcBef>
              <a:spcAft>
                <a:spcPts val="0"/>
              </a:spcAft>
              <a:buClr>
                <a:schemeClr val="dk1"/>
              </a:buClr>
              <a:buSzPts val="2800"/>
              <a:buChar char="•"/>
            </a:pPr>
            <a:r>
              <a:rPr lang="en-AU"/>
              <a:t>Ball is outside the 7m</a:t>
            </a:r>
            <a:endParaRPr/>
          </a:p>
          <a:p>
            <a:pPr indent="0" lvl="0" marL="0" rtl="0" algn="l">
              <a:spcBef>
                <a:spcPts val="560"/>
              </a:spcBef>
              <a:spcAft>
                <a:spcPts val="0"/>
              </a:spcAft>
              <a:buClr>
                <a:schemeClr val="dk1"/>
              </a:buClr>
              <a:buSzPts val="2800"/>
              <a:buNone/>
            </a:pPr>
            <a:r>
              <a:rPr lang="en-AU"/>
              <a:t>Trigger</a:t>
            </a:r>
            <a:endParaRPr/>
          </a:p>
          <a:p>
            <a:pPr indent="-342900" lvl="0" marL="342900" rtl="0" algn="l">
              <a:spcBef>
                <a:spcPts val="560"/>
              </a:spcBef>
              <a:spcAft>
                <a:spcPts val="0"/>
              </a:spcAft>
              <a:buClr>
                <a:schemeClr val="dk1"/>
              </a:buClr>
              <a:buSzPts val="2800"/>
              <a:buChar char="•"/>
            </a:pPr>
            <a:r>
              <a:rPr lang="en-AU"/>
              <a:t>Defender is inside 7m</a:t>
            </a:r>
            <a:endParaRPr/>
          </a:p>
          <a:p>
            <a:pPr indent="0" lvl="0" marL="0" rtl="0" algn="l">
              <a:spcBef>
                <a:spcPts val="560"/>
              </a:spcBef>
              <a:spcAft>
                <a:spcPts val="0"/>
              </a:spcAft>
              <a:buClr>
                <a:schemeClr val="dk1"/>
              </a:buClr>
              <a:buSzPts val="2800"/>
              <a:buNone/>
            </a:pPr>
            <a:r>
              <a:rPr lang="en-AU"/>
              <a:t>Action</a:t>
            </a:r>
            <a:endParaRPr/>
          </a:p>
          <a:p>
            <a:pPr indent="-342900" lvl="0" marL="342900" rtl="0" algn="l">
              <a:spcBef>
                <a:spcPts val="560"/>
              </a:spcBef>
              <a:spcAft>
                <a:spcPts val="0"/>
              </a:spcAft>
              <a:buClr>
                <a:schemeClr val="dk1"/>
              </a:buClr>
              <a:buSzPts val="2800"/>
              <a:buChar char="•"/>
            </a:pPr>
            <a:r>
              <a:rPr lang="en-AU"/>
              <a:t>???</a:t>
            </a:r>
            <a:endParaRPr/>
          </a:p>
        </p:txBody>
      </p:sp>
      <p:sp>
        <p:nvSpPr>
          <p:cNvPr id="576" name="Google Shape;576;p49"/>
          <p:cNvSpPr/>
          <p:nvPr/>
        </p:nvSpPr>
        <p:spPr>
          <a:xfrm>
            <a:off x="445326" y="1600201"/>
            <a:ext cx="4038600" cy="4349079"/>
          </a:xfrm>
          <a:prstGeom prst="rect">
            <a:avLst/>
          </a:prstGeom>
          <a:solidFill>
            <a:srgbClr val="92D05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u="sng">
              <a:solidFill>
                <a:schemeClr val="dk1"/>
              </a:solidFill>
              <a:latin typeface="Arial"/>
              <a:ea typeface="Arial"/>
              <a:cs typeface="Arial"/>
              <a:sym typeface="Arial"/>
            </a:endParaRPr>
          </a:p>
        </p:txBody>
      </p:sp>
      <p:cxnSp>
        <p:nvCxnSpPr>
          <p:cNvPr id="577" name="Google Shape;577;p49"/>
          <p:cNvCxnSpPr/>
          <p:nvPr/>
        </p:nvCxnSpPr>
        <p:spPr>
          <a:xfrm>
            <a:off x="2969450" y="1600201"/>
            <a:ext cx="28168" cy="4349078"/>
          </a:xfrm>
          <a:prstGeom prst="straightConnector1">
            <a:avLst/>
          </a:prstGeom>
          <a:noFill/>
          <a:ln cap="flat" cmpd="sng" w="19050">
            <a:solidFill>
              <a:srgbClr val="F8F8F8"/>
            </a:solidFill>
            <a:prstDash val="lgDash"/>
            <a:round/>
            <a:headEnd len="med" w="med" type="none"/>
            <a:tailEnd len="med" w="med" type="none"/>
          </a:ln>
        </p:spPr>
      </p:cxnSp>
      <p:grpSp>
        <p:nvGrpSpPr>
          <p:cNvPr id="578" name="Google Shape;578;p49"/>
          <p:cNvGrpSpPr/>
          <p:nvPr/>
        </p:nvGrpSpPr>
        <p:grpSpPr>
          <a:xfrm>
            <a:off x="3283594" y="1788301"/>
            <a:ext cx="294481" cy="3748063"/>
            <a:chOff x="3600482" y="1741636"/>
            <a:chExt cx="294481" cy="3748063"/>
          </a:xfrm>
        </p:grpSpPr>
        <p:sp>
          <p:nvSpPr>
            <p:cNvPr id="579" name="Google Shape;579;p49"/>
            <p:cNvSpPr/>
            <p:nvPr/>
          </p:nvSpPr>
          <p:spPr>
            <a:xfrm>
              <a:off x="3642551" y="1741636"/>
              <a:ext cx="126206" cy="141436"/>
            </a:xfrm>
            <a:prstGeom prst="ellipse">
              <a:avLst/>
            </a:prstGeom>
            <a:solidFill>
              <a:srgbClr val="FF0000"/>
            </a:solid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u="sng">
                <a:solidFill>
                  <a:schemeClr val="dk1"/>
                </a:solidFill>
                <a:latin typeface="Arial"/>
                <a:ea typeface="Arial"/>
                <a:cs typeface="Arial"/>
                <a:sym typeface="Arial"/>
              </a:endParaRPr>
            </a:p>
          </p:txBody>
        </p:sp>
        <p:sp>
          <p:nvSpPr>
            <p:cNvPr id="580" name="Google Shape;580;p49"/>
            <p:cNvSpPr/>
            <p:nvPr/>
          </p:nvSpPr>
          <p:spPr>
            <a:xfrm>
              <a:off x="3600482" y="2731691"/>
              <a:ext cx="126206" cy="141436"/>
            </a:xfrm>
            <a:prstGeom prst="ellipse">
              <a:avLst/>
            </a:prstGeom>
            <a:solidFill>
              <a:srgbClr val="FF0000"/>
            </a:solid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u="sng">
                <a:solidFill>
                  <a:schemeClr val="dk1"/>
                </a:solidFill>
                <a:latin typeface="Arial"/>
                <a:ea typeface="Arial"/>
                <a:cs typeface="Arial"/>
                <a:sym typeface="Arial"/>
              </a:endParaRPr>
            </a:p>
          </p:txBody>
        </p:sp>
        <p:sp>
          <p:nvSpPr>
            <p:cNvPr id="581" name="Google Shape;581;p49"/>
            <p:cNvSpPr/>
            <p:nvPr/>
          </p:nvSpPr>
          <p:spPr>
            <a:xfrm>
              <a:off x="3684620" y="3297436"/>
              <a:ext cx="126206" cy="141436"/>
            </a:xfrm>
            <a:prstGeom prst="ellipse">
              <a:avLst/>
            </a:prstGeom>
            <a:solidFill>
              <a:srgbClr val="FF0000"/>
            </a:solid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u="sng">
                <a:solidFill>
                  <a:schemeClr val="dk1"/>
                </a:solidFill>
                <a:latin typeface="Arial"/>
                <a:ea typeface="Arial"/>
                <a:cs typeface="Arial"/>
                <a:sym typeface="Arial"/>
              </a:endParaRPr>
            </a:p>
          </p:txBody>
        </p:sp>
        <p:sp>
          <p:nvSpPr>
            <p:cNvPr id="582" name="Google Shape;582;p49"/>
            <p:cNvSpPr/>
            <p:nvPr/>
          </p:nvSpPr>
          <p:spPr>
            <a:xfrm>
              <a:off x="3726689" y="4004618"/>
              <a:ext cx="126206" cy="141436"/>
            </a:xfrm>
            <a:prstGeom prst="ellipse">
              <a:avLst/>
            </a:prstGeom>
            <a:solidFill>
              <a:srgbClr val="FF0000"/>
            </a:solid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u="sng">
                <a:solidFill>
                  <a:schemeClr val="dk1"/>
                </a:solidFill>
                <a:latin typeface="Arial"/>
                <a:ea typeface="Arial"/>
                <a:cs typeface="Arial"/>
                <a:sym typeface="Arial"/>
              </a:endParaRPr>
            </a:p>
          </p:txBody>
        </p:sp>
        <p:sp>
          <p:nvSpPr>
            <p:cNvPr id="583" name="Google Shape;583;p49"/>
            <p:cNvSpPr/>
            <p:nvPr/>
          </p:nvSpPr>
          <p:spPr>
            <a:xfrm>
              <a:off x="3768757" y="4570363"/>
              <a:ext cx="126206" cy="141436"/>
            </a:xfrm>
            <a:prstGeom prst="ellipse">
              <a:avLst/>
            </a:prstGeom>
            <a:solidFill>
              <a:srgbClr val="FF0000"/>
            </a:solid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u="sng">
                <a:solidFill>
                  <a:schemeClr val="dk1"/>
                </a:solidFill>
                <a:latin typeface="Arial"/>
                <a:ea typeface="Arial"/>
                <a:cs typeface="Arial"/>
                <a:sym typeface="Arial"/>
              </a:endParaRPr>
            </a:p>
          </p:txBody>
        </p:sp>
        <p:sp>
          <p:nvSpPr>
            <p:cNvPr id="584" name="Google Shape;584;p49"/>
            <p:cNvSpPr/>
            <p:nvPr/>
          </p:nvSpPr>
          <p:spPr>
            <a:xfrm>
              <a:off x="3684620" y="5348263"/>
              <a:ext cx="126206" cy="141436"/>
            </a:xfrm>
            <a:prstGeom prst="ellipse">
              <a:avLst/>
            </a:prstGeom>
            <a:solidFill>
              <a:srgbClr val="FF0000"/>
            </a:solid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u="sng">
                <a:solidFill>
                  <a:schemeClr val="dk1"/>
                </a:solidFill>
                <a:latin typeface="Arial"/>
                <a:ea typeface="Arial"/>
                <a:cs typeface="Arial"/>
                <a:sym typeface="Arial"/>
              </a:endParaRPr>
            </a:p>
          </p:txBody>
        </p:sp>
      </p:grpSp>
      <p:grpSp>
        <p:nvGrpSpPr>
          <p:cNvPr id="585" name="Google Shape;585;p49"/>
          <p:cNvGrpSpPr/>
          <p:nvPr/>
        </p:nvGrpSpPr>
        <p:grpSpPr>
          <a:xfrm>
            <a:off x="1665320" y="2448818"/>
            <a:ext cx="1224042" cy="3111599"/>
            <a:chOff x="1665320" y="2448818"/>
            <a:chExt cx="1224042" cy="3111599"/>
          </a:xfrm>
        </p:grpSpPr>
        <p:sp>
          <p:nvSpPr>
            <p:cNvPr id="586" name="Google Shape;586;p49"/>
            <p:cNvSpPr/>
            <p:nvPr/>
          </p:nvSpPr>
          <p:spPr>
            <a:xfrm>
              <a:off x="2254282" y="2448818"/>
              <a:ext cx="126206" cy="141436"/>
            </a:xfrm>
            <a:prstGeom prst="ellipse">
              <a:avLst/>
            </a:prstGeom>
            <a:solidFill>
              <a:srgbClr val="0070C0"/>
            </a:solid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u="sng">
                <a:solidFill>
                  <a:schemeClr val="dk1"/>
                </a:solidFill>
                <a:latin typeface="Arial"/>
                <a:ea typeface="Arial"/>
                <a:cs typeface="Arial"/>
                <a:sym typeface="Arial"/>
              </a:endParaRPr>
            </a:p>
          </p:txBody>
        </p:sp>
        <p:sp>
          <p:nvSpPr>
            <p:cNvPr id="587" name="Google Shape;587;p49"/>
            <p:cNvSpPr/>
            <p:nvPr/>
          </p:nvSpPr>
          <p:spPr>
            <a:xfrm>
              <a:off x="2422557" y="3226718"/>
              <a:ext cx="126206" cy="141436"/>
            </a:xfrm>
            <a:prstGeom prst="ellipse">
              <a:avLst/>
            </a:prstGeom>
            <a:solidFill>
              <a:srgbClr val="0070C0"/>
            </a:solid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u="sng">
                <a:solidFill>
                  <a:schemeClr val="dk1"/>
                </a:solidFill>
                <a:latin typeface="Arial"/>
                <a:ea typeface="Arial"/>
                <a:cs typeface="Arial"/>
                <a:sym typeface="Arial"/>
              </a:endParaRPr>
            </a:p>
          </p:txBody>
        </p:sp>
        <p:sp>
          <p:nvSpPr>
            <p:cNvPr id="588" name="Google Shape;588;p49"/>
            <p:cNvSpPr/>
            <p:nvPr/>
          </p:nvSpPr>
          <p:spPr>
            <a:xfrm>
              <a:off x="2590832" y="3297436"/>
              <a:ext cx="126206" cy="141436"/>
            </a:xfrm>
            <a:prstGeom prst="ellipse">
              <a:avLst/>
            </a:prstGeom>
            <a:solidFill>
              <a:srgbClr val="0070C0"/>
            </a:solid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u="sng">
                <a:solidFill>
                  <a:schemeClr val="dk1"/>
                </a:solidFill>
                <a:latin typeface="Arial"/>
                <a:ea typeface="Arial"/>
                <a:cs typeface="Arial"/>
                <a:sym typeface="Arial"/>
              </a:endParaRPr>
            </a:p>
          </p:txBody>
        </p:sp>
        <p:sp>
          <p:nvSpPr>
            <p:cNvPr id="589" name="Google Shape;589;p49"/>
            <p:cNvSpPr/>
            <p:nvPr/>
          </p:nvSpPr>
          <p:spPr>
            <a:xfrm>
              <a:off x="2296351" y="4075336"/>
              <a:ext cx="126206" cy="141436"/>
            </a:xfrm>
            <a:prstGeom prst="ellipse">
              <a:avLst/>
            </a:prstGeom>
            <a:solidFill>
              <a:srgbClr val="0070C0"/>
            </a:solid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u="sng">
                <a:solidFill>
                  <a:schemeClr val="dk1"/>
                </a:solidFill>
                <a:latin typeface="Arial"/>
                <a:ea typeface="Arial"/>
                <a:cs typeface="Arial"/>
                <a:sym typeface="Arial"/>
              </a:endParaRPr>
            </a:p>
          </p:txBody>
        </p:sp>
        <p:sp>
          <p:nvSpPr>
            <p:cNvPr id="590" name="Google Shape;590;p49"/>
            <p:cNvSpPr/>
            <p:nvPr/>
          </p:nvSpPr>
          <p:spPr>
            <a:xfrm>
              <a:off x="2043939" y="4782518"/>
              <a:ext cx="126206" cy="141436"/>
            </a:xfrm>
            <a:prstGeom prst="ellipse">
              <a:avLst/>
            </a:prstGeom>
            <a:solidFill>
              <a:srgbClr val="0070C0"/>
            </a:solid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u="sng">
                <a:solidFill>
                  <a:schemeClr val="dk1"/>
                </a:solidFill>
                <a:latin typeface="Arial"/>
                <a:ea typeface="Arial"/>
                <a:cs typeface="Arial"/>
                <a:sym typeface="Arial"/>
              </a:endParaRPr>
            </a:p>
          </p:txBody>
        </p:sp>
        <p:sp>
          <p:nvSpPr>
            <p:cNvPr id="591" name="Google Shape;591;p49"/>
            <p:cNvSpPr/>
            <p:nvPr/>
          </p:nvSpPr>
          <p:spPr>
            <a:xfrm>
              <a:off x="1665320" y="5418981"/>
              <a:ext cx="126206" cy="141436"/>
            </a:xfrm>
            <a:prstGeom prst="ellipse">
              <a:avLst/>
            </a:prstGeom>
            <a:solidFill>
              <a:srgbClr val="0070C0"/>
            </a:solid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u="sng">
                <a:solidFill>
                  <a:schemeClr val="dk1"/>
                </a:solidFill>
                <a:latin typeface="Arial"/>
                <a:ea typeface="Arial"/>
                <a:cs typeface="Arial"/>
                <a:sym typeface="Arial"/>
              </a:endParaRPr>
            </a:p>
          </p:txBody>
        </p:sp>
        <p:pic>
          <p:nvPicPr>
            <p:cNvPr id="592" name="Google Shape;592;p49"/>
            <p:cNvPicPr preferRelativeResize="0"/>
            <p:nvPr/>
          </p:nvPicPr>
          <p:blipFill rotWithShape="1">
            <a:blip r:embed="rId3">
              <a:alphaModFix/>
            </a:blip>
            <a:srcRect b="0" l="0" r="0" t="0"/>
            <a:stretch/>
          </p:blipFill>
          <p:spPr>
            <a:xfrm>
              <a:off x="2564908" y="3368154"/>
              <a:ext cx="324454" cy="324454"/>
            </a:xfrm>
            <a:prstGeom prst="rect">
              <a:avLst/>
            </a:prstGeom>
            <a:noFill/>
            <a:ln>
              <a:noFill/>
            </a:ln>
          </p:spPr>
        </p:pic>
      </p:grpSp>
      <p:cxnSp>
        <p:nvCxnSpPr>
          <p:cNvPr id="593" name="Google Shape;593;p49"/>
          <p:cNvCxnSpPr/>
          <p:nvPr/>
        </p:nvCxnSpPr>
        <p:spPr>
          <a:xfrm flipH="1">
            <a:off x="3772857" y="1600199"/>
            <a:ext cx="7055" cy="4349078"/>
          </a:xfrm>
          <a:prstGeom prst="straightConnector1">
            <a:avLst/>
          </a:prstGeom>
          <a:noFill/>
          <a:ln cap="flat" cmpd="sng" w="19050">
            <a:solidFill>
              <a:srgbClr val="F8F8F8"/>
            </a:solidFill>
            <a:prstDash val="solid"/>
            <a:round/>
            <a:headEnd len="med" w="med" type="none"/>
            <a:tailEnd len="med" w="med" type="none"/>
          </a:ln>
        </p:spPr>
      </p:cxnSp>
      <p:cxnSp>
        <p:nvCxnSpPr>
          <p:cNvPr id="594" name="Google Shape;594;p49"/>
          <p:cNvCxnSpPr/>
          <p:nvPr/>
        </p:nvCxnSpPr>
        <p:spPr>
          <a:xfrm>
            <a:off x="3832193" y="1631596"/>
            <a:ext cx="551525" cy="596281"/>
          </a:xfrm>
          <a:prstGeom prst="straightConnector1">
            <a:avLst/>
          </a:prstGeom>
          <a:noFill/>
          <a:ln cap="flat" cmpd="sng" w="19050">
            <a:solidFill>
              <a:srgbClr val="F8F8F8"/>
            </a:solidFill>
            <a:prstDash val="solid"/>
            <a:round/>
            <a:headEnd len="med" w="med" type="none"/>
            <a:tailEnd len="med" w="med" type="none"/>
          </a:ln>
        </p:spPr>
      </p:cxnSp>
      <p:cxnSp>
        <p:nvCxnSpPr>
          <p:cNvPr id="595" name="Google Shape;595;p49"/>
          <p:cNvCxnSpPr/>
          <p:nvPr/>
        </p:nvCxnSpPr>
        <p:spPr>
          <a:xfrm>
            <a:off x="3841695" y="2292113"/>
            <a:ext cx="551525" cy="596281"/>
          </a:xfrm>
          <a:prstGeom prst="straightConnector1">
            <a:avLst/>
          </a:prstGeom>
          <a:noFill/>
          <a:ln cap="flat" cmpd="sng" w="19050">
            <a:solidFill>
              <a:srgbClr val="F8F8F8"/>
            </a:solidFill>
            <a:prstDash val="solid"/>
            <a:round/>
            <a:headEnd len="med" w="med" type="none"/>
            <a:tailEnd len="med" w="med" type="none"/>
          </a:ln>
        </p:spPr>
      </p:cxnSp>
      <p:cxnSp>
        <p:nvCxnSpPr>
          <p:cNvPr id="596" name="Google Shape;596;p49"/>
          <p:cNvCxnSpPr/>
          <p:nvPr/>
        </p:nvCxnSpPr>
        <p:spPr>
          <a:xfrm>
            <a:off x="3864050" y="2888394"/>
            <a:ext cx="551525" cy="596281"/>
          </a:xfrm>
          <a:prstGeom prst="straightConnector1">
            <a:avLst/>
          </a:prstGeom>
          <a:noFill/>
          <a:ln cap="flat" cmpd="sng" w="19050">
            <a:solidFill>
              <a:srgbClr val="F8F8F8"/>
            </a:solidFill>
            <a:prstDash val="solid"/>
            <a:round/>
            <a:headEnd len="med" w="med" type="none"/>
            <a:tailEnd len="med" w="med" type="none"/>
          </a:ln>
        </p:spPr>
      </p:cxnSp>
      <p:cxnSp>
        <p:nvCxnSpPr>
          <p:cNvPr id="597" name="Google Shape;597;p49"/>
          <p:cNvCxnSpPr/>
          <p:nvPr/>
        </p:nvCxnSpPr>
        <p:spPr>
          <a:xfrm>
            <a:off x="3841208" y="3467546"/>
            <a:ext cx="551525" cy="596281"/>
          </a:xfrm>
          <a:prstGeom prst="straightConnector1">
            <a:avLst/>
          </a:prstGeom>
          <a:noFill/>
          <a:ln cap="flat" cmpd="sng" w="19050">
            <a:solidFill>
              <a:srgbClr val="F8F8F8"/>
            </a:solidFill>
            <a:prstDash val="solid"/>
            <a:round/>
            <a:headEnd len="med" w="med" type="none"/>
            <a:tailEnd len="med" w="med" type="none"/>
          </a:ln>
        </p:spPr>
      </p:cxnSp>
      <p:cxnSp>
        <p:nvCxnSpPr>
          <p:cNvPr id="598" name="Google Shape;598;p49"/>
          <p:cNvCxnSpPr/>
          <p:nvPr/>
        </p:nvCxnSpPr>
        <p:spPr>
          <a:xfrm>
            <a:off x="3832192" y="4063827"/>
            <a:ext cx="551525" cy="596281"/>
          </a:xfrm>
          <a:prstGeom prst="straightConnector1">
            <a:avLst/>
          </a:prstGeom>
          <a:noFill/>
          <a:ln cap="flat" cmpd="sng" w="19050">
            <a:solidFill>
              <a:srgbClr val="F8F8F8"/>
            </a:solidFill>
            <a:prstDash val="solid"/>
            <a:round/>
            <a:headEnd len="med" w="med" type="none"/>
            <a:tailEnd len="med" w="med" type="none"/>
          </a:ln>
        </p:spPr>
      </p:cxnSp>
      <p:cxnSp>
        <p:nvCxnSpPr>
          <p:cNvPr id="599" name="Google Shape;599;p49"/>
          <p:cNvCxnSpPr/>
          <p:nvPr/>
        </p:nvCxnSpPr>
        <p:spPr>
          <a:xfrm>
            <a:off x="3827665" y="4665279"/>
            <a:ext cx="551525" cy="596281"/>
          </a:xfrm>
          <a:prstGeom prst="straightConnector1">
            <a:avLst/>
          </a:prstGeom>
          <a:noFill/>
          <a:ln cap="flat" cmpd="sng" w="19050">
            <a:solidFill>
              <a:srgbClr val="F8F8F8"/>
            </a:solidFill>
            <a:prstDash val="solid"/>
            <a:round/>
            <a:headEnd len="med" w="med" type="none"/>
            <a:tailEnd len="med" w="med" type="none"/>
          </a:ln>
        </p:spPr>
      </p:cxnSp>
      <p:cxnSp>
        <p:nvCxnSpPr>
          <p:cNvPr id="600" name="Google Shape;600;p49"/>
          <p:cNvCxnSpPr/>
          <p:nvPr/>
        </p:nvCxnSpPr>
        <p:spPr>
          <a:xfrm>
            <a:off x="3831279" y="5259209"/>
            <a:ext cx="551525" cy="596281"/>
          </a:xfrm>
          <a:prstGeom prst="straightConnector1">
            <a:avLst/>
          </a:prstGeom>
          <a:noFill/>
          <a:ln cap="flat" cmpd="sng" w="19050">
            <a:solidFill>
              <a:srgbClr val="F8F8F8"/>
            </a:solidFill>
            <a:prstDash val="solid"/>
            <a:round/>
            <a:headEnd len="med" w="med" type="none"/>
            <a:tailEnd len="med" w="med" type="none"/>
          </a:ln>
        </p:spPr>
      </p:cxn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 name="Shape 116"/>
        <p:cNvGrpSpPr/>
        <p:nvPr/>
      </p:nvGrpSpPr>
      <p:grpSpPr>
        <a:xfrm>
          <a:off x="0" y="0"/>
          <a:ext cx="0" cy="0"/>
          <a:chOff x="0" y="0"/>
          <a:chExt cx="0" cy="0"/>
        </a:xfrm>
      </p:grpSpPr>
      <p:sp>
        <p:nvSpPr>
          <p:cNvPr id="117" name="Google Shape;117;p5"/>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Arial"/>
              <a:buNone/>
            </a:pPr>
            <a:r>
              <a:rPr lang="en-AU"/>
              <a:t>Achieving Level Two</a:t>
            </a:r>
            <a:endParaRPr/>
          </a:p>
        </p:txBody>
      </p:sp>
      <p:sp>
        <p:nvSpPr>
          <p:cNvPr id="118" name="Google Shape;118;p5"/>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2000"/>
              <a:buNone/>
            </a:pPr>
            <a:r>
              <a:rPr lang="en-AU" sz="2000"/>
              <a:t>Classwork</a:t>
            </a:r>
            <a:endParaRPr/>
          </a:p>
          <a:p>
            <a:pPr indent="-342900" lvl="0" marL="342900" rtl="0" algn="l">
              <a:lnSpc>
                <a:spcPct val="90000"/>
              </a:lnSpc>
              <a:spcBef>
                <a:spcPts val="400"/>
              </a:spcBef>
              <a:spcAft>
                <a:spcPts val="0"/>
              </a:spcAft>
              <a:buClr>
                <a:schemeClr val="dk1"/>
              </a:buClr>
              <a:buSzPts val="2000"/>
              <a:buChar char="•"/>
            </a:pPr>
            <a:r>
              <a:rPr lang="en-AU" sz="2000"/>
              <a:t>Attend and participate in this course</a:t>
            </a:r>
            <a:endParaRPr/>
          </a:p>
          <a:p>
            <a:pPr indent="-342900" lvl="0" marL="342900" rtl="0" algn="l">
              <a:lnSpc>
                <a:spcPct val="90000"/>
              </a:lnSpc>
              <a:spcBef>
                <a:spcPts val="400"/>
              </a:spcBef>
              <a:spcAft>
                <a:spcPts val="0"/>
              </a:spcAft>
              <a:buClr>
                <a:schemeClr val="dk1"/>
              </a:buClr>
              <a:buSzPts val="2000"/>
              <a:buChar char="•"/>
            </a:pPr>
            <a:r>
              <a:rPr lang="en-AU" sz="2000"/>
              <a:t>Achieve 85% in a theory test</a:t>
            </a:r>
            <a:endParaRPr/>
          </a:p>
          <a:p>
            <a:pPr indent="0" lvl="0" marL="0" rtl="0" algn="l">
              <a:lnSpc>
                <a:spcPct val="90000"/>
              </a:lnSpc>
              <a:spcBef>
                <a:spcPts val="400"/>
              </a:spcBef>
              <a:spcAft>
                <a:spcPts val="0"/>
              </a:spcAft>
              <a:buClr>
                <a:schemeClr val="dk1"/>
              </a:buClr>
              <a:buSzPts val="2000"/>
              <a:buNone/>
            </a:pPr>
            <a:r>
              <a:t/>
            </a:r>
            <a:endParaRPr sz="2000"/>
          </a:p>
          <a:p>
            <a:pPr indent="0" lvl="0" marL="0" rtl="0" algn="l">
              <a:lnSpc>
                <a:spcPct val="90000"/>
              </a:lnSpc>
              <a:spcBef>
                <a:spcPts val="400"/>
              </a:spcBef>
              <a:spcAft>
                <a:spcPts val="0"/>
              </a:spcAft>
              <a:buClr>
                <a:schemeClr val="dk1"/>
              </a:buClr>
              <a:buSzPts val="2000"/>
              <a:buNone/>
            </a:pPr>
            <a:r>
              <a:rPr lang="en-AU" sz="2000"/>
              <a:t>On-Field Assessment</a:t>
            </a:r>
            <a:endParaRPr/>
          </a:p>
          <a:p>
            <a:pPr indent="-342900" lvl="0" marL="342900" rtl="0" algn="l">
              <a:lnSpc>
                <a:spcPct val="90000"/>
              </a:lnSpc>
              <a:spcBef>
                <a:spcPts val="400"/>
              </a:spcBef>
              <a:spcAft>
                <a:spcPts val="0"/>
              </a:spcAft>
              <a:buClr>
                <a:schemeClr val="dk1"/>
              </a:buClr>
              <a:buSzPts val="2000"/>
              <a:buChar char="•"/>
            </a:pPr>
            <a:r>
              <a:rPr lang="en-AU" sz="2000"/>
              <a:t>Demonstrate competence in a range of on-field skills, under the direct supervision of a qualified Level Two Referee Coach</a:t>
            </a:r>
            <a:endParaRPr/>
          </a:p>
          <a:p>
            <a:pPr indent="-342900" lvl="0" marL="342900" rtl="0" algn="l">
              <a:lnSpc>
                <a:spcPct val="90000"/>
              </a:lnSpc>
              <a:spcBef>
                <a:spcPts val="400"/>
              </a:spcBef>
              <a:spcAft>
                <a:spcPts val="0"/>
              </a:spcAft>
              <a:buClr>
                <a:schemeClr val="dk1"/>
              </a:buClr>
              <a:buSzPts val="2000"/>
              <a:buChar char="•"/>
            </a:pPr>
            <a:r>
              <a:rPr lang="en-AU" sz="2000"/>
              <a:t>Assessment games must be of sufficient quality for the Coach to be able to assess your performance under normal on-field stress</a:t>
            </a:r>
            <a:endParaRPr/>
          </a:p>
          <a:p>
            <a:pPr indent="-342900" lvl="0" marL="342900" rtl="0" algn="l">
              <a:lnSpc>
                <a:spcPct val="90000"/>
              </a:lnSpc>
              <a:spcBef>
                <a:spcPts val="400"/>
              </a:spcBef>
              <a:spcAft>
                <a:spcPts val="0"/>
              </a:spcAft>
              <a:buClr>
                <a:schemeClr val="dk1"/>
              </a:buClr>
              <a:buSzPts val="2000"/>
              <a:buChar char="•"/>
            </a:pPr>
            <a:r>
              <a:rPr lang="en-AU" sz="2000"/>
              <a:t>This will likely take you several games, and your performance must be consistently high across those games</a:t>
            </a:r>
            <a:endParaRPr/>
          </a:p>
          <a:p>
            <a:pPr indent="-342900" lvl="0" marL="342900" rtl="0" algn="l">
              <a:lnSpc>
                <a:spcPct val="90000"/>
              </a:lnSpc>
              <a:spcBef>
                <a:spcPts val="400"/>
              </a:spcBef>
              <a:spcAft>
                <a:spcPts val="0"/>
              </a:spcAft>
              <a:buClr>
                <a:schemeClr val="dk1"/>
              </a:buClr>
              <a:buSzPts val="2000"/>
              <a:buChar char="•"/>
            </a:pPr>
            <a:r>
              <a:rPr lang="en-AU" sz="2000"/>
              <a:t>A coach may only see ten minutes of your game.  If you are inconsistent, they may only see your worst ten minutes.</a:t>
            </a:r>
            <a:endParaRPr/>
          </a:p>
          <a:p>
            <a:pPr indent="-215900" lvl="0" marL="342900" rtl="0" algn="l">
              <a:lnSpc>
                <a:spcPct val="90000"/>
              </a:lnSpc>
              <a:spcBef>
                <a:spcPts val="400"/>
              </a:spcBef>
              <a:spcAft>
                <a:spcPts val="0"/>
              </a:spcAft>
              <a:buClr>
                <a:schemeClr val="dk1"/>
              </a:buClr>
              <a:buSzPts val="2000"/>
              <a:buNone/>
            </a:pPr>
            <a:r>
              <a:t/>
            </a:r>
            <a:endParaRPr sz="2000"/>
          </a:p>
          <a:p>
            <a:pPr indent="-215900" lvl="0" marL="342900" rtl="0" algn="l">
              <a:lnSpc>
                <a:spcPct val="90000"/>
              </a:lnSpc>
              <a:spcBef>
                <a:spcPts val="400"/>
              </a:spcBef>
              <a:spcAft>
                <a:spcPts val="0"/>
              </a:spcAft>
              <a:buClr>
                <a:schemeClr val="dk1"/>
              </a:buClr>
              <a:buSzPts val="2000"/>
              <a:buNone/>
            </a:pPr>
            <a:r>
              <a:t/>
            </a:r>
            <a:endParaRPr sz="2000"/>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5" name="Shape 605"/>
        <p:cNvGrpSpPr/>
        <p:nvPr/>
      </p:nvGrpSpPr>
      <p:grpSpPr>
        <a:xfrm>
          <a:off x="0" y="0"/>
          <a:ext cx="0" cy="0"/>
          <a:chOff x="0" y="0"/>
          <a:chExt cx="0" cy="0"/>
        </a:xfrm>
      </p:grpSpPr>
      <p:sp>
        <p:nvSpPr>
          <p:cNvPr id="606" name="Google Shape;606;p50"/>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Arial"/>
              <a:buNone/>
            </a:pPr>
            <a:r>
              <a:rPr lang="en-AU"/>
              <a:t>Basic Situation - Continued</a:t>
            </a:r>
            <a:endParaRPr/>
          </a:p>
        </p:txBody>
      </p:sp>
      <p:sp>
        <p:nvSpPr>
          <p:cNvPr id="607" name="Google Shape;607;p50"/>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Clr>
                <a:schemeClr val="dk1"/>
              </a:buClr>
              <a:buSzPts val="2800"/>
              <a:buNone/>
            </a:pPr>
            <a:r>
              <a:rPr lang="en-AU"/>
              <a:t>Condition</a:t>
            </a:r>
            <a:endParaRPr/>
          </a:p>
          <a:p>
            <a:pPr indent="-342900" lvl="0" marL="342900" rtl="0" algn="l">
              <a:spcBef>
                <a:spcPts val="560"/>
              </a:spcBef>
              <a:spcAft>
                <a:spcPts val="0"/>
              </a:spcAft>
              <a:buClr>
                <a:schemeClr val="dk1"/>
              </a:buClr>
              <a:buSzPts val="2800"/>
              <a:buChar char="•"/>
            </a:pPr>
            <a:r>
              <a:rPr lang="en-AU"/>
              <a:t>Ball is outside the 7m</a:t>
            </a:r>
            <a:endParaRPr/>
          </a:p>
          <a:p>
            <a:pPr indent="0" lvl="0" marL="0" rtl="0" algn="l">
              <a:spcBef>
                <a:spcPts val="560"/>
              </a:spcBef>
              <a:spcAft>
                <a:spcPts val="0"/>
              </a:spcAft>
              <a:buClr>
                <a:schemeClr val="dk1"/>
              </a:buClr>
              <a:buSzPts val="2800"/>
              <a:buNone/>
            </a:pPr>
            <a:r>
              <a:rPr lang="en-AU"/>
              <a:t>Trigger</a:t>
            </a:r>
            <a:endParaRPr/>
          </a:p>
          <a:p>
            <a:pPr indent="-342900" lvl="0" marL="342900" rtl="0" algn="l">
              <a:spcBef>
                <a:spcPts val="560"/>
              </a:spcBef>
              <a:spcAft>
                <a:spcPts val="0"/>
              </a:spcAft>
              <a:buClr>
                <a:schemeClr val="dk1"/>
              </a:buClr>
              <a:buSzPts val="2800"/>
              <a:buChar char="•"/>
            </a:pPr>
            <a:r>
              <a:rPr lang="en-AU"/>
              <a:t>Defenders were inside 7m</a:t>
            </a:r>
            <a:endParaRPr/>
          </a:p>
          <a:p>
            <a:pPr indent="-342900" lvl="0" marL="342900" rtl="0" algn="l">
              <a:spcBef>
                <a:spcPts val="560"/>
              </a:spcBef>
              <a:spcAft>
                <a:spcPts val="0"/>
              </a:spcAft>
              <a:buClr>
                <a:schemeClr val="dk1"/>
              </a:buClr>
              <a:buSzPts val="2800"/>
              <a:buChar char="•"/>
            </a:pPr>
            <a:r>
              <a:rPr lang="en-AU"/>
              <a:t>Defender are now outside the 7m</a:t>
            </a:r>
            <a:endParaRPr/>
          </a:p>
          <a:p>
            <a:pPr indent="0" lvl="0" marL="0" rtl="0" algn="l">
              <a:spcBef>
                <a:spcPts val="560"/>
              </a:spcBef>
              <a:spcAft>
                <a:spcPts val="0"/>
              </a:spcAft>
              <a:buClr>
                <a:schemeClr val="dk1"/>
              </a:buClr>
              <a:buSzPts val="2800"/>
              <a:buNone/>
            </a:pPr>
            <a:r>
              <a:rPr lang="en-AU"/>
              <a:t>Action</a:t>
            </a:r>
            <a:endParaRPr/>
          </a:p>
          <a:p>
            <a:pPr indent="-342900" lvl="0" marL="342900" rtl="0" algn="l">
              <a:spcBef>
                <a:spcPts val="560"/>
              </a:spcBef>
              <a:spcAft>
                <a:spcPts val="0"/>
              </a:spcAft>
              <a:buClr>
                <a:schemeClr val="dk1"/>
              </a:buClr>
              <a:buSzPts val="2800"/>
              <a:buChar char="•"/>
            </a:pPr>
            <a:r>
              <a:rPr lang="en-AU"/>
              <a:t>???</a:t>
            </a:r>
            <a:endParaRPr/>
          </a:p>
        </p:txBody>
      </p:sp>
      <p:sp>
        <p:nvSpPr>
          <p:cNvPr id="608" name="Google Shape;608;p50"/>
          <p:cNvSpPr/>
          <p:nvPr/>
        </p:nvSpPr>
        <p:spPr>
          <a:xfrm>
            <a:off x="445326" y="1600201"/>
            <a:ext cx="4038600" cy="4349079"/>
          </a:xfrm>
          <a:prstGeom prst="rect">
            <a:avLst/>
          </a:prstGeom>
          <a:solidFill>
            <a:srgbClr val="92D05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u="sng">
              <a:solidFill>
                <a:schemeClr val="dk1"/>
              </a:solidFill>
              <a:latin typeface="Arial"/>
              <a:ea typeface="Arial"/>
              <a:cs typeface="Arial"/>
              <a:sym typeface="Arial"/>
            </a:endParaRPr>
          </a:p>
        </p:txBody>
      </p:sp>
      <p:cxnSp>
        <p:nvCxnSpPr>
          <p:cNvPr id="609" name="Google Shape;609;p50"/>
          <p:cNvCxnSpPr/>
          <p:nvPr/>
        </p:nvCxnSpPr>
        <p:spPr>
          <a:xfrm>
            <a:off x="2969450" y="1600201"/>
            <a:ext cx="28168" cy="4349078"/>
          </a:xfrm>
          <a:prstGeom prst="straightConnector1">
            <a:avLst/>
          </a:prstGeom>
          <a:noFill/>
          <a:ln cap="flat" cmpd="sng" w="19050">
            <a:solidFill>
              <a:srgbClr val="F8F8F8"/>
            </a:solidFill>
            <a:prstDash val="lgDash"/>
            <a:round/>
            <a:headEnd len="med" w="med" type="none"/>
            <a:tailEnd len="med" w="med" type="none"/>
          </a:ln>
        </p:spPr>
      </p:cxnSp>
      <p:grpSp>
        <p:nvGrpSpPr>
          <p:cNvPr id="610" name="Google Shape;610;p50"/>
          <p:cNvGrpSpPr/>
          <p:nvPr/>
        </p:nvGrpSpPr>
        <p:grpSpPr>
          <a:xfrm>
            <a:off x="2531683" y="1891654"/>
            <a:ext cx="294481" cy="3748063"/>
            <a:chOff x="3600482" y="1741636"/>
            <a:chExt cx="294481" cy="3748063"/>
          </a:xfrm>
        </p:grpSpPr>
        <p:sp>
          <p:nvSpPr>
            <p:cNvPr id="611" name="Google Shape;611;p50"/>
            <p:cNvSpPr/>
            <p:nvPr/>
          </p:nvSpPr>
          <p:spPr>
            <a:xfrm>
              <a:off x="3642551" y="1741636"/>
              <a:ext cx="126206" cy="141436"/>
            </a:xfrm>
            <a:prstGeom prst="ellipse">
              <a:avLst/>
            </a:prstGeom>
            <a:solidFill>
              <a:srgbClr val="FF0000"/>
            </a:solid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u="sng">
                <a:solidFill>
                  <a:schemeClr val="dk1"/>
                </a:solidFill>
                <a:latin typeface="Arial"/>
                <a:ea typeface="Arial"/>
                <a:cs typeface="Arial"/>
                <a:sym typeface="Arial"/>
              </a:endParaRPr>
            </a:p>
          </p:txBody>
        </p:sp>
        <p:sp>
          <p:nvSpPr>
            <p:cNvPr id="612" name="Google Shape;612;p50"/>
            <p:cNvSpPr/>
            <p:nvPr/>
          </p:nvSpPr>
          <p:spPr>
            <a:xfrm>
              <a:off x="3600482" y="2731691"/>
              <a:ext cx="126206" cy="141436"/>
            </a:xfrm>
            <a:prstGeom prst="ellipse">
              <a:avLst/>
            </a:prstGeom>
            <a:solidFill>
              <a:srgbClr val="FF0000"/>
            </a:solid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u="sng">
                <a:solidFill>
                  <a:schemeClr val="dk1"/>
                </a:solidFill>
                <a:latin typeface="Arial"/>
                <a:ea typeface="Arial"/>
                <a:cs typeface="Arial"/>
                <a:sym typeface="Arial"/>
              </a:endParaRPr>
            </a:p>
          </p:txBody>
        </p:sp>
        <p:sp>
          <p:nvSpPr>
            <p:cNvPr id="613" name="Google Shape;613;p50"/>
            <p:cNvSpPr/>
            <p:nvPr/>
          </p:nvSpPr>
          <p:spPr>
            <a:xfrm>
              <a:off x="3684620" y="3297436"/>
              <a:ext cx="126206" cy="141436"/>
            </a:xfrm>
            <a:prstGeom prst="ellipse">
              <a:avLst/>
            </a:prstGeom>
            <a:solidFill>
              <a:srgbClr val="FF0000"/>
            </a:solid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u="sng">
                <a:solidFill>
                  <a:schemeClr val="dk1"/>
                </a:solidFill>
                <a:latin typeface="Arial"/>
                <a:ea typeface="Arial"/>
                <a:cs typeface="Arial"/>
                <a:sym typeface="Arial"/>
              </a:endParaRPr>
            </a:p>
          </p:txBody>
        </p:sp>
        <p:sp>
          <p:nvSpPr>
            <p:cNvPr id="614" name="Google Shape;614;p50"/>
            <p:cNvSpPr/>
            <p:nvPr/>
          </p:nvSpPr>
          <p:spPr>
            <a:xfrm>
              <a:off x="3726689" y="4004618"/>
              <a:ext cx="126206" cy="141436"/>
            </a:xfrm>
            <a:prstGeom prst="ellipse">
              <a:avLst/>
            </a:prstGeom>
            <a:solidFill>
              <a:srgbClr val="FF0000"/>
            </a:solid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u="sng">
                <a:solidFill>
                  <a:schemeClr val="dk1"/>
                </a:solidFill>
                <a:latin typeface="Arial"/>
                <a:ea typeface="Arial"/>
                <a:cs typeface="Arial"/>
                <a:sym typeface="Arial"/>
              </a:endParaRPr>
            </a:p>
          </p:txBody>
        </p:sp>
        <p:sp>
          <p:nvSpPr>
            <p:cNvPr id="615" name="Google Shape;615;p50"/>
            <p:cNvSpPr/>
            <p:nvPr/>
          </p:nvSpPr>
          <p:spPr>
            <a:xfrm>
              <a:off x="3768757" y="4570363"/>
              <a:ext cx="126206" cy="141436"/>
            </a:xfrm>
            <a:prstGeom prst="ellipse">
              <a:avLst/>
            </a:prstGeom>
            <a:solidFill>
              <a:srgbClr val="FF0000"/>
            </a:solid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u="sng">
                <a:solidFill>
                  <a:schemeClr val="dk1"/>
                </a:solidFill>
                <a:latin typeface="Arial"/>
                <a:ea typeface="Arial"/>
                <a:cs typeface="Arial"/>
                <a:sym typeface="Arial"/>
              </a:endParaRPr>
            </a:p>
          </p:txBody>
        </p:sp>
        <p:sp>
          <p:nvSpPr>
            <p:cNvPr id="616" name="Google Shape;616;p50"/>
            <p:cNvSpPr/>
            <p:nvPr/>
          </p:nvSpPr>
          <p:spPr>
            <a:xfrm>
              <a:off x="3684620" y="5348263"/>
              <a:ext cx="126206" cy="141436"/>
            </a:xfrm>
            <a:prstGeom prst="ellipse">
              <a:avLst/>
            </a:prstGeom>
            <a:solidFill>
              <a:srgbClr val="FF0000"/>
            </a:solid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u="sng">
                <a:solidFill>
                  <a:schemeClr val="dk1"/>
                </a:solidFill>
                <a:latin typeface="Arial"/>
                <a:ea typeface="Arial"/>
                <a:cs typeface="Arial"/>
                <a:sym typeface="Arial"/>
              </a:endParaRPr>
            </a:p>
          </p:txBody>
        </p:sp>
      </p:grpSp>
      <p:grpSp>
        <p:nvGrpSpPr>
          <p:cNvPr id="617" name="Google Shape;617;p50"/>
          <p:cNvGrpSpPr/>
          <p:nvPr/>
        </p:nvGrpSpPr>
        <p:grpSpPr>
          <a:xfrm>
            <a:off x="1091318" y="2424765"/>
            <a:ext cx="1224042" cy="3111599"/>
            <a:chOff x="1665320" y="2448818"/>
            <a:chExt cx="1224042" cy="3111599"/>
          </a:xfrm>
        </p:grpSpPr>
        <p:sp>
          <p:nvSpPr>
            <p:cNvPr id="618" name="Google Shape;618;p50"/>
            <p:cNvSpPr/>
            <p:nvPr/>
          </p:nvSpPr>
          <p:spPr>
            <a:xfrm>
              <a:off x="2254282" y="2448818"/>
              <a:ext cx="126206" cy="141436"/>
            </a:xfrm>
            <a:prstGeom prst="ellipse">
              <a:avLst/>
            </a:prstGeom>
            <a:solidFill>
              <a:srgbClr val="0070C0"/>
            </a:solid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u="sng">
                <a:solidFill>
                  <a:schemeClr val="dk1"/>
                </a:solidFill>
                <a:latin typeface="Arial"/>
                <a:ea typeface="Arial"/>
                <a:cs typeface="Arial"/>
                <a:sym typeface="Arial"/>
              </a:endParaRPr>
            </a:p>
          </p:txBody>
        </p:sp>
        <p:sp>
          <p:nvSpPr>
            <p:cNvPr id="619" name="Google Shape;619;p50"/>
            <p:cNvSpPr/>
            <p:nvPr/>
          </p:nvSpPr>
          <p:spPr>
            <a:xfrm>
              <a:off x="2422557" y="3226718"/>
              <a:ext cx="126206" cy="141436"/>
            </a:xfrm>
            <a:prstGeom prst="ellipse">
              <a:avLst/>
            </a:prstGeom>
            <a:solidFill>
              <a:srgbClr val="0070C0"/>
            </a:solid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u="sng">
                <a:solidFill>
                  <a:schemeClr val="dk1"/>
                </a:solidFill>
                <a:latin typeface="Arial"/>
                <a:ea typeface="Arial"/>
                <a:cs typeface="Arial"/>
                <a:sym typeface="Arial"/>
              </a:endParaRPr>
            </a:p>
          </p:txBody>
        </p:sp>
        <p:sp>
          <p:nvSpPr>
            <p:cNvPr id="620" name="Google Shape;620;p50"/>
            <p:cNvSpPr/>
            <p:nvPr/>
          </p:nvSpPr>
          <p:spPr>
            <a:xfrm>
              <a:off x="2590832" y="3297436"/>
              <a:ext cx="126206" cy="141436"/>
            </a:xfrm>
            <a:prstGeom prst="ellipse">
              <a:avLst/>
            </a:prstGeom>
            <a:solidFill>
              <a:srgbClr val="0070C0"/>
            </a:solid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u="sng">
                <a:solidFill>
                  <a:schemeClr val="dk1"/>
                </a:solidFill>
                <a:latin typeface="Arial"/>
                <a:ea typeface="Arial"/>
                <a:cs typeface="Arial"/>
                <a:sym typeface="Arial"/>
              </a:endParaRPr>
            </a:p>
          </p:txBody>
        </p:sp>
        <p:sp>
          <p:nvSpPr>
            <p:cNvPr id="621" name="Google Shape;621;p50"/>
            <p:cNvSpPr/>
            <p:nvPr/>
          </p:nvSpPr>
          <p:spPr>
            <a:xfrm>
              <a:off x="2296351" y="4075336"/>
              <a:ext cx="126206" cy="141436"/>
            </a:xfrm>
            <a:prstGeom prst="ellipse">
              <a:avLst/>
            </a:prstGeom>
            <a:solidFill>
              <a:srgbClr val="0070C0"/>
            </a:solid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u="sng">
                <a:solidFill>
                  <a:schemeClr val="dk1"/>
                </a:solidFill>
                <a:latin typeface="Arial"/>
                <a:ea typeface="Arial"/>
                <a:cs typeface="Arial"/>
                <a:sym typeface="Arial"/>
              </a:endParaRPr>
            </a:p>
          </p:txBody>
        </p:sp>
        <p:sp>
          <p:nvSpPr>
            <p:cNvPr id="622" name="Google Shape;622;p50"/>
            <p:cNvSpPr/>
            <p:nvPr/>
          </p:nvSpPr>
          <p:spPr>
            <a:xfrm>
              <a:off x="2043939" y="4782518"/>
              <a:ext cx="126206" cy="141436"/>
            </a:xfrm>
            <a:prstGeom prst="ellipse">
              <a:avLst/>
            </a:prstGeom>
            <a:solidFill>
              <a:srgbClr val="0070C0"/>
            </a:solid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u="sng">
                <a:solidFill>
                  <a:schemeClr val="dk1"/>
                </a:solidFill>
                <a:latin typeface="Arial"/>
                <a:ea typeface="Arial"/>
                <a:cs typeface="Arial"/>
                <a:sym typeface="Arial"/>
              </a:endParaRPr>
            </a:p>
          </p:txBody>
        </p:sp>
        <p:sp>
          <p:nvSpPr>
            <p:cNvPr id="623" name="Google Shape;623;p50"/>
            <p:cNvSpPr/>
            <p:nvPr/>
          </p:nvSpPr>
          <p:spPr>
            <a:xfrm>
              <a:off x="1665320" y="5418981"/>
              <a:ext cx="126206" cy="141436"/>
            </a:xfrm>
            <a:prstGeom prst="ellipse">
              <a:avLst/>
            </a:prstGeom>
            <a:solidFill>
              <a:srgbClr val="0070C0"/>
            </a:solid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u="sng">
                <a:solidFill>
                  <a:schemeClr val="dk1"/>
                </a:solidFill>
                <a:latin typeface="Arial"/>
                <a:ea typeface="Arial"/>
                <a:cs typeface="Arial"/>
                <a:sym typeface="Arial"/>
              </a:endParaRPr>
            </a:p>
          </p:txBody>
        </p:sp>
        <p:pic>
          <p:nvPicPr>
            <p:cNvPr id="624" name="Google Shape;624;p50"/>
            <p:cNvPicPr preferRelativeResize="0"/>
            <p:nvPr/>
          </p:nvPicPr>
          <p:blipFill rotWithShape="1">
            <a:blip r:embed="rId3">
              <a:alphaModFix/>
            </a:blip>
            <a:srcRect b="0" l="0" r="0" t="0"/>
            <a:stretch/>
          </p:blipFill>
          <p:spPr>
            <a:xfrm>
              <a:off x="2564908" y="3368154"/>
              <a:ext cx="324454" cy="324454"/>
            </a:xfrm>
            <a:prstGeom prst="rect">
              <a:avLst/>
            </a:prstGeom>
            <a:noFill/>
            <a:ln>
              <a:noFill/>
            </a:ln>
          </p:spPr>
        </p:pic>
      </p:grpSp>
      <p:cxnSp>
        <p:nvCxnSpPr>
          <p:cNvPr id="625" name="Google Shape;625;p50"/>
          <p:cNvCxnSpPr/>
          <p:nvPr/>
        </p:nvCxnSpPr>
        <p:spPr>
          <a:xfrm flipH="1">
            <a:off x="3772857" y="1600199"/>
            <a:ext cx="7055" cy="4349078"/>
          </a:xfrm>
          <a:prstGeom prst="straightConnector1">
            <a:avLst/>
          </a:prstGeom>
          <a:noFill/>
          <a:ln cap="flat" cmpd="sng" w="19050">
            <a:solidFill>
              <a:srgbClr val="F8F8F8"/>
            </a:solidFill>
            <a:prstDash val="solid"/>
            <a:round/>
            <a:headEnd len="med" w="med" type="none"/>
            <a:tailEnd len="med" w="med" type="none"/>
          </a:ln>
        </p:spPr>
      </p:cxnSp>
      <p:cxnSp>
        <p:nvCxnSpPr>
          <p:cNvPr id="626" name="Google Shape;626;p50"/>
          <p:cNvCxnSpPr/>
          <p:nvPr/>
        </p:nvCxnSpPr>
        <p:spPr>
          <a:xfrm>
            <a:off x="3832193" y="1631596"/>
            <a:ext cx="551525" cy="596281"/>
          </a:xfrm>
          <a:prstGeom prst="straightConnector1">
            <a:avLst/>
          </a:prstGeom>
          <a:noFill/>
          <a:ln cap="flat" cmpd="sng" w="19050">
            <a:solidFill>
              <a:srgbClr val="F8F8F8"/>
            </a:solidFill>
            <a:prstDash val="solid"/>
            <a:round/>
            <a:headEnd len="med" w="med" type="none"/>
            <a:tailEnd len="med" w="med" type="none"/>
          </a:ln>
        </p:spPr>
      </p:cxnSp>
      <p:cxnSp>
        <p:nvCxnSpPr>
          <p:cNvPr id="627" name="Google Shape;627;p50"/>
          <p:cNvCxnSpPr/>
          <p:nvPr/>
        </p:nvCxnSpPr>
        <p:spPr>
          <a:xfrm>
            <a:off x="3841695" y="2292113"/>
            <a:ext cx="551525" cy="596281"/>
          </a:xfrm>
          <a:prstGeom prst="straightConnector1">
            <a:avLst/>
          </a:prstGeom>
          <a:noFill/>
          <a:ln cap="flat" cmpd="sng" w="19050">
            <a:solidFill>
              <a:srgbClr val="F8F8F8"/>
            </a:solidFill>
            <a:prstDash val="solid"/>
            <a:round/>
            <a:headEnd len="med" w="med" type="none"/>
            <a:tailEnd len="med" w="med" type="none"/>
          </a:ln>
        </p:spPr>
      </p:cxnSp>
      <p:cxnSp>
        <p:nvCxnSpPr>
          <p:cNvPr id="628" name="Google Shape;628;p50"/>
          <p:cNvCxnSpPr/>
          <p:nvPr/>
        </p:nvCxnSpPr>
        <p:spPr>
          <a:xfrm>
            <a:off x="3864050" y="2888394"/>
            <a:ext cx="551525" cy="596281"/>
          </a:xfrm>
          <a:prstGeom prst="straightConnector1">
            <a:avLst/>
          </a:prstGeom>
          <a:noFill/>
          <a:ln cap="flat" cmpd="sng" w="19050">
            <a:solidFill>
              <a:srgbClr val="F8F8F8"/>
            </a:solidFill>
            <a:prstDash val="solid"/>
            <a:round/>
            <a:headEnd len="med" w="med" type="none"/>
            <a:tailEnd len="med" w="med" type="none"/>
          </a:ln>
        </p:spPr>
      </p:cxnSp>
      <p:cxnSp>
        <p:nvCxnSpPr>
          <p:cNvPr id="629" name="Google Shape;629;p50"/>
          <p:cNvCxnSpPr/>
          <p:nvPr/>
        </p:nvCxnSpPr>
        <p:spPr>
          <a:xfrm>
            <a:off x="3841208" y="3467546"/>
            <a:ext cx="551525" cy="596281"/>
          </a:xfrm>
          <a:prstGeom prst="straightConnector1">
            <a:avLst/>
          </a:prstGeom>
          <a:noFill/>
          <a:ln cap="flat" cmpd="sng" w="19050">
            <a:solidFill>
              <a:srgbClr val="F8F8F8"/>
            </a:solidFill>
            <a:prstDash val="solid"/>
            <a:round/>
            <a:headEnd len="med" w="med" type="none"/>
            <a:tailEnd len="med" w="med" type="none"/>
          </a:ln>
        </p:spPr>
      </p:cxnSp>
      <p:cxnSp>
        <p:nvCxnSpPr>
          <p:cNvPr id="630" name="Google Shape;630;p50"/>
          <p:cNvCxnSpPr/>
          <p:nvPr/>
        </p:nvCxnSpPr>
        <p:spPr>
          <a:xfrm>
            <a:off x="3832192" y="4063827"/>
            <a:ext cx="551525" cy="596281"/>
          </a:xfrm>
          <a:prstGeom prst="straightConnector1">
            <a:avLst/>
          </a:prstGeom>
          <a:noFill/>
          <a:ln cap="flat" cmpd="sng" w="19050">
            <a:solidFill>
              <a:srgbClr val="F8F8F8"/>
            </a:solidFill>
            <a:prstDash val="solid"/>
            <a:round/>
            <a:headEnd len="med" w="med" type="none"/>
            <a:tailEnd len="med" w="med" type="none"/>
          </a:ln>
        </p:spPr>
      </p:cxnSp>
      <p:cxnSp>
        <p:nvCxnSpPr>
          <p:cNvPr id="631" name="Google Shape;631;p50"/>
          <p:cNvCxnSpPr/>
          <p:nvPr/>
        </p:nvCxnSpPr>
        <p:spPr>
          <a:xfrm>
            <a:off x="3827665" y="4665279"/>
            <a:ext cx="551525" cy="596281"/>
          </a:xfrm>
          <a:prstGeom prst="straightConnector1">
            <a:avLst/>
          </a:prstGeom>
          <a:noFill/>
          <a:ln cap="flat" cmpd="sng" w="19050">
            <a:solidFill>
              <a:srgbClr val="F8F8F8"/>
            </a:solidFill>
            <a:prstDash val="solid"/>
            <a:round/>
            <a:headEnd len="med" w="med" type="none"/>
            <a:tailEnd len="med" w="med" type="none"/>
          </a:ln>
        </p:spPr>
      </p:cxnSp>
      <p:cxnSp>
        <p:nvCxnSpPr>
          <p:cNvPr id="632" name="Google Shape;632;p50"/>
          <p:cNvCxnSpPr/>
          <p:nvPr/>
        </p:nvCxnSpPr>
        <p:spPr>
          <a:xfrm>
            <a:off x="3831279" y="5259209"/>
            <a:ext cx="551525" cy="596281"/>
          </a:xfrm>
          <a:prstGeom prst="straightConnector1">
            <a:avLst/>
          </a:prstGeom>
          <a:noFill/>
          <a:ln cap="flat" cmpd="sng" w="19050">
            <a:solidFill>
              <a:srgbClr val="F8F8F8"/>
            </a:solidFill>
            <a:prstDash val="solid"/>
            <a:round/>
            <a:headEnd len="med" w="med" type="none"/>
            <a:tailEnd len="med" w="med" type="none"/>
          </a:ln>
        </p:spPr>
      </p:cxnSp>
      <p:cxnSp>
        <p:nvCxnSpPr>
          <p:cNvPr id="633" name="Google Shape;633;p50"/>
          <p:cNvCxnSpPr/>
          <p:nvPr/>
        </p:nvCxnSpPr>
        <p:spPr>
          <a:xfrm rot="10800000">
            <a:off x="2784096" y="1962372"/>
            <a:ext cx="584803" cy="0"/>
          </a:xfrm>
          <a:prstGeom prst="straightConnector1">
            <a:avLst/>
          </a:prstGeom>
          <a:noFill/>
          <a:ln cap="flat" cmpd="sng" w="9525">
            <a:solidFill>
              <a:srgbClr val="FF0000"/>
            </a:solidFill>
            <a:prstDash val="solid"/>
            <a:round/>
            <a:headEnd len="sm" w="sm" type="none"/>
            <a:tailEnd len="med" w="med" type="triangle"/>
          </a:ln>
        </p:spPr>
      </p:cxnSp>
      <p:cxnSp>
        <p:nvCxnSpPr>
          <p:cNvPr id="634" name="Google Shape;634;p50"/>
          <p:cNvCxnSpPr/>
          <p:nvPr/>
        </p:nvCxnSpPr>
        <p:spPr>
          <a:xfrm rot="10800000">
            <a:off x="2745811" y="2952427"/>
            <a:ext cx="584803" cy="0"/>
          </a:xfrm>
          <a:prstGeom prst="straightConnector1">
            <a:avLst/>
          </a:prstGeom>
          <a:noFill/>
          <a:ln cap="flat" cmpd="sng" w="9525">
            <a:solidFill>
              <a:srgbClr val="FF0000"/>
            </a:solidFill>
            <a:prstDash val="solid"/>
            <a:round/>
            <a:headEnd len="sm" w="sm" type="none"/>
            <a:tailEnd len="med" w="med" type="triangle"/>
          </a:ln>
        </p:spPr>
      </p:cxnSp>
      <p:cxnSp>
        <p:nvCxnSpPr>
          <p:cNvPr id="635" name="Google Shape;635;p50"/>
          <p:cNvCxnSpPr/>
          <p:nvPr/>
        </p:nvCxnSpPr>
        <p:spPr>
          <a:xfrm rot="10800000">
            <a:off x="2826164" y="3518172"/>
            <a:ext cx="584803" cy="0"/>
          </a:xfrm>
          <a:prstGeom prst="straightConnector1">
            <a:avLst/>
          </a:prstGeom>
          <a:noFill/>
          <a:ln cap="flat" cmpd="sng" w="9525">
            <a:solidFill>
              <a:srgbClr val="FF0000"/>
            </a:solidFill>
            <a:prstDash val="solid"/>
            <a:round/>
            <a:headEnd len="sm" w="sm" type="none"/>
            <a:tailEnd len="med" w="med" type="triangle"/>
          </a:ln>
        </p:spPr>
      </p:cxnSp>
      <p:cxnSp>
        <p:nvCxnSpPr>
          <p:cNvPr id="636" name="Google Shape;636;p50"/>
          <p:cNvCxnSpPr/>
          <p:nvPr/>
        </p:nvCxnSpPr>
        <p:spPr>
          <a:xfrm rot="10800000">
            <a:off x="2826164" y="4225354"/>
            <a:ext cx="584803" cy="0"/>
          </a:xfrm>
          <a:prstGeom prst="straightConnector1">
            <a:avLst/>
          </a:prstGeom>
          <a:noFill/>
          <a:ln cap="flat" cmpd="sng" w="9525">
            <a:solidFill>
              <a:srgbClr val="FF0000"/>
            </a:solidFill>
            <a:prstDash val="solid"/>
            <a:round/>
            <a:headEnd len="sm" w="sm" type="none"/>
            <a:tailEnd len="med" w="med" type="triangle"/>
          </a:ln>
        </p:spPr>
      </p:cxnSp>
      <p:cxnSp>
        <p:nvCxnSpPr>
          <p:cNvPr id="637" name="Google Shape;637;p50"/>
          <p:cNvCxnSpPr/>
          <p:nvPr/>
        </p:nvCxnSpPr>
        <p:spPr>
          <a:xfrm rot="10800000">
            <a:off x="2808427" y="5567295"/>
            <a:ext cx="584803" cy="0"/>
          </a:xfrm>
          <a:prstGeom prst="straightConnector1">
            <a:avLst/>
          </a:prstGeom>
          <a:noFill/>
          <a:ln cap="flat" cmpd="sng" w="9525">
            <a:solidFill>
              <a:srgbClr val="FF0000"/>
            </a:solidFill>
            <a:prstDash val="solid"/>
            <a:round/>
            <a:headEnd len="sm" w="sm" type="none"/>
            <a:tailEnd len="med" w="med" type="triangle"/>
          </a:ln>
        </p:spPr>
      </p:cxnSp>
      <p:cxnSp>
        <p:nvCxnSpPr>
          <p:cNvPr id="638" name="Google Shape;638;p50"/>
          <p:cNvCxnSpPr/>
          <p:nvPr/>
        </p:nvCxnSpPr>
        <p:spPr>
          <a:xfrm rot="10800000">
            <a:off x="2839250" y="4809943"/>
            <a:ext cx="584803" cy="0"/>
          </a:xfrm>
          <a:prstGeom prst="straightConnector1">
            <a:avLst/>
          </a:prstGeom>
          <a:noFill/>
          <a:ln cap="flat" cmpd="sng" w="9525">
            <a:solidFill>
              <a:srgbClr val="FF0000"/>
            </a:solidFill>
            <a:prstDash val="solid"/>
            <a:round/>
            <a:headEnd len="sm" w="sm" type="none"/>
            <a:tailEnd len="med" w="med" type="triangle"/>
          </a:ln>
        </p:spPr>
      </p:cxn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3" name="Shape 643"/>
        <p:cNvGrpSpPr/>
        <p:nvPr/>
      </p:nvGrpSpPr>
      <p:grpSpPr>
        <a:xfrm>
          <a:off x="0" y="0"/>
          <a:ext cx="0" cy="0"/>
          <a:chOff x="0" y="0"/>
          <a:chExt cx="0" cy="0"/>
        </a:xfrm>
      </p:grpSpPr>
      <p:sp>
        <p:nvSpPr>
          <p:cNvPr id="644" name="Google Shape;644;p5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Arial"/>
              <a:buNone/>
            </a:pPr>
            <a:r>
              <a:rPr lang="en-AU"/>
              <a:t>Basic Situation - Continued</a:t>
            </a:r>
            <a:endParaRPr/>
          </a:p>
        </p:txBody>
      </p:sp>
      <p:sp>
        <p:nvSpPr>
          <p:cNvPr id="645" name="Google Shape;645;p51"/>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Clr>
                <a:schemeClr val="dk1"/>
              </a:buClr>
              <a:buSzPts val="2800"/>
              <a:buNone/>
            </a:pPr>
            <a:r>
              <a:rPr lang="en-AU"/>
              <a:t>Condition</a:t>
            </a:r>
            <a:endParaRPr/>
          </a:p>
          <a:p>
            <a:pPr indent="-342900" lvl="0" marL="342900" rtl="0" algn="l">
              <a:spcBef>
                <a:spcPts val="560"/>
              </a:spcBef>
              <a:spcAft>
                <a:spcPts val="0"/>
              </a:spcAft>
              <a:buClr>
                <a:schemeClr val="dk1"/>
              </a:buClr>
              <a:buSzPts val="2800"/>
              <a:buChar char="•"/>
            </a:pPr>
            <a:r>
              <a:rPr lang="en-AU"/>
              <a:t>Ball is inside the 7m</a:t>
            </a:r>
            <a:endParaRPr/>
          </a:p>
          <a:p>
            <a:pPr indent="0" lvl="0" marL="0" rtl="0" algn="l">
              <a:spcBef>
                <a:spcPts val="560"/>
              </a:spcBef>
              <a:spcAft>
                <a:spcPts val="0"/>
              </a:spcAft>
              <a:buClr>
                <a:schemeClr val="dk1"/>
              </a:buClr>
              <a:buSzPts val="2800"/>
              <a:buNone/>
            </a:pPr>
            <a:r>
              <a:rPr lang="en-AU"/>
              <a:t>Trigger</a:t>
            </a:r>
            <a:endParaRPr/>
          </a:p>
          <a:p>
            <a:pPr indent="-342900" lvl="0" marL="342900" rtl="0" algn="l">
              <a:spcBef>
                <a:spcPts val="560"/>
              </a:spcBef>
              <a:spcAft>
                <a:spcPts val="0"/>
              </a:spcAft>
              <a:buClr>
                <a:schemeClr val="dk1"/>
              </a:buClr>
              <a:buSzPts val="2800"/>
              <a:buChar char="•"/>
            </a:pPr>
            <a:r>
              <a:rPr lang="en-AU"/>
              <a:t>???</a:t>
            </a:r>
            <a:endParaRPr/>
          </a:p>
          <a:p>
            <a:pPr indent="0" lvl="0" marL="0" rtl="0" algn="l">
              <a:spcBef>
                <a:spcPts val="560"/>
              </a:spcBef>
              <a:spcAft>
                <a:spcPts val="0"/>
              </a:spcAft>
              <a:buClr>
                <a:schemeClr val="dk1"/>
              </a:buClr>
              <a:buSzPts val="2800"/>
              <a:buNone/>
            </a:pPr>
            <a:r>
              <a:rPr lang="en-AU"/>
              <a:t>Action</a:t>
            </a:r>
            <a:endParaRPr/>
          </a:p>
          <a:p>
            <a:pPr indent="-342900" lvl="0" marL="342900" rtl="0" algn="l">
              <a:spcBef>
                <a:spcPts val="560"/>
              </a:spcBef>
              <a:spcAft>
                <a:spcPts val="0"/>
              </a:spcAft>
              <a:buClr>
                <a:schemeClr val="dk1"/>
              </a:buClr>
              <a:buSzPts val="2800"/>
              <a:buChar char="•"/>
            </a:pPr>
            <a:r>
              <a:rPr lang="en-AU"/>
              <a:t>???</a:t>
            </a:r>
            <a:endParaRPr/>
          </a:p>
        </p:txBody>
      </p:sp>
      <p:sp>
        <p:nvSpPr>
          <p:cNvPr id="646" name="Google Shape;646;p51"/>
          <p:cNvSpPr/>
          <p:nvPr/>
        </p:nvSpPr>
        <p:spPr>
          <a:xfrm>
            <a:off x="445326" y="1600201"/>
            <a:ext cx="4038600" cy="4349079"/>
          </a:xfrm>
          <a:prstGeom prst="rect">
            <a:avLst/>
          </a:prstGeom>
          <a:solidFill>
            <a:srgbClr val="92D05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u="sng">
              <a:solidFill>
                <a:schemeClr val="dk1"/>
              </a:solidFill>
              <a:latin typeface="Arial"/>
              <a:ea typeface="Arial"/>
              <a:cs typeface="Arial"/>
              <a:sym typeface="Arial"/>
            </a:endParaRPr>
          </a:p>
        </p:txBody>
      </p:sp>
      <p:cxnSp>
        <p:nvCxnSpPr>
          <p:cNvPr id="647" name="Google Shape;647;p51"/>
          <p:cNvCxnSpPr/>
          <p:nvPr/>
        </p:nvCxnSpPr>
        <p:spPr>
          <a:xfrm>
            <a:off x="2969450" y="1600201"/>
            <a:ext cx="28168" cy="4349078"/>
          </a:xfrm>
          <a:prstGeom prst="straightConnector1">
            <a:avLst/>
          </a:prstGeom>
          <a:noFill/>
          <a:ln cap="flat" cmpd="sng" w="19050">
            <a:solidFill>
              <a:srgbClr val="F8F8F8"/>
            </a:solidFill>
            <a:prstDash val="lgDash"/>
            <a:round/>
            <a:headEnd len="med" w="med" type="none"/>
            <a:tailEnd len="med" w="med" type="none"/>
          </a:ln>
        </p:spPr>
      </p:cxnSp>
      <p:grpSp>
        <p:nvGrpSpPr>
          <p:cNvPr id="648" name="Google Shape;648;p51"/>
          <p:cNvGrpSpPr/>
          <p:nvPr/>
        </p:nvGrpSpPr>
        <p:grpSpPr>
          <a:xfrm>
            <a:off x="2033130" y="2307381"/>
            <a:ext cx="1224042" cy="3111599"/>
            <a:chOff x="1665320" y="2448818"/>
            <a:chExt cx="1224042" cy="3111599"/>
          </a:xfrm>
        </p:grpSpPr>
        <p:sp>
          <p:nvSpPr>
            <p:cNvPr id="649" name="Google Shape;649;p51"/>
            <p:cNvSpPr/>
            <p:nvPr/>
          </p:nvSpPr>
          <p:spPr>
            <a:xfrm>
              <a:off x="2254282" y="2448818"/>
              <a:ext cx="126206" cy="141436"/>
            </a:xfrm>
            <a:prstGeom prst="ellipse">
              <a:avLst/>
            </a:prstGeom>
            <a:solidFill>
              <a:srgbClr val="0070C0"/>
            </a:solid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u="sng">
                <a:solidFill>
                  <a:schemeClr val="dk1"/>
                </a:solidFill>
                <a:latin typeface="Arial"/>
                <a:ea typeface="Arial"/>
                <a:cs typeface="Arial"/>
                <a:sym typeface="Arial"/>
              </a:endParaRPr>
            </a:p>
          </p:txBody>
        </p:sp>
        <p:sp>
          <p:nvSpPr>
            <p:cNvPr id="650" name="Google Shape;650;p51"/>
            <p:cNvSpPr/>
            <p:nvPr/>
          </p:nvSpPr>
          <p:spPr>
            <a:xfrm>
              <a:off x="2422557" y="3226718"/>
              <a:ext cx="126206" cy="141436"/>
            </a:xfrm>
            <a:prstGeom prst="ellipse">
              <a:avLst/>
            </a:prstGeom>
            <a:solidFill>
              <a:srgbClr val="0070C0"/>
            </a:solid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u="sng">
                <a:solidFill>
                  <a:schemeClr val="dk1"/>
                </a:solidFill>
                <a:latin typeface="Arial"/>
                <a:ea typeface="Arial"/>
                <a:cs typeface="Arial"/>
                <a:sym typeface="Arial"/>
              </a:endParaRPr>
            </a:p>
          </p:txBody>
        </p:sp>
        <p:sp>
          <p:nvSpPr>
            <p:cNvPr id="651" name="Google Shape;651;p51"/>
            <p:cNvSpPr/>
            <p:nvPr/>
          </p:nvSpPr>
          <p:spPr>
            <a:xfrm>
              <a:off x="2590832" y="3297436"/>
              <a:ext cx="126206" cy="141436"/>
            </a:xfrm>
            <a:prstGeom prst="ellipse">
              <a:avLst/>
            </a:prstGeom>
            <a:solidFill>
              <a:srgbClr val="0070C0"/>
            </a:solid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u="sng">
                <a:solidFill>
                  <a:schemeClr val="dk1"/>
                </a:solidFill>
                <a:latin typeface="Arial"/>
                <a:ea typeface="Arial"/>
                <a:cs typeface="Arial"/>
                <a:sym typeface="Arial"/>
              </a:endParaRPr>
            </a:p>
          </p:txBody>
        </p:sp>
        <p:sp>
          <p:nvSpPr>
            <p:cNvPr id="652" name="Google Shape;652;p51"/>
            <p:cNvSpPr/>
            <p:nvPr/>
          </p:nvSpPr>
          <p:spPr>
            <a:xfrm>
              <a:off x="2296351" y="4075336"/>
              <a:ext cx="126206" cy="141436"/>
            </a:xfrm>
            <a:prstGeom prst="ellipse">
              <a:avLst/>
            </a:prstGeom>
            <a:solidFill>
              <a:srgbClr val="0070C0"/>
            </a:solid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u="sng">
                <a:solidFill>
                  <a:schemeClr val="dk1"/>
                </a:solidFill>
                <a:latin typeface="Arial"/>
                <a:ea typeface="Arial"/>
                <a:cs typeface="Arial"/>
                <a:sym typeface="Arial"/>
              </a:endParaRPr>
            </a:p>
          </p:txBody>
        </p:sp>
        <p:sp>
          <p:nvSpPr>
            <p:cNvPr id="653" name="Google Shape;653;p51"/>
            <p:cNvSpPr/>
            <p:nvPr/>
          </p:nvSpPr>
          <p:spPr>
            <a:xfrm>
              <a:off x="2043939" y="4782518"/>
              <a:ext cx="126206" cy="141436"/>
            </a:xfrm>
            <a:prstGeom prst="ellipse">
              <a:avLst/>
            </a:prstGeom>
            <a:solidFill>
              <a:srgbClr val="0070C0"/>
            </a:solid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u="sng">
                <a:solidFill>
                  <a:schemeClr val="dk1"/>
                </a:solidFill>
                <a:latin typeface="Arial"/>
                <a:ea typeface="Arial"/>
                <a:cs typeface="Arial"/>
                <a:sym typeface="Arial"/>
              </a:endParaRPr>
            </a:p>
          </p:txBody>
        </p:sp>
        <p:sp>
          <p:nvSpPr>
            <p:cNvPr id="654" name="Google Shape;654;p51"/>
            <p:cNvSpPr/>
            <p:nvPr/>
          </p:nvSpPr>
          <p:spPr>
            <a:xfrm>
              <a:off x="1665320" y="5418981"/>
              <a:ext cx="126206" cy="141436"/>
            </a:xfrm>
            <a:prstGeom prst="ellipse">
              <a:avLst/>
            </a:prstGeom>
            <a:solidFill>
              <a:srgbClr val="0070C0"/>
            </a:solid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u="sng">
                <a:solidFill>
                  <a:schemeClr val="dk1"/>
                </a:solidFill>
                <a:latin typeface="Arial"/>
                <a:ea typeface="Arial"/>
                <a:cs typeface="Arial"/>
                <a:sym typeface="Arial"/>
              </a:endParaRPr>
            </a:p>
          </p:txBody>
        </p:sp>
        <p:pic>
          <p:nvPicPr>
            <p:cNvPr id="655" name="Google Shape;655;p51"/>
            <p:cNvPicPr preferRelativeResize="0"/>
            <p:nvPr/>
          </p:nvPicPr>
          <p:blipFill rotWithShape="1">
            <a:blip r:embed="rId3">
              <a:alphaModFix/>
            </a:blip>
            <a:srcRect b="0" l="0" r="0" t="0"/>
            <a:stretch/>
          </p:blipFill>
          <p:spPr>
            <a:xfrm>
              <a:off x="2564908" y="3368154"/>
              <a:ext cx="324454" cy="324454"/>
            </a:xfrm>
            <a:prstGeom prst="rect">
              <a:avLst/>
            </a:prstGeom>
            <a:noFill/>
            <a:ln>
              <a:noFill/>
            </a:ln>
          </p:spPr>
        </p:pic>
      </p:grpSp>
      <p:cxnSp>
        <p:nvCxnSpPr>
          <p:cNvPr id="656" name="Google Shape;656;p51"/>
          <p:cNvCxnSpPr/>
          <p:nvPr/>
        </p:nvCxnSpPr>
        <p:spPr>
          <a:xfrm flipH="1">
            <a:off x="3772857" y="1600199"/>
            <a:ext cx="7055" cy="4349078"/>
          </a:xfrm>
          <a:prstGeom prst="straightConnector1">
            <a:avLst/>
          </a:prstGeom>
          <a:noFill/>
          <a:ln cap="flat" cmpd="sng" w="19050">
            <a:solidFill>
              <a:srgbClr val="F8F8F8"/>
            </a:solidFill>
            <a:prstDash val="solid"/>
            <a:round/>
            <a:headEnd len="med" w="med" type="none"/>
            <a:tailEnd len="med" w="med" type="none"/>
          </a:ln>
        </p:spPr>
      </p:cxnSp>
      <p:cxnSp>
        <p:nvCxnSpPr>
          <p:cNvPr id="657" name="Google Shape;657;p51"/>
          <p:cNvCxnSpPr/>
          <p:nvPr/>
        </p:nvCxnSpPr>
        <p:spPr>
          <a:xfrm>
            <a:off x="3832193" y="1631596"/>
            <a:ext cx="551525" cy="596281"/>
          </a:xfrm>
          <a:prstGeom prst="straightConnector1">
            <a:avLst/>
          </a:prstGeom>
          <a:noFill/>
          <a:ln cap="flat" cmpd="sng" w="19050">
            <a:solidFill>
              <a:srgbClr val="F8F8F8"/>
            </a:solidFill>
            <a:prstDash val="solid"/>
            <a:round/>
            <a:headEnd len="med" w="med" type="none"/>
            <a:tailEnd len="med" w="med" type="none"/>
          </a:ln>
        </p:spPr>
      </p:cxnSp>
      <p:cxnSp>
        <p:nvCxnSpPr>
          <p:cNvPr id="658" name="Google Shape;658;p51"/>
          <p:cNvCxnSpPr/>
          <p:nvPr/>
        </p:nvCxnSpPr>
        <p:spPr>
          <a:xfrm>
            <a:off x="3841695" y="2292113"/>
            <a:ext cx="551525" cy="596281"/>
          </a:xfrm>
          <a:prstGeom prst="straightConnector1">
            <a:avLst/>
          </a:prstGeom>
          <a:noFill/>
          <a:ln cap="flat" cmpd="sng" w="19050">
            <a:solidFill>
              <a:srgbClr val="F8F8F8"/>
            </a:solidFill>
            <a:prstDash val="solid"/>
            <a:round/>
            <a:headEnd len="med" w="med" type="none"/>
            <a:tailEnd len="med" w="med" type="none"/>
          </a:ln>
        </p:spPr>
      </p:cxnSp>
      <p:cxnSp>
        <p:nvCxnSpPr>
          <p:cNvPr id="659" name="Google Shape;659;p51"/>
          <p:cNvCxnSpPr/>
          <p:nvPr/>
        </p:nvCxnSpPr>
        <p:spPr>
          <a:xfrm>
            <a:off x="3864050" y="2888394"/>
            <a:ext cx="551525" cy="596281"/>
          </a:xfrm>
          <a:prstGeom prst="straightConnector1">
            <a:avLst/>
          </a:prstGeom>
          <a:noFill/>
          <a:ln cap="flat" cmpd="sng" w="19050">
            <a:solidFill>
              <a:srgbClr val="F8F8F8"/>
            </a:solidFill>
            <a:prstDash val="solid"/>
            <a:round/>
            <a:headEnd len="med" w="med" type="none"/>
            <a:tailEnd len="med" w="med" type="none"/>
          </a:ln>
        </p:spPr>
      </p:cxnSp>
      <p:cxnSp>
        <p:nvCxnSpPr>
          <p:cNvPr id="660" name="Google Shape;660;p51"/>
          <p:cNvCxnSpPr/>
          <p:nvPr/>
        </p:nvCxnSpPr>
        <p:spPr>
          <a:xfrm>
            <a:off x="3841208" y="3467546"/>
            <a:ext cx="551525" cy="596281"/>
          </a:xfrm>
          <a:prstGeom prst="straightConnector1">
            <a:avLst/>
          </a:prstGeom>
          <a:noFill/>
          <a:ln cap="flat" cmpd="sng" w="19050">
            <a:solidFill>
              <a:srgbClr val="F8F8F8"/>
            </a:solidFill>
            <a:prstDash val="solid"/>
            <a:round/>
            <a:headEnd len="med" w="med" type="none"/>
            <a:tailEnd len="med" w="med" type="none"/>
          </a:ln>
        </p:spPr>
      </p:cxnSp>
      <p:cxnSp>
        <p:nvCxnSpPr>
          <p:cNvPr id="661" name="Google Shape;661;p51"/>
          <p:cNvCxnSpPr/>
          <p:nvPr/>
        </p:nvCxnSpPr>
        <p:spPr>
          <a:xfrm>
            <a:off x="3832192" y="4063827"/>
            <a:ext cx="551525" cy="596281"/>
          </a:xfrm>
          <a:prstGeom prst="straightConnector1">
            <a:avLst/>
          </a:prstGeom>
          <a:noFill/>
          <a:ln cap="flat" cmpd="sng" w="19050">
            <a:solidFill>
              <a:srgbClr val="F8F8F8"/>
            </a:solidFill>
            <a:prstDash val="solid"/>
            <a:round/>
            <a:headEnd len="med" w="med" type="none"/>
            <a:tailEnd len="med" w="med" type="none"/>
          </a:ln>
        </p:spPr>
      </p:cxnSp>
      <p:cxnSp>
        <p:nvCxnSpPr>
          <p:cNvPr id="662" name="Google Shape;662;p51"/>
          <p:cNvCxnSpPr/>
          <p:nvPr/>
        </p:nvCxnSpPr>
        <p:spPr>
          <a:xfrm>
            <a:off x="3827665" y="4665279"/>
            <a:ext cx="551525" cy="596281"/>
          </a:xfrm>
          <a:prstGeom prst="straightConnector1">
            <a:avLst/>
          </a:prstGeom>
          <a:noFill/>
          <a:ln cap="flat" cmpd="sng" w="19050">
            <a:solidFill>
              <a:srgbClr val="F8F8F8"/>
            </a:solidFill>
            <a:prstDash val="solid"/>
            <a:round/>
            <a:headEnd len="med" w="med" type="none"/>
            <a:tailEnd len="med" w="med" type="none"/>
          </a:ln>
        </p:spPr>
      </p:cxnSp>
      <p:cxnSp>
        <p:nvCxnSpPr>
          <p:cNvPr id="663" name="Google Shape;663;p51"/>
          <p:cNvCxnSpPr/>
          <p:nvPr/>
        </p:nvCxnSpPr>
        <p:spPr>
          <a:xfrm>
            <a:off x="3831279" y="5259209"/>
            <a:ext cx="551525" cy="596281"/>
          </a:xfrm>
          <a:prstGeom prst="straightConnector1">
            <a:avLst/>
          </a:prstGeom>
          <a:noFill/>
          <a:ln cap="flat" cmpd="sng" w="19050">
            <a:solidFill>
              <a:srgbClr val="F8F8F8"/>
            </a:solidFill>
            <a:prstDash val="solid"/>
            <a:round/>
            <a:headEnd len="med" w="med" type="none"/>
            <a:tailEnd len="med" w="med" type="none"/>
          </a:ln>
        </p:spPr>
      </p:cxnSp>
      <p:sp>
        <p:nvSpPr>
          <p:cNvPr id="664" name="Google Shape;664;p51"/>
          <p:cNvSpPr/>
          <p:nvPr/>
        </p:nvSpPr>
        <p:spPr>
          <a:xfrm>
            <a:off x="2853470" y="2289704"/>
            <a:ext cx="126206" cy="141436"/>
          </a:xfrm>
          <a:prstGeom prst="ellipse">
            <a:avLst/>
          </a:prstGeom>
          <a:solidFill>
            <a:srgbClr val="FF0000"/>
          </a:solid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u="sng">
              <a:solidFill>
                <a:schemeClr val="dk1"/>
              </a:solidFill>
              <a:latin typeface="Arial"/>
              <a:ea typeface="Arial"/>
              <a:cs typeface="Arial"/>
              <a:sym typeface="Arial"/>
            </a:endParaRPr>
          </a:p>
        </p:txBody>
      </p:sp>
      <p:sp>
        <p:nvSpPr>
          <p:cNvPr id="665" name="Google Shape;665;p51"/>
          <p:cNvSpPr/>
          <p:nvPr/>
        </p:nvSpPr>
        <p:spPr>
          <a:xfrm>
            <a:off x="3272863" y="2778355"/>
            <a:ext cx="126206" cy="141436"/>
          </a:xfrm>
          <a:prstGeom prst="ellipse">
            <a:avLst/>
          </a:prstGeom>
          <a:solidFill>
            <a:srgbClr val="FF0000"/>
          </a:solid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u="sng">
              <a:solidFill>
                <a:schemeClr val="dk1"/>
              </a:solidFill>
              <a:latin typeface="Arial"/>
              <a:ea typeface="Arial"/>
              <a:cs typeface="Arial"/>
              <a:sym typeface="Arial"/>
            </a:endParaRPr>
          </a:p>
        </p:txBody>
      </p:sp>
      <p:sp>
        <p:nvSpPr>
          <p:cNvPr id="666" name="Google Shape;666;p51"/>
          <p:cNvSpPr/>
          <p:nvPr/>
        </p:nvSpPr>
        <p:spPr>
          <a:xfrm>
            <a:off x="3367732" y="3414819"/>
            <a:ext cx="126206" cy="141436"/>
          </a:xfrm>
          <a:prstGeom prst="ellipse">
            <a:avLst/>
          </a:prstGeom>
          <a:solidFill>
            <a:srgbClr val="FF0000"/>
          </a:solid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u="sng">
              <a:solidFill>
                <a:schemeClr val="dk1"/>
              </a:solidFill>
              <a:latin typeface="Arial"/>
              <a:ea typeface="Arial"/>
              <a:cs typeface="Arial"/>
              <a:sym typeface="Arial"/>
            </a:endParaRPr>
          </a:p>
        </p:txBody>
      </p:sp>
      <p:sp>
        <p:nvSpPr>
          <p:cNvPr id="667" name="Google Shape;667;p51"/>
          <p:cNvSpPr/>
          <p:nvPr/>
        </p:nvSpPr>
        <p:spPr>
          <a:xfrm>
            <a:off x="3409801" y="4051283"/>
            <a:ext cx="126206" cy="141436"/>
          </a:xfrm>
          <a:prstGeom prst="ellipse">
            <a:avLst/>
          </a:prstGeom>
          <a:solidFill>
            <a:srgbClr val="FF0000"/>
          </a:solid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u="sng">
              <a:solidFill>
                <a:schemeClr val="dk1"/>
              </a:solidFill>
              <a:latin typeface="Arial"/>
              <a:ea typeface="Arial"/>
              <a:cs typeface="Arial"/>
              <a:sym typeface="Arial"/>
            </a:endParaRPr>
          </a:p>
        </p:txBody>
      </p:sp>
      <p:sp>
        <p:nvSpPr>
          <p:cNvPr id="668" name="Google Shape;668;p51"/>
          <p:cNvSpPr/>
          <p:nvPr/>
        </p:nvSpPr>
        <p:spPr>
          <a:xfrm>
            <a:off x="2791577" y="4714527"/>
            <a:ext cx="126206" cy="141436"/>
          </a:xfrm>
          <a:prstGeom prst="ellipse">
            <a:avLst/>
          </a:prstGeom>
          <a:solidFill>
            <a:srgbClr val="FF0000"/>
          </a:solid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u="sng">
              <a:solidFill>
                <a:schemeClr val="dk1"/>
              </a:solidFill>
              <a:latin typeface="Arial"/>
              <a:ea typeface="Arial"/>
              <a:cs typeface="Arial"/>
              <a:sym typeface="Arial"/>
            </a:endParaRPr>
          </a:p>
        </p:txBody>
      </p:sp>
      <p:sp>
        <p:nvSpPr>
          <p:cNvPr id="669" name="Google Shape;669;p51"/>
          <p:cNvSpPr/>
          <p:nvPr/>
        </p:nvSpPr>
        <p:spPr>
          <a:xfrm>
            <a:off x="2640682" y="5348262"/>
            <a:ext cx="126206" cy="141436"/>
          </a:xfrm>
          <a:prstGeom prst="ellipse">
            <a:avLst/>
          </a:prstGeom>
          <a:solidFill>
            <a:srgbClr val="FF0000"/>
          </a:solid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u="sng">
              <a:solidFill>
                <a:schemeClr val="dk1"/>
              </a:solidFill>
              <a:latin typeface="Arial"/>
              <a:ea typeface="Arial"/>
              <a:cs typeface="Arial"/>
              <a:sym typeface="Arial"/>
            </a:endParaRPr>
          </a:p>
        </p:txBody>
      </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4" name="Shape 674"/>
        <p:cNvGrpSpPr/>
        <p:nvPr/>
      </p:nvGrpSpPr>
      <p:grpSpPr>
        <a:xfrm>
          <a:off x="0" y="0"/>
          <a:ext cx="0" cy="0"/>
          <a:chOff x="0" y="0"/>
          <a:chExt cx="0" cy="0"/>
        </a:xfrm>
      </p:grpSpPr>
      <p:sp>
        <p:nvSpPr>
          <p:cNvPr id="675" name="Google Shape;675;p52"/>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Arial"/>
              <a:buNone/>
            </a:pPr>
            <a:r>
              <a:rPr lang="en-AU"/>
              <a:t>Basic Situation – Lazy Wing</a:t>
            </a:r>
            <a:endParaRPr/>
          </a:p>
        </p:txBody>
      </p:sp>
      <p:sp>
        <p:nvSpPr>
          <p:cNvPr id="676" name="Google Shape;676;p52"/>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Clr>
                <a:schemeClr val="dk1"/>
              </a:buClr>
              <a:buSzPts val="2800"/>
              <a:buNone/>
            </a:pPr>
            <a:r>
              <a:rPr lang="en-AU"/>
              <a:t>Condition</a:t>
            </a:r>
            <a:endParaRPr/>
          </a:p>
          <a:p>
            <a:pPr indent="-342900" lvl="0" marL="342900" rtl="0" algn="l">
              <a:spcBef>
                <a:spcPts val="560"/>
              </a:spcBef>
              <a:spcAft>
                <a:spcPts val="0"/>
              </a:spcAft>
              <a:buClr>
                <a:schemeClr val="dk1"/>
              </a:buClr>
              <a:buSzPts val="2800"/>
              <a:buChar char="•"/>
            </a:pPr>
            <a:r>
              <a:rPr lang="en-AU"/>
              <a:t>???</a:t>
            </a:r>
            <a:endParaRPr/>
          </a:p>
          <a:p>
            <a:pPr indent="0" lvl="0" marL="0" rtl="0" algn="l">
              <a:spcBef>
                <a:spcPts val="560"/>
              </a:spcBef>
              <a:spcAft>
                <a:spcPts val="0"/>
              </a:spcAft>
              <a:buClr>
                <a:schemeClr val="dk1"/>
              </a:buClr>
              <a:buSzPts val="2800"/>
              <a:buNone/>
            </a:pPr>
            <a:r>
              <a:rPr lang="en-AU"/>
              <a:t>Trigger</a:t>
            </a:r>
            <a:endParaRPr/>
          </a:p>
          <a:p>
            <a:pPr indent="-342900" lvl="0" marL="342900" rtl="0" algn="l">
              <a:spcBef>
                <a:spcPts val="560"/>
              </a:spcBef>
              <a:spcAft>
                <a:spcPts val="0"/>
              </a:spcAft>
              <a:buClr>
                <a:schemeClr val="dk1"/>
              </a:buClr>
              <a:buSzPts val="2800"/>
              <a:buChar char="•"/>
            </a:pPr>
            <a:r>
              <a:rPr lang="en-AU"/>
              <a:t>???</a:t>
            </a:r>
            <a:endParaRPr/>
          </a:p>
          <a:p>
            <a:pPr indent="0" lvl="0" marL="0" rtl="0" algn="l">
              <a:spcBef>
                <a:spcPts val="560"/>
              </a:spcBef>
              <a:spcAft>
                <a:spcPts val="0"/>
              </a:spcAft>
              <a:buClr>
                <a:schemeClr val="dk1"/>
              </a:buClr>
              <a:buSzPts val="2800"/>
              <a:buNone/>
            </a:pPr>
            <a:r>
              <a:rPr lang="en-AU"/>
              <a:t>Action</a:t>
            </a:r>
            <a:endParaRPr/>
          </a:p>
          <a:p>
            <a:pPr indent="-342900" lvl="0" marL="342900" rtl="0" algn="l">
              <a:spcBef>
                <a:spcPts val="560"/>
              </a:spcBef>
              <a:spcAft>
                <a:spcPts val="0"/>
              </a:spcAft>
              <a:buClr>
                <a:schemeClr val="dk1"/>
              </a:buClr>
              <a:buSzPts val="2800"/>
              <a:buChar char="•"/>
            </a:pPr>
            <a:r>
              <a:rPr lang="en-AU"/>
              <a:t>???</a:t>
            </a:r>
            <a:endParaRPr/>
          </a:p>
        </p:txBody>
      </p:sp>
      <p:sp>
        <p:nvSpPr>
          <p:cNvPr id="677" name="Google Shape;677;p52"/>
          <p:cNvSpPr/>
          <p:nvPr/>
        </p:nvSpPr>
        <p:spPr>
          <a:xfrm>
            <a:off x="445326" y="1600201"/>
            <a:ext cx="4038600" cy="4349079"/>
          </a:xfrm>
          <a:prstGeom prst="rect">
            <a:avLst/>
          </a:prstGeom>
          <a:solidFill>
            <a:srgbClr val="92D05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u="sng">
              <a:solidFill>
                <a:schemeClr val="dk1"/>
              </a:solidFill>
              <a:latin typeface="Arial"/>
              <a:ea typeface="Arial"/>
              <a:cs typeface="Arial"/>
              <a:sym typeface="Arial"/>
            </a:endParaRPr>
          </a:p>
        </p:txBody>
      </p:sp>
      <p:cxnSp>
        <p:nvCxnSpPr>
          <p:cNvPr id="678" name="Google Shape;678;p52"/>
          <p:cNvCxnSpPr/>
          <p:nvPr/>
        </p:nvCxnSpPr>
        <p:spPr>
          <a:xfrm>
            <a:off x="2969450" y="1600201"/>
            <a:ext cx="28168" cy="4349078"/>
          </a:xfrm>
          <a:prstGeom prst="straightConnector1">
            <a:avLst/>
          </a:prstGeom>
          <a:noFill/>
          <a:ln cap="flat" cmpd="sng" w="19050">
            <a:solidFill>
              <a:srgbClr val="F8F8F8"/>
            </a:solidFill>
            <a:prstDash val="lgDash"/>
            <a:round/>
            <a:headEnd len="med" w="med" type="none"/>
            <a:tailEnd len="med" w="med" type="none"/>
          </a:ln>
        </p:spPr>
      </p:cxnSp>
      <p:sp>
        <p:nvSpPr>
          <p:cNvPr id="679" name="Google Shape;679;p52"/>
          <p:cNvSpPr/>
          <p:nvPr/>
        </p:nvSpPr>
        <p:spPr>
          <a:xfrm>
            <a:off x="1918710" y="1880101"/>
            <a:ext cx="126206" cy="141436"/>
          </a:xfrm>
          <a:prstGeom prst="ellipse">
            <a:avLst/>
          </a:prstGeom>
          <a:solidFill>
            <a:srgbClr val="FF0000"/>
          </a:solid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u="sng">
              <a:solidFill>
                <a:schemeClr val="dk1"/>
              </a:solidFill>
              <a:latin typeface="Arial"/>
              <a:ea typeface="Arial"/>
              <a:cs typeface="Arial"/>
              <a:sym typeface="Arial"/>
            </a:endParaRPr>
          </a:p>
        </p:txBody>
      </p:sp>
      <p:sp>
        <p:nvSpPr>
          <p:cNvPr id="680" name="Google Shape;680;p52"/>
          <p:cNvSpPr/>
          <p:nvPr/>
        </p:nvSpPr>
        <p:spPr>
          <a:xfrm>
            <a:off x="1876641" y="2870156"/>
            <a:ext cx="126206" cy="141436"/>
          </a:xfrm>
          <a:prstGeom prst="ellipse">
            <a:avLst/>
          </a:prstGeom>
          <a:solidFill>
            <a:srgbClr val="FF0000"/>
          </a:solid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u="sng">
              <a:solidFill>
                <a:schemeClr val="dk1"/>
              </a:solidFill>
              <a:latin typeface="Arial"/>
              <a:ea typeface="Arial"/>
              <a:cs typeface="Arial"/>
              <a:sym typeface="Arial"/>
            </a:endParaRPr>
          </a:p>
        </p:txBody>
      </p:sp>
      <p:sp>
        <p:nvSpPr>
          <p:cNvPr id="681" name="Google Shape;681;p52"/>
          <p:cNvSpPr/>
          <p:nvPr/>
        </p:nvSpPr>
        <p:spPr>
          <a:xfrm>
            <a:off x="1960779" y="3435901"/>
            <a:ext cx="126206" cy="141436"/>
          </a:xfrm>
          <a:prstGeom prst="ellipse">
            <a:avLst/>
          </a:prstGeom>
          <a:solidFill>
            <a:srgbClr val="FF0000"/>
          </a:solid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u="sng">
              <a:solidFill>
                <a:schemeClr val="dk1"/>
              </a:solidFill>
              <a:latin typeface="Arial"/>
              <a:ea typeface="Arial"/>
              <a:cs typeface="Arial"/>
              <a:sym typeface="Arial"/>
            </a:endParaRPr>
          </a:p>
        </p:txBody>
      </p:sp>
      <p:sp>
        <p:nvSpPr>
          <p:cNvPr id="682" name="Google Shape;682;p52"/>
          <p:cNvSpPr/>
          <p:nvPr/>
        </p:nvSpPr>
        <p:spPr>
          <a:xfrm>
            <a:off x="2002848" y="4143083"/>
            <a:ext cx="126206" cy="141436"/>
          </a:xfrm>
          <a:prstGeom prst="ellipse">
            <a:avLst/>
          </a:prstGeom>
          <a:solidFill>
            <a:srgbClr val="FF0000"/>
          </a:solid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u="sng">
              <a:solidFill>
                <a:schemeClr val="dk1"/>
              </a:solidFill>
              <a:latin typeface="Arial"/>
              <a:ea typeface="Arial"/>
              <a:cs typeface="Arial"/>
              <a:sym typeface="Arial"/>
            </a:endParaRPr>
          </a:p>
        </p:txBody>
      </p:sp>
      <p:sp>
        <p:nvSpPr>
          <p:cNvPr id="683" name="Google Shape;683;p52"/>
          <p:cNvSpPr/>
          <p:nvPr/>
        </p:nvSpPr>
        <p:spPr>
          <a:xfrm>
            <a:off x="2044916" y="4708828"/>
            <a:ext cx="126206" cy="141436"/>
          </a:xfrm>
          <a:prstGeom prst="ellipse">
            <a:avLst/>
          </a:prstGeom>
          <a:solidFill>
            <a:srgbClr val="FF0000"/>
          </a:solid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u="sng">
              <a:solidFill>
                <a:schemeClr val="dk1"/>
              </a:solidFill>
              <a:latin typeface="Arial"/>
              <a:ea typeface="Arial"/>
              <a:cs typeface="Arial"/>
              <a:sym typeface="Arial"/>
            </a:endParaRPr>
          </a:p>
        </p:txBody>
      </p:sp>
      <p:sp>
        <p:nvSpPr>
          <p:cNvPr id="684" name="Google Shape;684;p52"/>
          <p:cNvSpPr/>
          <p:nvPr/>
        </p:nvSpPr>
        <p:spPr>
          <a:xfrm>
            <a:off x="2815323" y="5436430"/>
            <a:ext cx="126206" cy="141436"/>
          </a:xfrm>
          <a:prstGeom prst="ellipse">
            <a:avLst/>
          </a:prstGeom>
          <a:solidFill>
            <a:srgbClr val="FF0000"/>
          </a:solid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u="sng">
              <a:solidFill>
                <a:schemeClr val="dk1"/>
              </a:solidFill>
              <a:latin typeface="Arial"/>
              <a:ea typeface="Arial"/>
              <a:cs typeface="Arial"/>
              <a:sym typeface="Arial"/>
            </a:endParaRPr>
          </a:p>
        </p:txBody>
      </p:sp>
      <p:grpSp>
        <p:nvGrpSpPr>
          <p:cNvPr id="685" name="Google Shape;685;p52"/>
          <p:cNvGrpSpPr/>
          <p:nvPr/>
        </p:nvGrpSpPr>
        <p:grpSpPr>
          <a:xfrm>
            <a:off x="523491" y="2386682"/>
            <a:ext cx="1224042" cy="3111599"/>
            <a:chOff x="1665320" y="2448818"/>
            <a:chExt cx="1224042" cy="3111599"/>
          </a:xfrm>
        </p:grpSpPr>
        <p:sp>
          <p:nvSpPr>
            <p:cNvPr id="686" name="Google Shape;686;p52"/>
            <p:cNvSpPr/>
            <p:nvPr/>
          </p:nvSpPr>
          <p:spPr>
            <a:xfrm>
              <a:off x="2254282" y="2448818"/>
              <a:ext cx="126206" cy="141436"/>
            </a:xfrm>
            <a:prstGeom prst="ellipse">
              <a:avLst/>
            </a:prstGeom>
            <a:solidFill>
              <a:srgbClr val="0070C0"/>
            </a:solid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u="sng">
                <a:solidFill>
                  <a:schemeClr val="dk1"/>
                </a:solidFill>
                <a:latin typeface="Arial"/>
                <a:ea typeface="Arial"/>
                <a:cs typeface="Arial"/>
                <a:sym typeface="Arial"/>
              </a:endParaRPr>
            </a:p>
          </p:txBody>
        </p:sp>
        <p:sp>
          <p:nvSpPr>
            <p:cNvPr id="687" name="Google Shape;687;p52"/>
            <p:cNvSpPr/>
            <p:nvPr/>
          </p:nvSpPr>
          <p:spPr>
            <a:xfrm>
              <a:off x="2422557" y="3226718"/>
              <a:ext cx="126206" cy="141436"/>
            </a:xfrm>
            <a:prstGeom prst="ellipse">
              <a:avLst/>
            </a:prstGeom>
            <a:solidFill>
              <a:srgbClr val="0070C0"/>
            </a:solid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u="sng">
                <a:solidFill>
                  <a:schemeClr val="dk1"/>
                </a:solidFill>
                <a:latin typeface="Arial"/>
                <a:ea typeface="Arial"/>
                <a:cs typeface="Arial"/>
                <a:sym typeface="Arial"/>
              </a:endParaRPr>
            </a:p>
          </p:txBody>
        </p:sp>
        <p:sp>
          <p:nvSpPr>
            <p:cNvPr id="688" name="Google Shape;688;p52"/>
            <p:cNvSpPr/>
            <p:nvPr/>
          </p:nvSpPr>
          <p:spPr>
            <a:xfrm>
              <a:off x="2590832" y="3297436"/>
              <a:ext cx="126206" cy="141436"/>
            </a:xfrm>
            <a:prstGeom prst="ellipse">
              <a:avLst/>
            </a:prstGeom>
            <a:solidFill>
              <a:srgbClr val="0070C0"/>
            </a:solid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u="sng">
                <a:solidFill>
                  <a:schemeClr val="dk1"/>
                </a:solidFill>
                <a:latin typeface="Arial"/>
                <a:ea typeface="Arial"/>
                <a:cs typeface="Arial"/>
                <a:sym typeface="Arial"/>
              </a:endParaRPr>
            </a:p>
          </p:txBody>
        </p:sp>
        <p:sp>
          <p:nvSpPr>
            <p:cNvPr id="689" name="Google Shape;689;p52"/>
            <p:cNvSpPr/>
            <p:nvPr/>
          </p:nvSpPr>
          <p:spPr>
            <a:xfrm>
              <a:off x="2296351" y="4075336"/>
              <a:ext cx="126206" cy="141436"/>
            </a:xfrm>
            <a:prstGeom prst="ellipse">
              <a:avLst/>
            </a:prstGeom>
            <a:solidFill>
              <a:srgbClr val="0070C0"/>
            </a:solid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u="sng">
                <a:solidFill>
                  <a:schemeClr val="dk1"/>
                </a:solidFill>
                <a:latin typeface="Arial"/>
                <a:ea typeface="Arial"/>
                <a:cs typeface="Arial"/>
                <a:sym typeface="Arial"/>
              </a:endParaRPr>
            </a:p>
          </p:txBody>
        </p:sp>
        <p:sp>
          <p:nvSpPr>
            <p:cNvPr id="690" name="Google Shape;690;p52"/>
            <p:cNvSpPr/>
            <p:nvPr/>
          </p:nvSpPr>
          <p:spPr>
            <a:xfrm>
              <a:off x="2043939" y="4782518"/>
              <a:ext cx="126206" cy="141436"/>
            </a:xfrm>
            <a:prstGeom prst="ellipse">
              <a:avLst/>
            </a:prstGeom>
            <a:solidFill>
              <a:srgbClr val="0070C0"/>
            </a:solid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u="sng">
                <a:solidFill>
                  <a:schemeClr val="dk1"/>
                </a:solidFill>
                <a:latin typeface="Arial"/>
                <a:ea typeface="Arial"/>
                <a:cs typeface="Arial"/>
                <a:sym typeface="Arial"/>
              </a:endParaRPr>
            </a:p>
          </p:txBody>
        </p:sp>
        <p:sp>
          <p:nvSpPr>
            <p:cNvPr id="691" name="Google Shape;691;p52"/>
            <p:cNvSpPr/>
            <p:nvPr/>
          </p:nvSpPr>
          <p:spPr>
            <a:xfrm>
              <a:off x="1665320" y="5418981"/>
              <a:ext cx="126206" cy="141436"/>
            </a:xfrm>
            <a:prstGeom prst="ellipse">
              <a:avLst/>
            </a:prstGeom>
            <a:solidFill>
              <a:srgbClr val="0070C0"/>
            </a:solid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u="sng">
                <a:solidFill>
                  <a:schemeClr val="dk1"/>
                </a:solidFill>
                <a:latin typeface="Arial"/>
                <a:ea typeface="Arial"/>
                <a:cs typeface="Arial"/>
                <a:sym typeface="Arial"/>
              </a:endParaRPr>
            </a:p>
          </p:txBody>
        </p:sp>
        <p:pic>
          <p:nvPicPr>
            <p:cNvPr id="692" name="Google Shape;692;p52"/>
            <p:cNvPicPr preferRelativeResize="0"/>
            <p:nvPr/>
          </p:nvPicPr>
          <p:blipFill rotWithShape="1">
            <a:blip r:embed="rId3">
              <a:alphaModFix/>
            </a:blip>
            <a:srcRect b="0" l="0" r="0" t="0"/>
            <a:stretch/>
          </p:blipFill>
          <p:spPr>
            <a:xfrm>
              <a:off x="2564908" y="3368154"/>
              <a:ext cx="324454" cy="324454"/>
            </a:xfrm>
            <a:prstGeom prst="rect">
              <a:avLst/>
            </a:prstGeom>
            <a:noFill/>
            <a:ln>
              <a:noFill/>
            </a:ln>
          </p:spPr>
        </p:pic>
      </p:grpSp>
      <p:cxnSp>
        <p:nvCxnSpPr>
          <p:cNvPr id="693" name="Google Shape;693;p52"/>
          <p:cNvCxnSpPr/>
          <p:nvPr/>
        </p:nvCxnSpPr>
        <p:spPr>
          <a:xfrm flipH="1">
            <a:off x="3772857" y="1600199"/>
            <a:ext cx="7055" cy="4349078"/>
          </a:xfrm>
          <a:prstGeom prst="straightConnector1">
            <a:avLst/>
          </a:prstGeom>
          <a:noFill/>
          <a:ln cap="flat" cmpd="sng" w="19050">
            <a:solidFill>
              <a:srgbClr val="F8F8F8"/>
            </a:solidFill>
            <a:prstDash val="solid"/>
            <a:round/>
            <a:headEnd len="med" w="med" type="none"/>
            <a:tailEnd len="med" w="med" type="none"/>
          </a:ln>
        </p:spPr>
      </p:cxnSp>
      <p:cxnSp>
        <p:nvCxnSpPr>
          <p:cNvPr id="694" name="Google Shape;694;p52"/>
          <p:cNvCxnSpPr/>
          <p:nvPr/>
        </p:nvCxnSpPr>
        <p:spPr>
          <a:xfrm>
            <a:off x="3832193" y="1631596"/>
            <a:ext cx="551525" cy="596281"/>
          </a:xfrm>
          <a:prstGeom prst="straightConnector1">
            <a:avLst/>
          </a:prstGeom>
          <a:noFill/>
          <a:ln cap="flat" cmpd="sng" w="19050">
            <a:solidFill>
              <a:srgbClr val="F8F8F8"/>
            </a:solidFill>
            <a:prstDash val="solid"/>
            <a:round/>
            <a:headEnd len="med" w="med" type="none"/>
            <a:tailEnd len="med" w="med" type="none"/>
          </a:ln>
        </p:spPr>
      </p:cxnSp>
      <p:cxnSp>
        <p:nvCxnSpPr>
          <p:cNvPr id="695" name="Google Shape;695;p52"/>
          <p:cNvCxnSpPr/>
          <p:nvPr/>
        </p:nvCxnSpPr>
        <p:spPr>
          <a:xfrm>
            <a:off x="3841695" y="2292113"/>
            <a:ext cx="551525" cy="596281"/>
          </a:xfrm>
          <a:prstGeom prst="straightConnector1">
            <a:avLst/>
          </a:prstGeom>
          <a:noFill/>
          <a:ln cap="flat" cmpd="sng" w="19050">
            <a:solidFill>
              <a:srgbClr val="F8F8F8"/>
            </a:solidFill>
            <a:prstDash val="solid"/>
            <a:round/>
            <a:headEnd len="med" w="med" type="none"/>
            <a:tailEnd len="med" w="med" type="none"/>
          </a:ln>
        </p:spPr>
      </p:cxnSp>
      <p:cxnSp>
        <p:nvCxnSpPr>
          <p:cNvPr id="696" name="Google Shape;696;p52"/>
          <p:cNvCxnSpPr/>
          <p:nvPr/>
        </p:nvCxnSpPr>
        <p:spPr>
          <a:xfrm>
            <a:off x="3864050" y="2888394"/>
            <a:ext cx="551525" cy="596281"/>
          </a:xfrm>
          <a:prstGeom prst="straightConnector1">
            <a:avLst/>
          </a:prstGeom>
          <a:noFill/>
          <a:ln cap="flat" cmpd="sng" w="19050">
            <a:solidFill>
              <a:srgbClr val="F8F8F8"/>
            </a:solidFill>
            <a:prstDash val="solid"/>
            <a:round/>
            <a:headEnd len="med" w="med" type="none"/>
            <a:tailEnd len="med" w="med" type="none"/>
          </a:ln>
        </p:spPr>
      </p:cxnSp>
      <p:cxnSp>
        <p:nvCxnSpPr>
          <p:cNvPr id="697" name="Google Shape;697;p52"/>
          <p:cNvCxnSpPr/>
          <p:nvPr/>
        </p:nvCxnSpPr>
        <p:spPr>
          <a:xfrm>
            <a:off x="3841208" y="3467546"/>
            <a:ext cx="551525" cy="596281"/>
          </a:xfrm>
          <a:prstGeom prst="straightConnector1">
            <a:avLst/>
          </a:prstGeom>
          <a:noFill/>
          <a:ln cap="flat" cmpd="sng" w="19050">
            <a:solidFill>
              <a:srgbClr val="F8F8F8"/>
            </a:solidFill>
            <a:prstDash val="solid"/>
            <a:round/>
            <a:headEnd len="med" w="med" type="none"/>
            <a:tailEnd len="med" w="med" type="none"/>
          </a:ln>
        </p:spPr>
      </p:cxnSp>
      <p:cxnSp>
        <p:nvCxnSpPr>
          <p:cNvPr id="698" name="Google Shape;698;p52"/>
          <p:cNvCxnSpPr/>
          <p:nvPr/>
        </p:nvCxnSpPr>
        <p:spPr>
          <a:xfrm>
            <a:off x="3832192" y="4063827"/>
            <a:ext cx="551525" cy="596281"/>
          </a:xfrm>
          <a:prstGeom prst="straightConnector1">
            <a:avLst/>
          </a:prstGeom>
          <a:noFill/>
          <a:ln cap="flat" cmpd="sng" w="19050">
            <a:solidFill>
              <a:srgbClr val="F8F8F8"/>
            </a:solidFill>
            <a:prstDash val="solid"/>
            <a:round/>
            <a:headEnd len="med" w="med" type="none"/>
            <a:tailEnd len="med" w="med" type="none"/>
          </a:ln>
        </p:spPr>
      </p:cxnSp>
      <p:cxnSp>
        <p:nvCxnSpPr>
          <p:cNvPr id="699" name="Google Shape;699;p52"/>
          <p:cNvCxnSpPr/>
          <p:nvPr/>
        </p:nvCxnSpPr>
        <p:spPr>
          <a:xfrm>
            <a:off x="3827665" y="4665279"/>
            <a:ext cx="551525" cy="596281"/>
          </a:xfrm>
          <a:prstGeom prst="straightConnector1">
            <a:avLst/>
          </a:prstGeom>
          <a:noFill/>
          <a:ln cap="flat" cmpd="sng" w="19050">
            <a:solidFill>
              <a:srgbClr val="F8F8F8"/>
            </a:solidFill>
            <a:prstDash val="solid"/>
            <a:round/>
            <a:headEnd len="med" w="med" type="none"/>
            <a:tailEnd len="med" w="med" type="none"/>
          </a:ln>
        </p:spPr>
      </p:cxnSp>
      <p:cxnSp>
        <p:nvCxnSpPr>
          <p:cNvPr id="700" name="Google Shape;700;p52"/>
          <p:cNvCxnSpPr/>
          <p:nvPr/>
        </p:nvCxnSpPr>
        <p:spPr>
          <a:xfrm>
            <a:off x="3831279" y="5259209"/>
            <a:ext cx="551525" cy="596281"/>
          </a:xfrm>
          <a:prstGeom prst="straightConnector1">
            <a:avLst/>
          </a:prstGeom>
          <a:noFill/>
          <a:ln cap="flat" cmpd="sng" w="19050">
            <a:solidFill>
              <a:srgbClr val="F8F8F8"/>
            </a:solidFill>
            <a:prstDash val="solid"/>
            <a:round/>
            <a:headEnd len="med" w="med" type="none"/>
            <a:tailEnd len="med" w="med" type="none"/>
          </a:ln>
        </p:spPr>
      </p:cxnSp>
      <p:cxnSp>
        <p:nvCxnSpPr>
          <p:cNvPr id="701" name="Google Shape;701;p52"/>
          <p:cNvCxnSpPr/>
          <p:nvPr/>
        </p:nvCxnSpPr>
        <p:spPr>
          <a:xfrm>
            <a:off x="2983534" y="5507148"/>
            <a:ext cx="148306" cy="0"/>
          </a:xfrm>
          <a:prstGeom prst="straightConnector1">
            <a:avLst/>
          </a:prstGeom>
          <a:noFill/>
          <a:ln cap="flat" cmpd="sng" w="9525">
            <a:solidFill>
              <a:srgbClr val="FF0000"/>
            </a:solidFill>
            <a:prstDash val="solid"/>
            <a:round/>
            <a:headEnd len="sm" w="sm" type="none"/>
            <a:tailEnd len="med" w="med" type="triangle"/>
          </a:ln>
        </p:spPr>
      </p:cxnSp>
      <p:sp>
        <p:nvSpPr>
          <p:cNvPr id="702" name="Google Shape;702;p52"/>
          <p:cNvSpPr/>
          <p:nvPr/>
        </p:nvSpPr>
        <p:spPr>
          <a:xfrm>
            <a:off x="2803387" y="5972267"/>
            <a:ext cx="126206" cy="141436"/>
          </a:xfrm>
          <a:prstGeom prst="ellipse">
            <a:avLst/>
          </a:prstGeom>
          <a:solidFill>
            <a:srgbClr val="FFFF00"/>
          </a:solid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u="sng">
              <a:solidFill>
                <a:schemeClr val="dk1"/>
              </a:solidFill>
              <a:latin typeface="Arial"/>
              <a:ea typeface="Arial"/>
              <a:cs typeface="Arial"/>
              <a:sym typeface="Arial"/>
            </a:endParaRPr>
          </a:p>
        </p:txBody>
      </p:sp>
      <p:sp>
        <p:nvSpPr>
          <p:cNvPr id="703" name="Google Shape;703;p52"/>
          <p:cNvSpPr/>
          <p:nvPr/>
        </p:nvSpPr>
        <p:spPr>
          <a:xfrm>
            <a:off x="1918710" y="1385074"/>
            <a:ext cx="126206" cy="141436"/>
          </a:xfrm>
          <a:prstGeom prst="ellipse">
            <a:avLst/>
          </a:prstGeom>
          <a:solidFill>
            <a:srgbClr val="FFFF00"/>
          </a:solid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u="sng">
              <a:solidFill>
                <a:schemeClr val="dk1"/>
              </a:solidFill>
              <a:latin typeface="Arial"/>
              <a:ea typeface="Arial"/>
              <a:cs typeface="Arial"/>
              <a:sym typeface="Arial"/>
            </a:endParaRPr>
          </a:p>
        </p:txBody>
      </p:sp>
      <p:sp>
        <p:nvSpPr>
          <p:cNvPr id="704" name="Google Shape;704;p52"/>
          <p:cNvSpPr/>
          <p:nvPr/>
        </p:nvSpPr>
        <p:spPr>
          <a:xfrm>
            <a:off x="2202333" y="3792463"/>
            <a:ext cx="126206" cy="141436"/>
          </a:xfrm>
          <a:prstGeom prst="ellipse">
            <a:avLst/>
          </a:prstGeom>
          <a:solidFill>
            <a:srgbClr val="FFFF00"/>
          </a:solid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u="sng">
              <a:solidFill>
                <a:schemeClr val="dk1"/>
              </a:solidFill>
              <a:latin typeface="Arial"/>
              <a:ea typeface="Arial"/>
              <a:cs typeface="Arial"/>
              <a:sym typeface="Arial"/>
            </a:endParaRPr>
          </a:p>
        </p:txBody>
      </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9" name="Shape 709"/>
        <p:cNvGrpSpPr/>
        <p:nvPr/>
      </p:nvGrpSpPr>
      <p:grpSpPr>
        <a:xfrm>
          <a:off x="0" y="0"/>
          <a:ext cx="0" cy="0"/>
          <a:chOff x="0" y="0"/>
          <a:chExt cx="0" cy="0"/>
        </a:xfrm>
      </p:grpSpPr>
      <p:sp>
        <p:nvSpPr>
          <p:cNvPr id="710" name="Google Shape;710;p53"/>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Arial"/>
              <a:buNone/>
            </a:pPr>
            <a:r>
              <a:rPr lang="en-AU"/>
              <a:t>Simplified rule</a:t>
            </a:r>
            <a:endParaRPr/>
          </a:p>
        </p:txBody>
      </p:sp>
      <p:sp>
        <p:nvSpPr>
          <p:cNvPr id="711" name="Google Shape;711;p53"/>
          <p:cNvSpPr txBox="1"/>
          <p:nvPr>
            <p:ph idx="1" type="body"/>
          </p:nvPr>
        </p:nvSpPr>
        <p:spPr>
          <a:xfrm>
            <a:off x="457200" y="1628800"/>
            <a:ext cx="8229600" cy="4525963"/>
          </a:xfrm>
          <a:prstGeom prst="rect">
            <a:avLst/>
          </a:prstGeom>
          <a:noFill/>
          <a:ln>
            <a:noFill/>
          </a:ln>
        </p:spPr>
        <p:txBody>
          <a:bodyPr anchorCtr="0" anchor="t" bIns="45700" lIns="91425" spcFirstLastPara="1" rIns="91425" wrap="square" tIns="45700">
            <a:normAutofit/>
          </a:bodyPr>
          <a:lstStyle/>
          <a:p>
            <a:pPr indent="0" lvl="0" marL="0" rtl="0" algn="ctr">
              <a:spcBef>
                <a:spcPts val="0"/>
              </a:spcBef>
              <a:spcAft>
                <a:spcPts val="0"/>
              </a:spcAft>
              <a:buClr>
                <a:schemeClr val="dk1"/>
              </a:buClr>
              <a:buSzPts val="2800"/>
              <a:buNone/>
            </a:pPr>
            <a:r>
              <a:t/>
            </a:r>
            <a:endParaRPr sz="2800"/>
          </a:p>
          <a:p>
            <a:pPr indent="0" lvl="0" marL="0" rtl="0" algn="ctr">
              <a:spcBef>
                <a:spcPts val="560"/>
              </a:spcBef>
              <a:spcAft>
                <a:spcPts val="0"/>
              </a:spcAft>
              <a:buClr>
                <a:schemeClr val="dk1"/>
              </a:buClr>
              <a:buSzPts val="2800"/>
              <a:buNone/>
            </a:pPr>
            <a:r>
              <a:rPr lang="en-AU" sz="2800"/>
              <a:t>If the ball is ‘</a:t>
            </a:r>
            <a:r>
              <a:rPr b="1" lang="en-AU" sz="2800"/>
              <a:t>in</a:t>
            </a:r>
            <a:r>
              <a:rPr lang="en-AU" sz="2800"/>
              <a:t>’, you ‘</a:t>
            </a:r>
            <a:r>
              <a:rPr b="1" lang="en-AU" sz="2800"/>
              <a:t>can stay in</a:t>
            </a:r>
            <a:r>
              <a:rPr lang="en-AU" sz="2800"/>
              <a:t>’ </a:t>
            </a:r>
            <a:br>
              <a:rPr lang="en-AU" sz="2800"/>
            </a:br>
            <a:r>
              <a:rPr lang="en-AU" sz="2800"/>
              <a:t>but don’t drop</a:t>
            </a:r>
            <a:endParaRPr/>
          </a:p>
          <a:p>
            <a:pPr indent="0" lvl="0" marL="0" rtl="0" algn="ctr">
              <a:spcBef>
                <a:spcPts val="560"/>
              </a:spcBef>
              <a:spcAft>
                <a:spcPts val="0"/>
              </a:spcAft>
              <a:buClr>
                <a:schemeClr val="dk1"/>
              </a:buClr>
              <a:buSzPts val="2800"/>
              <a:buNone/>
            </a:pPr>
            <a:r>
              <a:t/>
            </a:r>
            <a:endParaRPr sz="2800"/>
          </a:p>
          <a:p>
            <a:pPr indent="0" lvl="0" marL="0" rtl="0" algn="ctr">
              <a:spcBef>
                <a:spcPts val="560"/>
              </a:spcBef>
              <a:spcAft>
                <a:spcPts val="0"/>
              </a:spcAft>
              <a:buClr>
                <a:schemeClr val="dk1"/>
              </a:buClr>
              <a:buSzPts val="2800"/>
              <a:buNone/>
            </a:pPr>
            <a:r>
              <a:t/>
            </a:r>
            <a:endParaRPr sz="2800"/>
          </a:p>
          <a:p>
            <a:pPr indent="0" lvl="0" marL="0" rtl="0" algn="ctr">
              <a:spcBef>
                <a:spcPts val="560"/>
              </a:spcBef>
              <a:spcAft>
                <a:spcPts val="0"/>
              </a:spcAft>
              <a:buClr>
                <a:schemeClr val="dk1"/>
              </a:buClr>
              <a:buSzPts val="2800"/>
              <a:buNone/>
            </a:pPr>
            <a:r>
              <a:rPr lang="en-AU" sz="2800"/>
              <a:t>If the ball is ‘</a:t>
            </a:r>
            <a:r>
              <a:rPr b="1" lang="en-AU" sz="2800"/>
              <a:t>out</a:t>
            </a:r>
            <a:r>
              <a:rPr lang="en-AU" sz="2800"/>
              <a:t>’, you ‘</a:t>
            </a:r>
            <a:r>
              <a:rPr b="1" lang="en-AU" sz="2800"/>
              <a:t>must move out</a:t>
            </a:r>
            <a:r>
              <a:rPr lang="en-AU" sz="2800"/>
              <a:t>’ </a:t>
            </a:r>
            <a:br>
              <a:rPr lang="en-AU" sz="2800"/>
            </a:br>
            <a:r>
              <a:rPr lang="en-AU" sz="2800"/>
              <a:t>and ‘</a:t>
            </a:r>
            <a:r>
              <a:rPr b="1" lang="en-AU" sz="2800"/>
              <a:t>cannot pull out</a:t>
            </a:r>
            <a:r>
              <a:rPr lang="en-AU" sz="2800"/>
              <a:t>’</a:t>
            </a:r>
            <a:endParaRPr/>
          </a:p>
          <a:p>
            <a:pPr indent="0" lvl="0" marL="0" rtl="0" algn="l">
              <a:spcBef>
                <a:spcPts val="560"/>
              </a:spcBef>
              <a:spcAft>
                <a:spcPts val="0"/>
              </a:spcAft>
              <a:buClr>
                <a:schemeClr val="dk1"/>
              </a:buClr>
              <a:buSzPts val="2800"/>
              <a:buNone/>
            </a:pPr>
            <a:r>
              <a:t/>
            </a:r>
            <a:endParaRPr sz="2800"/>
          </a:p>
        </p:txBody>
      </p:sp>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6" name="Shape 716"/>
        <p:cNvGrpSpPr/>
        <p:nvPr/>
      </p:nvGrpSpPr>
      <p:grpSpPr>
        <a:xfrm>
          <a:off x="0" y="0"/>
          <a:ext cx="0" cy="0"/>
          <a:chOff x="0" y="0"/>
          <a:chExt cx="0" cy="0"/>
        </a:xfrm>
      </p:grpSpPr>
      <p:sp>
        <p:nvSpPr>
          <p:cNvPr id="717" name="Google Shape;717;p5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Arial"/>
              <a:buNone/>
            </a:pPr>
            <a:r>
              <a:rPr lang="en-AU"/>
              <a:t>3 Penalties on tryline</a:t>
            </a:r>
            <a:endParaRPr/>
          </a:p>
        </p:txBody>
      </p:sp>
      <p:sp>
        <p:nvSpPr>
          <p:cNvPr id="718" name="Google Shape;718;p54"/>
          <p:cNvSpPr txBox="1"/>
          <p:nvPr>
            <p:ph idx="1" type="body"/>
          </p:nvPr>
        </p:nvSpPr>
        <p:spPr>
          <a:xfrm>
            <a:off x="457200" y="1628800"/>
            <a:ext cx="8229600" cy="4525963"/>
          </a:xfrm>
          <a:prstGeom prst="rect">
            <a:avLst/>
          </a:prstGeom>
          <a:noFill/>
          <a:ln>
            <a:noFill/>
          </a:ln>
        </p:spPr>
        <p:txBody>
          <a:bodyPr anchorCtr="0" anchor="t" bIns="45700" lIns="91425" spcFirstLastPara="1" rIns="91425" wrap="square" tIns="45700">
            <a:normAutofit/>
          </a:bodyPr>
          <a:lstStyle/>
          <a:p>
            <a:pPr indent="-342900" lvl="0" marL="342900" rtl="0" algn="l">
              <a:spcBef>
                <a:spcPts val="0"/>
              </a:spcBef>
              <a:spcAft>
                <a:spcPts val="0"/>
              </a:spcAft>
              <a:buClr>
                <a:srgbClr val="FF0000"/>
              </a:buClr>
              <a:buSzPts val="2590"/>
              <a:buChar char="•"/>
            </a:pPr>
            <a:r>
              <a:rPr lang="en-AU" sz="2590">
                <a:solidFill>
                  <a:srgbClr val="FF0000"/>
                </a:solidFill>
              </a:rPr>
              <a:t>3</a:t>
            </a:r>
            <a:r>
              <a:rPr baseline="30000" lang="en-AU" sz="2590">
                <a:solidFill>
                  <a:srgbClr val="FF0000"/>
                </a:solidFill>
              </a:rPr>
              <a:t>rd</a:t>
            </a:r>
            <a:r>
              <a:rPr lang="en-AU" sz="2590">
                <a:solidFill>
                  <a:srgbClr val="FF0000"/>
                </a:solidFill>
              </a:rPr>
              <a:t> </a:t>
            </a:r>
            <a:r>
              <a:rPr lang="en-AU" sz="2590"/>
              <a:t>penalties on try line for attackers </a:t>
            </a:r>
            <a:br>
              <a:rPr lang="en-AU" sz="2590"/>
            </a:br>
            <a:r>
              <a:rPr lang="en-AU" sz="2590"/>
              <a:t>🡺 </a:t>
            </a:r>
            <a:r>
              <a:rPr lang="en-AU" sz="2590">
                <a:solidFill>
                  <a:srgbClr val="FF0000"/>
                </a:solidFill>
              </a:rPr>
              <a:t>Sin bin</a:t>
            </a:r>
            <a:r>
              <a:rPr lang="en-AU" sz="2590"/>
              <a:t> of a defender</a:t>
            </a:r>
            <a:endParaRPr/>
          </a:p>
          <a:p>
            <a:pPr indent="-342900" lvl="0" marL="342900" rtl="0" algn="l">
              <a:spcBef>
                <a:spcPts val="518"/>
              </a:spcBef>
              <a:spcAft>
                <a:spcPts val="0"/>
              </a:spcAft>
              <a:buClr>
                <a:schemeClr val="dk1"/>
              </a:buClr>
              <a:buSzPts val="2590"/>
              <a:buChar char="•"/>
            </a:pPr>
            <a:r>
              <a:rPr lang="en-AU" sz="2590"/>
              <a:t>Fault : </a:t>
            </a:r>
            <a:r>
              <a:rPr lang="en-AU" sz="2590">
                <a:solidFill>
                  <a:srgbClr val="FF0000"/>
                </a:solidFill>
              </a:rPr>
              <a:t>any</a:t>
            </a:r>
            <a:r>
              <a:rPr lang="en-AU" sz="2590"/>
              <a:t> (move forward, offside, hard touch …)</a:t>
            </a:r>
            <a:endParaRPr/>
          </a:p>
          <a:p>
            <a:pPr indent="-342900" lvl="0" marL="342900" rtl="0" algn="l">
              <a:spcBef>
                <a:spcPts val="518"/>
              </a:spcBef>
              <a:spcAft>
                <a:spcPts val="0"/>
              </a:spcAft>
              <a:buClr>
                <a:schemeClr val="dk1"/>
              </a:buClr>
              <a:buSzPts val="2590"/>
              <a:buChar char="•"/>
            </a:pPr>
            <a:r>
              <a:rPr lang="en-AU" sz="2590"/>
              <a:t>Sinbin location: just behind his/her team </a:t>
            </a:r>
            <a:br>
              <a:rPr lang="en-AU" sz="2590"/>
            </a:br>
            <a:r>
              <a:rPr lang="en-AU" sz="2590"/>
              <a:t>(not the opposite side)</a:t>
            </a:r>
            <a:endParaRPr/>
          </a:p>
          <a:p>
            <a:pPr indent="-342900" lvl="0" marL="342900" rtl="0" algn="l">
              <a:spcBef>
                <a:spcPts val="518"/>
              </a:spcBef>
              <a:spcAft>
                <a:spcPts val="0"/>
              </a:spcAft>
              <a:buClr>
                <a:schemeClr val="dk1"/>
              </a:buClr>
              <a:buSzPts val="2590"/>
              <a:buChar char="•"/>
            </a:pPr>
            <a:r>
              <a:rPr lang="en-AU" sz="2590"/>
              <a:t>The defenfer who makes the 3</a:t>
            </a:r>
            <a:r>
              <a:rPr baseline="30000" lang="en-AU" sz="2590"/>
              <a:t>rd</a:t>
            </a:r>
            <a:r>
              <a:rPr lang="en-AU" sz="2590"/>
              <a:t> fault.</a:t>
            </a:r>
            <a:br>
              <a:rPr lang="en-AU" sz="2590"/>
            </a:br>
            <a:r>
              <a:rPr lang="en-AU" sz="2590"/>
              <a:t>Don’t care if it’s another defender who made the previous faults.</a:t>
            </a:r>
            <a:endParaRPr/>
          </a:p>
          <a:p>
            <a:pPr indent="-342900" lvl="0" marL="342900" rtl="0" algn="l">
              <a:spcBef>
                <a:spcPts val="518"/>
              </a:spcBef>
              <a:spcAft>
                <a:spcPts val="0"/>
              </a:spcAft>
              <a:buClr>
                <a:schemeClr val="dk1"/>
              </a:buClr>
              <a:buSzPts val="2590"/>
              <a:buChar char="•"/>
            </a:pPr>
            <a:r>
              <a:rPr lang="en-AU" sz="2590"/>
              <a:t>Duration  = </a:t>
            </a:r>
            <a:r>
              <a:rPr lang="en-AU" sz="2590">
                <a:solidFill>
                  <a:srgbClr val="FF0000"/>
                </a:solidFill>
              </a:rPr>
              <a:t>until the end of the possession</a:t>
            </a:r>
            <a:endParaRPr/>
          </a:p>
          <a:p>
            <a:pPr indent="-342900" lvl="0" marL="342900" rtl="0" algn="l">
              <a:spcBef>
                <a:spcPts val="518"/>
              </a:spcBef>
              <a:spcAft>
                <a:spcPts val="0"/>
              </a:spcAft>
              <a:buClr>
                <a:schemeClr val="dk1"/>
              </a:buClr>
              <a:buSzPts val="2590"/>
              <a:buChar char="•"/>
            </a:pPr>
            <a:r>
              <a:rPr lang="en-AU" sz="2590"/>
              <a:t>Do not need to go to sub box to enter</a:t>
            </a:r>
            <a:endParaRPr/>
          </a:p>
        </p:txBody>
      </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3" name="Shape 723"/>
        <p:cNvGrpSpPr/>
        <p:nvPr/>
      </p:nvGrpSpPr>
      <p:grpSpPr>
        <a:xfrm>
          <a:off x="0" y="0"/>
          <a:ext cx="0" cy="0"/>
          <a:chOff x="0" y="0"/>
          <a:chExt cx="0" cy="0"/>
        </a:xfrm>
      </p:grpSpPr>
      <p:sp>
        <p:nvSpPr>
          <p:cNvPr id="724" name="Google Shape;724;p55"/>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Arial"/>
              <a:buNone/>
            </a:pPr>
            <a:r>
              <a:rPr lang="en-AU"/>
              <a:t>Roll-ball and The Half</a:t>
            </a:r>
            <a:endParaRPr/>
          </a:p>
        </p:txBody>
      </p:sp>
      <p:sp>
        <p:nvSpPr>
          <p:cNvPr id="725" name="Google Shape;725;p55"/>
          <p:cNvSpPr txBox="1"/>
          <p:nvPr>
            <p:ph idx="1" type="body"/>
          </p:nvPr>
        </p:nvSpPr>
        <p:spPr>
          <a:xfrm>
            <a:off x="457200" y="1628800"/>
            <a:ext cx="8229600" cy="4525963"/>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Clr>
                <a:schemeClr val="dk1"/>
              </a:buClr>
              <a:buSzPts val="2400"/>
              <a:buNone/>
            </a:pPr>
            <a:r>
              <a:rPr lang="en-AU" sz="2400"/>
              <a:t>Things you may not know:</a:t>
            </a:r>
            <a:endParaRPr/>
          </a:p>
          <a:p>
            <a:pPr indent="-342900" lvl="0" marL="342900" rtl="0" algn="l">
              <a:spcBef>
                <a:spcPts val="480"/>
              </a:spcBef>
              <a:spcAft>
                <a:spcPts val="0"/>
              </a:spcAft>
              <a:buClr>
                <a:schemeClr val="dk1"/>
              </a:buClr>
              <a:buSzPts val="2400"/>
              <a:buChar char="•"/>
            </a:pPr>
            <a:r>
              <a:rPr lang="en-AU" sz="2400"/>
              <a:t>A roll-ball can replace a tap-ball, but not the other way around</a:t>
            </a:r>
            <a:endParaRPr/>
          </a:p>
          <a:p>
            <a:pPr indent="-342900" lvl="0" marL="342900" rtl="0" algn="l">
              <a:spcBef>
                <a:spcPts val="480"/>
              </a:spcBef>
              <a:spcAft>
                <a:spcPts val="0"/>
              </a:spcAft>
              <a:buClr>
                <a:schemeClr val="dk1"/>
              </a:buClr>
              <a:buSzPts val="2400"/>
              <a:buChar char="•"/>
            </a:pPr>
            <a:r>
              <a:rPr lang="en-AU" sz="2400"/>
              <a:t>The ball can be rolled, but not more than one metre</a:t>
            </a:r>
            <a:endParaRPr/>
          </a:p>
          <a:p>
            <a:pPr indent="-342900" lvl="0" marL="342900" rtl="0" algn="l">
              <a:spcBef>
                <a:spcPts val="480"/>
              </a:spcBef>
              <a:spcAft>
                <a:spcPts val="0"/>
              </a:spcAft>
              <a:buClr>
                <a:schemeClr val="dk1"/>
              </a:buClr>
              <a:buSzPts val="2400"/>
              <a:buChar char="•"/>
            </a:pPr>
            <a:r>
              <a:rPr lang="en-AU" sz="2400"/>
              <a:t>The ball must pass ‘under’ the body (‘inside’ the legs) or under the foot</a:t>
            </a:r>
            <a:endParaRPr/>
          </a:p>
          <a:p>
            <a:pPr indent="-342900" lvl="0" marL="342900" rtl="0" algn="l">
              <a:spcBef>
                <a:spcPts val="480"/>
              </a:spcBef>
              <a:spcAft>
                <a:spcPts val="0"/>
              </a:spcAft>
              <a:buClr>
                <a:schemeClr val="dk1"/>
              </a:buClr>
              <a:buSzPts val="2400"/>
              <a:buChar char="•"/>
            </a:pPr>
            <a:r>
              <a:rPr lang="en-AU" sz="2400"/>
              <a:t>The touched player and the half can use the foot to control the ball</a:t>
            </a:r>
            <a:endParaRPr/>
          </a:p>
          <a:p>
            <a:pPr indent="0" lvl="0" marL="0" rtl="0" algn="l">
              <a:spcBef>
                <a:spcPts val="480"/>
              </a:spcBef>
              <a:spcAft>
                <a:spcPts val="0"/>
              </a:spcAft>
              <a:buClr>
                <a:schemeClr val="dk1"/>
              </a:buClr>
              <a:buSzPts val="2400"/>
              <a:buNone/>
            </a:pPr>
            <a:r>
              <a:t/>
            </a:r>
            <a:endParaRPr sz="2400"/>
          </a:p>
        </p:txBody>
      </p: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0" name="Shape 730"/>
        <p:cNvGrpSpPr/>
        <p:nvPr/>
      </p:nvGrpSpPr>
      <p:grpSpPr>
        <a:xfrm>
          <a:off x="0" y="0"/>
          <a:ext cx="0" cy="0"/>
          <a:chOff x="0" y="0"/>
          <a:chExt cx="0" cy="0"/>
        </a:xfrm>
      </p:grpSpPr>
      <p:sp>
        <p:nvSpPr>
          <p:cNvPr id="731" name="Google Shape;731;p5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Arial"/>
              <a:buNone/>
            </a:pPr>
            <a:r>
              <a:rPr lang="en-AU"/>
              <a:t>Roll-ball and The Half</a:t>
            </a:r>
            <a:endParaRPr/>
          </a:p>
        </p:txBody>
      </p:sp>
      <p:sp>
        <p:nvSpPr>
          <p:cNvPr id="732" name="Google Shape;732;p56"/>
          <p:cNvSpPr txBox="1"/>
          <p:nvPr>
            <p:ph idx="1" type="body"/>
          </p:nvPr>
        </p:nvSpPr>
        <p:spPr>
          <a:xfrm>
            <a:off x="457200" y="1628800"/>
            <a:ext cx="8229600" cy="4525963"/>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Clr>
                <a:schemeClr val="dk1"/>
              </a:buClr>
              <a:buSzPts val="2800"/>
              <a:buNone/>
            </a:pPr>
            <a:r>
              <a:rPr lang="en-AU" sz="2800"/>
              <a:t>Things you may not know:</a:t>
            </a:r>
            <a:endParaRPr/>
          </a:p>
          <a:p>
            <a:pPr indent="-342900" lvl="0" marL="342900" rtl="0" algn="l">
              <a:spcBef>
                <a:spcPts val="560"/>
              </a:spcBef>
              <a:spcAft>
                <a:spcPts val="0"/>
              </a:spcAft>
              <a:buClr>
                <a:schemeClr val="dk1"/>
              </a:buClr>
              <a:buSzPts val="2800"/>
              <a:buChar char="•"/>
            </a:pPr>
            <a:r>
              <a:rPr lang="en-AU" sz="2800"/>
              <a:t>The half may control the ball with a foot</a:t>
            </a:r>
            <a:endParaRPr/>
          </a:p>
          <a:p>
            <a:pPr indent="-342900" lvl="0" marL="342900" rtl="0" algn="l">
              <a:spcBef>
                <a:spcPts val="560"/>
              </a:spcBef>
              <a:spcAft>
                <a:spcPts val="0"/>
              </a:spcAft>
              <a:buClr>
                <a:schemeClr val="dk1"/>
              </a:buClr>
              <a:buSzPts val="2800"/>
              <a:buChar char="•"/>
            </a:pPr>
            <a:r>
              <a:rPr lang="en-AU" sz="2800"/>
              <a:t>The half cannot score but can enter the in-goal area</a:t>
            </a:r>
            <a:endParaRPr/>
          </a:p>
          <a:p>
            <a:pPr indent="-342900" lvl="0" marL="342900" rtl="0" algn="l">
              <a:spcBef>
                <a:spcPts val="560"/>
              </a:spcBef>
              <a:spcAft>
                <a:spcPts val="0"/>
              </a:spcAft>
              <a:buClr>
                <a:schemeClr val="dk1"/>
              </a:buClr>
              <a:buSzPts val="2800"/>
              <a:buChar char="•"/>
            </a:pPr>
            <a:r>
              <a:rPr lang="en-AU" sz="2800"/>
              <a:t>A half who ‘scores’ instead loses possession</a:t>
            </a:r>
            <a:endParaRPr/>
          </a:p>
          <a:p>
            <a:pPr indent="0" lvl="0" marL="0" rtl="0" algn="l">
              <a:spcBef>
                <a:spcPts val="560"/>
              </a:spcBef>
              <a:spcAft>
                <a:spcPts val="0"/>
              </a:spcAft>
              <a:buClr>
                <a:schemeClr val="dk1"/>
              </a:buClr>
              <a:buSzPts val="2800"/>
              <a:buNone/>
            </a:pPr>
            <a:r>
              <a:t/>
            </a:r>
            <a:endParaRPr sz="2800"/>
          </a:p>
        </p:txBody>
      </p:sp>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7" name="Shape 737"/>
        <p:cNvGrpSpPr/>
        <p:nvPr/>
      </p:nvGrpSpPr>
      <p:grpSpPr>
        <a:xfrm>
          <a:off x="0" y="0"/>
          <a:ext cx="0" cy="0"/>
          <a:chOff x="0" y="0"/>
          <a:chExt cx="0" cy="0"/>
        </a:xfrm>
      </p:grpSpPr>
      <p:sp>
        <p:nvSpPr>
          <p:cNvPr id="738" name="Google Shape;738;p5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Arial"/>
              <a:buNone/>
            </a:pPr>
            <a:r>
              <a:rPr lang="en-AU"/>
              <a:t>Onside and Offside</a:t>
            </a:r>
            <a:endParaRPr/>
          </a:p>
        </p:txBody>
      </p:sp>
      <p:sp>
        <p:nvSpPr>
          <p:cNvPr id="739" name="Google Shape;739;p57"/>
          <p:cNvSpPr txBox="1"/>
          <p:nvPr>
            <p:ph idx="1" type="body"/>
          </p:nvPr>
        </p:nvSpPr>
        <p:spPr>
          <a:xfrm>
            <a:off x="457200" y="1628800"/>
            <a:ext cx="6117365" cy="4525963"/>
          </a:xfrm>
          <a:prstGeom prst="rect">
            <a:avLst/>
          </a:prstGeom>
          <a:noFill/>
          <a:ln>
            <a:noFill/>
          </a:ln>
        </p:spPr>
        <p:txBody>
          <a:bodyPr anchorCtr="0" anchor="t" bIns="45700" lIns="91425" spcFirstLastPara="1" rIns="91425" wrap="square" tIns="45700">
            <a:normAutofit/>
          </a:bodyPr>
          <a:lstStyle/>
          <a:p>
            <a:pPr indent="-342900" lvl="0" marL="342900" rtl="0" algn="l">
              <a:spcBef>
                <a:spcPts val="0"/>
              </a:spcBef>
              <a:spcAft>
                <a:spcPts val="0"/>
              </a:spcAft>
              <a:buClr>
                <a:schemeClr val="dk1"/>
              </a:buClr>
              <a:buSzPts val="2400"/>
              <a:buChar char="•"/>
            </a:pPr>
            <a:r>
              <a:rPr lang="en-AU" sz="2400"/>
              <a:t>What defines onside?</a:t>
            </a:r>
            <a:endParaRPr/>
          </a:p>
          <a:p>
            <a:pPr indent="-342900" lvl="0" marL="342900" rtl="0" algn="l">
              <a:spcBef>
                <a:spcPts val="480"/>
              </a:spcBef>
              <a:spcAft>
                <a:spcPts val="0"/>
              </a:spcAft>
              <a:buClr>
                <a:schemeClr val="dk1"/>
              </a:buClr>
              <a:buSzPts val="2400"/>
              <a:buChar char="•"/>
            </a:pPr>
            <a:r>
              <a:rPr lang="en-AU" sz="2400"/>
              <a:t>What defines offside?</a:t>
            </a:r>
            <a:endParaRPr/>
          </a:p>
          <a:p>
            <a:pPr indent="-190500" lvl="0" marL="342900" rtl="0" algn="l">
              <a:spcBef>
                <a:spcPts val="480"/>
              </a:spcBef>
              <a:spcAft>
                <a:spcPts val="0"/>
              </a:spcAft>
              <a:buClr>
                <a:schemeClr val="dk1"/>
              </a:buClr>
              <a:buSzPts val="2400"/>
              <a:buNone/>
            </a:pPr>
            <a:r>
              <a:t/>
            </a:r>
            <a:endParaRPr sz="2400"/>
          </a:p>
          <a:p>
            <a:pPr indent="-342900" lvl="0" marL="342900" rtl="0" algn="l">
              <a:spcBef>
                <a:spcPts val="480"/>
              </a:spcBef>
              <a:spcAft>
                <a:spcPts val="0"/>
              </a:spcAft>
              <a:buClr>
                <a:schemeClr val="dk1"/>
              </a:buClr>
              <a:buSzPts val="2400"/>
              <a:buChar char="•"/>
            </a:pPr>
            <a:r>
              <a:rPr lang="en-AU" sz="2400"/>
              <a:t>What happens when a player is offside?</a:t>
            </a:r>
            <a:endParaRPr/>
          </a:p>
          <a:p>
            <a:pPr indent="-190500" lvl="0" marL="342900" rtl="0" algn="l">
              <a:spcBef>
                <a:spcPts val="480"/>
              </a:spcBef>
              <a:spcAft>
                <a:spcPts val="0"/>
              </a:spcAft>
              <a:buClr>
                <a:schemeClr val="dk1"/>
              </a:buClr>
              <a:buSzPts val="2400"/>
              <a:buNone/>
            </a:pPr>
            <a:r>
              <a:t/>
            </a:r>
            <a:endParaRPr sz="2400"/>
          </a:p>
          <a:p>
            <a:pPr indent="-342900" lvl="0" marL="342900" rtl="0" algn="l">
              <a:spcBef>
                <a:spcPts val="480"/>
              </a:spcBef>
              <a:spcAft>
                <a:spcPts val="0"/>
              </a:spcAft>
              <a:buClr>
                <a:schemeClr val="dk1"/>
              </a:buClr>
              <a:buSzPts val="2400"/>
              <a:buChar char="•"/>
            </a:pPr>
            <a:r>
              <a:rPr lang="en-AU" sz="2400"/>
              <a:t>What actions do you take as a referee when a player is offside?</a:t>
            </a:r>
            <a:endParaRPr/>
          </a:p>
          <a:p>
            <a:pPr indent="-342900" lvl="0" marL="342900" rtl="0" algn="l">
              <a:spcBef>
                <a:spcPts val="480"/>
              </a:spcBef>
              <a:spcAft>
                <a:spcPts val="0"/>
              </a:spcAft>
              <a:buClr>
                <a:schemeClr val="dk1"/>
              </a:buClr>
              <a:buSzPts val="2400"/>
              <a:buChar char="•"/>
            </a:pPr>
            <a:r>
              <a:rPr lang="en-AU" sz="2400"/>
              <a:t>What actions do you take when they return onside?</a:t>
            </a:r>
            <a:endParaRPr/>
          </a:p>
        </p:txBody>
      </p:sp>
      <p:pic>
        <p:nvPicPr>
          <p:cNvPr descr="Ref04 - The Mark" id="740" name="Google Shape;740;p57"/>
          <p:cNvPicPr preferRelativeResize="0"/>
          <p:nvPr/>
        </p:nvPicPr>
        <p:blipFill rotWithShape="1">
          <a:blip r:embed="rId3">
            <a:alphaModFix/>
          </a:blip>
          <a:srcRect b="0" l="0" r="0" t="0"/>
          <a:stretch/>
        </p:blipFill>
        <p:spPr>
          <a:xfrm>
            <a:off x="6574565" y="1628800"/>
            <a:ext cx="2112235" cy="3168352"/>
          </a:xfrm>
          <a:prstGeom prst="rect">
            <a:avLst/>
          </a:prstGeom>
          <a:noFill/>
          <a:ln>
            <a:noFill/>
          </a:ln>
        </p:spPr>
      </p:pic>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5" name="Shape 745"/>
        <p:cNvGrpSpPr/>
        <p:nvPr/>
      </p:nvGrpSpPr>
      <p:grpSpPr>
        <a:xfrm>
          <a:off x="0" y="0"/>
          <a:ext cx="0" cy="0"/>
          <a:chOff x="0" y="0"/>
          <a:chExt cx="0" cy="0"/>
        </a:xfrm>
      </p:grpSpPr>
      <p:sp>
        <p:nvSpPr>
          <p:cNvPr id="746" name="Google Shape;746;p5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Arial"/>
              <a:buNone/>
            </a:pPr>
            <a:r>
              <a:rPr lang="en-AU"/>
              <a:t>Onside and Offside</a:t>
            </a:r>
            <a:endParaRPr/>
          </a:p>
        </p:txBody>
      </p:sp>
      <p:sp>
        <p:nvSpPr>
          <p:cNvPr id="747" name="Google Shape;747;p58"/>
          <p:cNvSpPr txBox="1"/>
          <p:nvPr>
            <p:ph idx="1" type="body"/>
          </p:nvPr>
        </p:nvSpPr>
        <p:spPr>
          <a:xfrm>
            <a:off x="457200" y="1628800"/>
            <a:ext cx="8229600" cy="4525963"/>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Clr>
                <a:schemeClr val="dk1"/>
              </a:buClr>
              <a:buSzPts val="2400"/>
              <a:buNone/>
            </a:pPr>
            <a:r>
              <a:rPr lang="en-AU" sz="2400"/>
              <a:t>Positioning skill at Level Two includes:</a:t>
            </a:r>
            <a:endParaRPr/>
          </a:p>
          <a:p>
            <a:pPr indent="-342900" lvl="0" marL="342900" rtl="0" algn="l">
              <a:spcBef>
                <a:spcPts val="480"/>
              </a:spcBef>
              <a:spcAft>
                <a:spcPts val="0"/>
              </a:spcAft>
              <a:buClr>
                <a:schemeClr val="dk1"/>
              </a:buClr>
              <a:buSzPts val="2400"/>
              <a:buChar char="•"/>
            </a:pPr>
            <a:r>
              <a:rPr b="1" lang="en-AU" sz="2400"/>
              <a:t>Set the 7 meter </a:t>
            </a:r>
            <a:r>
              <a:rPr lang="en-AU" sz="2400"/>
              <a:t>defensive line and peek both sides</a:t>
            </a:r>
            <a:endParaRPr/>
          </a:p>
          <a:p>
            <a:pPr indent="-190500" lvl="0" marL="342900" rtl="0" algn="l">
              <a:spcBef>
                <a:spcPts val="480"/>
              </a:spcBef>
              <a:spcAft>
                <a:spcPts val="0"/>
              </a:spcAft>
              <a:buClr>
                <a:schemeClr val="dk1"/>
              </a:buClr>
              <a:buSzPts val="2400"/>
              <a:buNone/>
            </a:pPr>
            <a:r>
              <a:t/>
            </a:r>
            <a:endParaRPr sz="2400"/>
          </a:p>
          <a:p>
            <a:pPr indent="-342900" lvl="0" marL="342900" rtl="0" algn="l">
              <a:spcBef>
                <a:spcPts val="480"/>
              </a:spcBef>
              <a:spcAft>
                <a:spcPts val="0"/>
              </a:spcAft>
              <a:buClr>
                <a:schemeClr val="dk1"/>
              </a:buClr>
              <a:buSzPts val="2400"/>
              <a:buChar char="•"/>
            </a:pPr>
            <a:r>
              <a:rPr b="1" lang="en-AU" sz="2400"/>
              <a:t>Communicate</a:t>
            </a:r>
            <a:r>
              <a:rPr lang="en-AU" sz="2400"/>
              <a:t> offside players by number or position and using a pointed arm if possible</a:t>
            </a:r>
            <a:endParaRPr/>
          </a:p>
          <a:p>
            <a:pPr indent="-190500" lvl="0" marL="342900" rtl="0" algn="l">
              <a:spcBef>
                <a:spcPts val="480"/>
              </a:spcBef>
              <a:spcAft>
                <a:spcPts val="0"/>
              </a:spcAft>
              <a:buClr>
                <a:schemeClr val="dk1"/>
              </a:buClr>
              <a:buSzPts val="2400"/>
              <a:buNone/>
            </a:pPr>
            <a:r>
              <a:t/>
            </a:r>
            <a:endParaRPr sz="2400"/>
          </a:p>
          <a:p>
            <a:pPr indent="-342900" lvl="0" marL="342900" rtl="0" algn="l">
              <a:spcBef>
                <a:spcPts val="480"/>
              </a:spcBef>
              <a:spcAft>
                <a:spcPts val="0"/>
              </a:spcAft>
              <a:buClr>
                <a:schemeClr val="dk1"/>
              </a:buClr>
              <a:buSzPts val="2400"/>
              <a:buChar char="•"/>
            </a:pPr>
            <a:r>
              <a:rPr lang="en-AU" sz="2400"/>
              <a:t>Eyes on the roll-ball and the Half’s action</a:t>
            </a:r>
            <a:endParaRPr/>
          </a:p>
          <a:p>
            <a:pPr indent="-190500" lvl="0" marL="342900" rtl="0" algn="l">
              <a:spcBef>
                <a:spcPts val="480"/>
              </a:spcBef>
              <a:spcAft>
                <a:spcPts val="0"/>
              </a:spcAft>
              <a:buClr>
                <a:schemeClr val="dk1"/>
              </a:buClr>
              <a:buSzPts val="2400"/>
              <a:buNone/>
            </a:pPr>
            <a:r>
              <a:t/>
            </a:r>
            <a:endParaRPr sz="2400"/>
          </a:p>
          <a:p>
            <a:pPr indent="-342900" lvl="0" marL="342900" rtl="0" algn="l">
              <a:spcBef>
                <a:spcPts val="480"/>
              </a:spcBef>
              <a:spcAft>
                <a:spcPts val="0"/>
              </a:spcAft>
              <a:buClr>
                <a:schemeClr val="dk1"/>
              </a:buClr>
              <a:buSzPts val="2400"/>
              <a:buChar char="•"/>
            </a:pPr>
            <a:r>
              <a:rPr lang="en-AU" sz="2400"/>
              <a:t>Leave the defensive line as the half touches the ball</a:t>
            </a:r>
            <a:endParaRPr/>
          </a:p>
          <a:p>
            <a:pPr indent="0" lvl="0" marL="0" rtl="0" algn="l">
              <a:spcBef>
                <a:spcPts val="480"/>
              </a:spcBef>
              <a:spcAft>
                <a:spcPts val="0"/>
              </a:spcAft>
              <a:buClr>
                <a:schemeClr val="dk1"/>
              </a:buClr>
              <a:buSzPts val="2400"/>
              <a:buNone/>
            </a:pPr>
            <a:r>
              <a:t/>
            </a:r>
            <a:endParaRPr sz="2400"/>
          </a:p>
        </p:txBody>
      </p:sp>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1" name="Shape 751"/>
        <p:cNvGrpSpPr/>
        <p:nvPr/>
      </p:nvGrpSpPr>
      <p:grpSpPr>
        <a:xfrm>
          <a:off x="0" y="0"/>
          <a:ext cx="0" cy="0"/>
          <a:chOff x="0" y="0"/>
          <a:chExt cx="0" cy="0"/>
        </a:xfrm>
      </p:grpSpPr>
      <p:sp>
        <p:nvSpPr>
          <p:cNvPr id="752" name="Google Shape;752;p59"/>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Arial"/>
              <a:buNone/>
            </a:pPr>
            <a:r>
              <a:rPr lang="en-AU"/>
              <a:t>Onside and Offside</a:t>
            </a:r>
            <a:endParaRPr/>
          </a:p>
        </p:txBody>
      </p:sp>
      <p:sp>
        <p:nvSpPr>
          <p:cNvPr id="753" name="Google Shape;753;p59"/>
          <p:cNvSpPr txBox="1"/>
          <p:nvPr>
            <p:ph idx="1" type="body"/>
          </p:nvPr>
        </p:nvSpPr>
        <p:spPr>
          <a:xfrm>
            <a:off x="237828" y="2079402"/>
            <a:ext cx="4834880" cy="3437830"/>
          </a:xfrm>
          <a:prstGeom prst="rect">
            <a:avLst/>
          </a:prstGeom>
          <a:noFill/>
          <a:ln>
            <a:noFill/>
          </a:ln>
        </p:spPr>
        <p:txBody>
          <a:bodyPr anchorCtr="0" anchor="t" bIns="45700" lIns="91425" spcFirstLastPara="1" rIns="91425" wrap="square" tIns="45700">
            <a:normAutofit/>
          </a:bodyPr>
          <a:lstStyle/>
          <a:p>
            <a:pPr indent="0" lvl="0" marL="0" rtl="0" algn="l">
              <a:lnSpc>
                <a:spcPct val="80000"/>
              </a:lnSpc>
              <a:spcBef>
                <a:spcPts val="0"/>
              </a:spcBef>
              <a:spcAft>
                <a:spcPts val="0"/>
              </a:spcAft>
              <a:buClr>
                <a:schemeClr val="dk1"/>
              </a:buClr>
              <a:buSzPts val="2240"/>
              <a:buNone/>
            </a:pPr>
            <a:r>
              <a:rPr lang="en-AU" sz="2240"/>
              <a:t>Remember that </a:t>
            </a:r>
            <a:r>
              <a:rPr b="1" lang="en-AU" sz="2800"/>
              <a:t>You are the line </a:t>
            </a:r>
            <a:r>
              <a:rPr lang="en-AU" sz="2240"/>
              <a:t>- you must not declare players onside if they are in front of you</a:t>
            </a:r>
            <a:endParaRPr/>
          </a:p>
          <a:p>
            <a:pPr indent="0" lvl="0" marL="0" rtl="0" algn="l">
              <a:lnSpc>
                <a:spcPct val="80000"/>
              </a:lnSpc>
              <a:spcBef>
                <a:spcPts val="448"/>
              </a:spcBef>
              <a:spcAft>
                <a:spcPts val="0"/>
              </a:spcAft>
              <a:buClr>
                <a:schemeClr val="dk1"/>
              </a:buClr>
              <a:buSzPts val="2240"/>
              <a:buNone/>
            </a:pPr>
            <a:r>
              <a:t/>
            </a:r>
            <a:endParaRPr sz="2240"/>
          </a:p>
          <a:p>
            <a:pPr indent="0" lvl="0" marL="0" rtl="0" algn="l">
              <a:lnSpc>
                <a:spcPct val="80000"/>
              </a:lnSpc>
              <a:spcBef>
                <a:spcPts val="448"/>
              </a:spcBef>
              <a:spcAft>
                <a:spcPts val="0"/>
              </a:spcAft>
              <a:buClr>
                <a:schemeClr val="dk1"/>
              </a:buClr>
              <a:buSzPts val="2240"/>
              <a:buNone/>
            </a:pPr>
            <a:r>
              <a:rPr b="1" lang="en-AU" sz="2240"/>
              <a:t>Play advantage</a:t>
            </a:r>
            <a:r>
              <a:rPr lang="en-AU" sz="2240"/>
              <a:t> from offside situations at </a:t>
            </a:r>
            <a:r>
              <a:rPr b="1" lang="en-AU" sz="2240"/>
              <a:t>every </a:t>
            </a:r>
            <a:r>
              <a:rPr lang="en-AU" sz="2240"/>
              <a:t>opportunity. No warning is required to play advantage</a:t>
            </a:r>
            <a:endParaRPr/>
          </a:p>
          <a:p>
            <a:pPr indent="0" lvl="0" marL="0" rtl="0" algn="l">
              <a:lnSpc>
                <a:spcPct val="80000"/>
              </a:lnSpc>
              <a:spcBef>
                <a:spcPts val="448"/>
              </a:spcBef>
              <a:spcAft>
                <a:spcPts val="0"/>
              </a:spcAft>
              <a:buClr>
                <a:schemeClr val="dk1"/>
              </a:buClr>
              <a:buSzPts val="2240"/>
              <a:buNone/>
            </a:pPr>
            <a:r>
              <a:t/>
            </a:r>
            <a:endParaRPr sz="2240"/>
          </a:p>
          <a:p>
            <a:pPr indent="0" lvl="0" marL="0" rtl="0" algn="l">
              <a:lnSpc>
                <a:spcPct val="80000"/>
              </a:lnSpc>
              <a:spcBef>
                <a:spcPts val="448"/>
              </a:spcBef>
              <a:spcAft>
                <a:spcPts val="0"/>
              </a:spcAft>
              <a:buClr>
                <a:schemeClr val="dk1"/>
              </a:buClr>
              <a:buSzPts val="2240"/>
              <a:buNone/>
            </a:pPr>
            <a:r>
              <a:rPr lang="en-AU" sz="2240"/>
              <a:t>When no Half is in place, defenders can move forward without the referee </a:t>
            </a:r>
            <a:br>
              <a:rPr lang="en-AU" sz="2240"/>
            </a:br>
            <a:r>
              <a:rPr lang="en-AU" sz="2240"/>
              <a:t>but the referee </a:t>
            </a:r>
            <a:r>
              <a:rPr b="1" lang="en-AU" sz="2240"/>
              <a:t>must </a:t>
            </a:r>
            <a:r>
              <a:rPr lang="en-AU" sz="2240"/>
              <a:t>communicate</a:t>
            </a:r>
            <a:endParaRPr/>
          </a:p>
        </p:txBody>
      </p:sp>
      <p:pic>
        <p:nvPicPr>
          <p:cNvPr id="754" name="Google Shape;754;p59"/>
          <p:cNvPicPr preferRelativeResize="0"/>
          <p:nvPr/>
        </p:nvPicPr>
        <p:blipFill rotWithShape="1">
          <a:blip r:embed="rId3">
            <a:alphaModFix/>
          </a:blip>
          <a:srcRect b="0" l="0" r="0" t="0"/>
          <a:stretch/>
        </p:blipFill>
        <p:spPr>
          <a:xfrm>
            <a:off x="5325414" y="1271192"/>
            <a:ext cx="3326060" cy="3730724"/>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 name="Shape 122"/>
        <p:cNvGrpSpPr/>
        <p:nvPr/>
      </p:nvGrpSpPr>
      <p:grpSpPr>
        <a:xfrm>
          <a:off x="0" y="0"/>
          <a:ext cx="0" cy="0"/>
          <a:chOff x="0" y="0"/>
          <a:chExt cx="0" cy="0"/>
        </a:xfrm>
      </p:grpSpPr>
      <p:sp>
        <p:nvSpPr>
          <p:cNvPr id="123" name="Google Shape;123;p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Arial"/>
              <a:buNone/>
            </a:pPr>
            <a:r>
              <a:rPr lang="en-AU"/>
              <a:t>On-Field Assessment</a:t>
            </a:r>
            <a:endParaRPr/>
          </a:p>
        </p:txBody>
      </p:sp>
      <p:sp>
        <p:nvSpPr>
          <p:cNvPr id="124" name="Google Shape;124;p6"/>
          <p:cNvSpPr txBox="1"/>
          <p:nvPr>
            <p:ph idx="1" type="body"/>
          </p:nvPr>
        </p:nvSpPr>
        <p:spPr>
          <a:xfrm>
            <a:off x="457200" y="1600200"/>
            <a:ext cx="5050904" cy="4525963"/>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1850"/>
              <a:buNone/>
            </a:pPr>
            <a:r>
              <a:rPr lang="en-AU" sz="1850"/>
              <a:t>Areas of Competency for the on-field assessment are:</a:t>
            </a:r>
            <a:endParaRPr/>
          </a:p>
          <a:p>
            <a:pPr indent="-342900" lvl="0" marL="342900" rtl="0" algn="l">
              <a:lnSpc>
                <a:spcPct val="90000"/>
              </a:lnSpc>
              <a:spcBef>
                <a:spcPts val="370"/>
              </a:spcBef>
              <a:spcAft>
                <a:spcPts val="0"/>
              </a:spcAft>
              <a:buClr>
                <a:schemeClr val="dk1"/>
              </a:buClr>
              <a:buSzPts val="1850"/>
              <a:buChar char="•"/>
            </a:pPr>
            <a:r>
              <a:rPr lang="en-AU" sz="1850"/>
              <a:t>Pre-Game Duties (4 items)</a:t>
            </a:r>
            <a:endParaRPr/>
          </a:p>
          <a:p>
            <a:pPr indent="-342900" lvl="0" marL="342900" rtl="0" algn="l">
              <a:lnSpc>
                <a:spcPct val="90000"/>
              </a:lnSpc>
              <a:spcBef>
                <a:spcPts val="370"/>
              </a:spcBef>
              <a:spcAft>
                <a:spcPts val="0"/>
              </a:spcAft>
              <a:buClr>
                <a:schemeClr val="dk1"/>
              </a:buClr>
              <a:buSzPts val="1850"/>
              <a:buChar char="•"/>
            </a:pPr>
            <a:r>
              <a:rPr lang="en-AU" sz="1850"/>
              <a:t>Presentation (2 items)</a:t>
            </a:r>
            <a:endParaRPr/>
          </a:p>
          <a:p>
            <a:pPr indent="-342900" lvl="0" marL="342900" rtl="0" algn="l">
              <a:lnSpc>
                <a:spcPct val="90000"/>
              </a:lnSpc>
              <a:spcBef>
                <a:spcPts val="370"/>
              </a:spcBef>
              <a:spcAft>
                <a:spcPts val="0"/>
              </a:spcAft>
              <a:buClr>
                <a:schemeClr val="dk1"/>
              </a:buClr>
              <a:buSzPts val="1850"/>
              <a:buChar char="•"/>
            </a:pPr>
            <a:r>
              <a:rPr lang="en-AU" sz="1850"/>
              <a:t>Signals (3 items plus signals)</a:t>
            </a:r>
            <a:endParaRPr/>
          </a:p>
          <a:p>
            <a:pPr indent="-342900" lvl="0" marL="342900" rtl="0" algn="l">
              <a:lnSpc>
                <a:spcPct val="90000"/>
              </a:lnSpc>
              <a:spcBef>
                <a:spcPts val="370"/>
              </a:spcBef>
              <a:spcAft>
                <a:spcPts val="0"/>
              </a:spcAft>
              <a:buClr>
                <a:schemeClr val="dk1"/>
              </a:buClr>
              <a:buSzPts val="1850"/>
              <a:buChar char="•"/>
            </a:pPr>
            <a:r>
              <a:rPr lang="en-AU" sz="1850"/>
              <a:t>Control and Positioning (6 items)</a:t>
            </a:r>
            <a:endParaRPr/>
          </a:p>
          <a:p>
            <a:pPr indent="-342900" lvl="0" marL="342900" rtl="0" algn="l">
              <a:lnSpc>
                <a:spcPct val="90000"/>
              </a:lnSpc>
              <a:spcBef>
                <a:spcPts val="370"/>
              </a:spcBef>
              <a:spcAft>
                <a:spcPts val="0"/>
              </a:spcAft>
              <a:buClr>
                <a:schemeClr val="dk1"/>
              </a:buClr>
              <a:buSzPts val="1850"/>
              <a:buChar char="•"/>
            </a:pPr>
            <a:r>
              <a:rPr lang="en-AU" sz="1850"/>
              <a:t>Movement (3 items)</a:t>
            </a:r>
            <a:endParaRPr/>
          </a:p>
          <a:p>
            <a:pPr indent="-342900" lvl="0" marL="342900" rtl="0" algn="l">
              <a:lnSpc>
                <a:spcPct val="90000"/>
              </a:lnSpc>
              <a:spcBef>
                <a:spcPts val="370"/>
              </a:spcBef>
              <a:spcAft>
                <a:spcPts val="0"/>
              </a:spcAft>
              <a:buClr>
                <a:schemeClr val="dk1"/>
              </a:buClr>
              <a:buSzPts val="1850"/>
              <a:buChar char="•"/>
            </a:pPr>
            <a:r>
              <a:rPr lang="en-AU" sz="1850"/>
              <a:t>Refereeing Systems (3 items)</a:t>
            </a:r>
            <a:endParaRPr/>
          </a:p>
          <a:p>
            <a:pPr indent="-342900" lvl="0" marL="342900" rtl="0" algn="l">
              <a:lnSpc>
                <a:spcPct val="90000"/>
              </a:lnSpc>
              <a:spcBef>
                <a:spcPts val="370"/>
              </a:spcBef>
              <a:spcAft>
                <a:spcPts val="0"/>
              </a:spcAft>
              <a:buClr>
                <a:schemeClr val="dk1"/>
              </a:buClr>
              <a:buSzPts val="1850"/>
              <a:buChar char="•"/>
            </a:pPr>
            <a:r>
              <a:rPr lang="en-AU" sz="1850"/>
              <a:t>Communication (4 items)</a:t>
            </a:r>
            <a:endParaRPr/>
          </a:p>
          <a:p>
            <a:pPr indent="-342900" lvl="0" marL="342900" rtl="0" algn="l">
              <a:lnSpc>
                <a:spcPct val="90000"/>
              </a:lnSpc>
              <a:spcBef>
                <a:spcPts val="370"/>
              </a:spcBef>
              <a:spcAft>
                <a:spcPts val="0"/>
              </a:spcAft>
              <a:buClr>
                <a:schemeClr val="dk1"/>
              </a:buClr>
              <a:buSzPts val="1850"/>
              <a:buChar char="•"/>
            </a:pPr>
            <a:r>
              <a:rPr lang="en-AU" sz="1850"/>
              <a:t>Rulings (3 items)</a:t>
            </a:r>
            <a:endParaRPr/>
          </a:p>
          <a:p>
            <a:pPr indent="0" lvl="0" marL="0" rtl="0" algn="l">
              <a:lnSpc>
                <a:spcPct val="90000"/>
              </a:lnSpc>
              <a:spcBef>
                <a:spcPts val="370"/>
              </a:spcBef>
              <a:spcAft>
                <a:spcPts val="0"/>
              </a:spcAft>
              <a:buClr>
                <a:schemeClr val="dk1"/>
              </a:buClr>
              <a:buSzPts val="1850"/>
              <a:buNone/>
            </a:pPr>
            <a:r>
              <a:t/>
            </a:r>
            <a:endParaRPr sz="1850"/>
          </a:p>
          <a:p>
            <a:pPr indent="0" lvl="0" marL="0" rtl="0" algn="l">
              <a:lnSpc>
                <a:spcPct val="90000"/>
              </a:lnSpc>
              <a:spcBef>
                <a:spcPts val="370"/>
              </a:spcBef>
              <a:spcAft>
                <a:spcPts val="0"/>
              </a:spcAft>
              <a:buClr>
                <a:schemeClr val="dk1"/>
              </a:buClr>
              <a:buSzPts val="1850"/>
              <a:buNone/>
            </a:pPr>
            <a:r>
              <a:rPr lang="en-AU" sz="1850"/>
              <a:t>You must achieve a majority of items to pass a competency area.</a:t>
            </a:r>
            <a:endParaRPr/>
          </a:p>
          <a:p>
            <a:pPr indent="0" lvl="0" marL="0" rtl="0" algn="l">
              <a:lnSpc>
                <a:spcPct val="90000"/>
              </a:lnSpc>
              <a:spcBef>
                <a:spcPts val="370"/>
              </a:spcBef>
              <a:spcAft>
                <a:spcPts val="0"/>
              </a:spcAft>
              <a:buClr>
                <a:schemeClr val="dk1"/>
              </a:buClr>
              <a:buSzPts val="1850"/>
              <a:buNone/>
            </a:pPr>
            <a:r>
              <a:rPr lang="en-AU" sz="1850"/>
              <a:t>You must pass all competency areas.</a:t>
            </a:r>
            <a:endParaRPr/>
          </a:p>
          <a:p>
            <a:pPr indent="-225425" lvl="0" marL="342900" rtl="0" algn="l">
              <a:lnSpc>
                <a:spcPct val="90000"/>
              </a:lnSpc>
              <a:spcBef>
                <a:spcPts val="370"/>
              </a:spcBef>
              <a:spcAft>
                <a:spcPts val="0"/>
              </a:spcAft>
              <a:buClr>
                <a:schemeClr val="dk1"/>
              </a:buClr>
              <a:buSzPts val="1850"/>
              <a:buNone/>
            </a:pPr>
            <a:r>
              <a:t/>
            </a:r>
            <a:endParaRPr sz="1850"/>
          </a:p>
          <a:p>
            <a:pPr indent="-225425" lvl="0" marL="342900" rtl="0" algn="l">
              <a:lnSpc>
                <a:spcPct val="90000"/>
              </a:lnSpc>
              <a:spcBef>
                <a:spcPts val="370"/>
              </a:spcBef>
              <a:spcAft>
                <a:spcPts val="0"/>
              </a:spcAft>
              <a:buClr>
                <a:schemeClr val="dk1"/>
              </a:buClr>
              <a:buSzPts val="1850"/>
              <a:buNone/>
            </a:pPr>
            <a:r>
              <a:t/>
            </a:r>
            <a:endParaRPr sz="1850"/>
          </a:p>
        </p:txBody>
      </p:sp>
      <p:pic>
        <p:nvPicPr>
          <p:cNvPr id="125" name="Google Shape;125;p6"/>
          <p:cNvPicPr preferRelativeResize="0"/>
          <p:nvPr/>
        </p:nvPicPr>
        <p:blipFill rotWithShape="1">
          <a:blip r:embed="rId3">
            <a:alphaModFix/>
          </a:blip>
          <a:srcRect b="0" l="0" r="0" t="0"/>
          <a:stretch/>
        </p:blipFill>
        <p:spPr>
          <a:xfrm>
            <a:off x="5508104" y="1831893"/>
            <a:ext cx="3471597" cy="4765459"/>
          </a:xfrm>
          <a:prstGeom prst="rect">
            <a:avLst/>
          </a:prstGeom>
          <a:noFill/>
          <a:ln>
            <a:noFill/>
          </a:ln>
        </p:spPr>
      </p:pic>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8" name="Shape 758"/>
        <p:cNvGrpSpPr/>
        <p:nvPr/>
      </p:nvGrpSpPr>
      <p:grpSpPr>
        <a:xfrm>
          <a:off x="0" y="0"/>
          <a:ext cx="0" cy="0"/>
          <a:chOff x="0" y="0"/>
          <a:chExt cx="0" cy="0"/>
        </a:xfrm>
      </p:grpSpPr>
      <p:sp>
        <p:nvSpPr>
          <p:cNvPr id="759" name="Google Shape;759;p60"/>
          <p:cNvSpPr txBox="1"/>
          <p:nvPr>
            <p:ph type="title"/>
          </p:nvPr>
        </p:nvSpPr>
        <p:spPr>
          <a:xfrm>
            <a:off x="924732" y="2069913"/>
            <a:ext cx="7128792" cy="711015"/>
          </a:xfrm>
          <a:prstGeom prst="rect">
            <a:avLst/>
          </a:prstGeom>
          <a:noFill/>
          <a:ln>
            <a:noFill/>
          </a:ln>
        </p:spPr>
        <p:txBody>
          <a:bodyPr anchorCtr="0" anchor="t" bIns="45700" lIns="91425" spcFirstLastPara="1" rIns="91425" wrap="square" tIns="45700">
            <a:normAutofit/>
          </a:bodyPr>
          <a:lstStyle/>
          <a:p>
            <a:pPr indent="0" lvl="0" marL="0" rtl="0" algn="ctr">
              <a:spcBef>
                <a:spcPts val="0"/>
              </a:spcBef>
              <a:spcAft>
                <a:spcPts val="0"/>
              </a:spcAft>
              <a:buClr>
                <a:schemeClr val="dk1"/>
              </a:buClr>
              <a:buSzPts val="4410"/>
              <a:buFont typeface="Arial"/>
              <a:buNone/>
            </a:pPr>
            <a:r>
              <a:rPr lang="en-AU" sz="4410"/>
              <a:t>MODULE 4</a:t>
            </a:r>
            <a:br>
              <a:rPr lang="en-AU" sz="4410"/>
            </a:br>
            <a:br>
              <a:rPr lang="en-AU" sz="3600"/>
            </a:br>
            <a:r>
              <a:rPr lang="en-AU" sz="3600"/>
              <a:t>TECHNICAL ASPECTS OF THE GAME OF TOUCH (PART 2)</a:t>
            </a:r>
            <a:endParaRPr/>
          </a:p>
        </p:txBody>
      </p:sp>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3" name="Shape 763"/>
        <p:cNvGrpSpPr/>
        <p:nvPr/>
      </p:nvGrpSpPr>
      <p:grpSpPr>
        <a:xfrm>
          <a:off x="0" y="0"/>
          <a:ext cx="0" cy="0"/>
          <a:chOff x="0" y="0"/>
          <a:chExt cx="0" cy="0"/>
        </a:xfrm>
      </p:grpSpPr>
      <p:sp>
        <p:nvSpPr>
          <p:cNvPr id="764" name="Google Shape;764;p6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Arial"/>
              <a:buNone/>
            </a:pPr>
            <a:r>
              <a:rPr lang="en-AU"/>
              <a:t>Technical Areas</a:t>
            </a:r>
            <a:endParaRPr/>
          </a:p>
        </p:txBody>
      </p:sp>
      <p:sp>
        <p:nvSpPr>
          <p:cNvPr id="765" name="Google Shape;765;p61"/>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p>
            <a:pPr indent="-342900" lvl="0" marL="342900" rtl="0" algn="l">
              <a:spcBef>
                <a:spcPts val="0"/>
              </a:spcBef>
              <a:spcAft>
                <a:spcPts val="0"/>
              </a:spcAft>
              <a:buClr>
                <a:schemeClr val="dk1"/>
              </a:buClr>
              <a:buSzPts val="3200"/>
              <a:buChar char="•"/>
            </a:pPr>
            <a:r>
              <a:rPr lang="en-AU"/>
              <a:t>Forward Pass</a:t>
            </a:r>
            <a:endParaRPr/>
          </a:p>
          <a:p>
            <a:pPr indent="-342900" lvl="0" marL="342900" rtl="0" algn="l">
              <a:spcBef>
                <a:spcPts val="640"/>
              </a:spcBef>
              <a:spcAft>
                <a:spcPts val="0"/>
              </a:spcAft>
              <a:buClr>
                <a:schemeClr val="dk1"/>
              </a:buClr>
              <a:buSzPts val="3200"/>
              <a:buChar char="•"/>
            </a:pPr>
            <a:r>
              <a:rPr lang="en-AU"/>
              <a:t>Late Pass</a:t>
            </a:r>
            <a:endParaRPr/>
          </a:p>
          <a:p>
            <a:pPr indent="-342900" lvl="0" marL="342900" rtl="0" algn="l">
              <a:spcBef>
                <a:spcPts val="640"/>
              </a:spcBef>
              <a:spcAft>
                <a:spcPts val="0"/>
              </a:spcAft>
              <a:buClr>
                <a:schemeClr val="dk1"/>
              </a:buClr>
              <a:buSzPts val="3200"/>
              <a:buChar char="•"/>
            </a:pPr>
            <a:r>
              <a:rPr lang="en-AU"/>
              <a:t>Try</a:t>
            </a:r>
            <a:endParaRPr/>
          </a:p>
          <a:p>
            <a:pPr indent="-342900" lvl="0" marL="342900" rtl="0" algn="l">
              <a:spcBef>
                <a:spcPts val="640"/>
              </a:spcBef>
              <a:spcAft>
                <a:spcPts val="0"/>
              </a:spcAft>
              <a:buClr>
                <a:schemeClr val="dk1"/>
              </a:buClr>
              <a:buSzPts val="3200"/>
              <a:buChar char="•"/>
            </a:pPr>
            <a:r>
              <a:rPr lang="en-AU"/>
              <a:t>Drop Off</a:t>
            </a:r>
            <a:endParaRPr/>
          </a:p>
          <a:p>
            <a:pPr indent="-342900" lvl="0" marL="342900" rtl="0" algn="l">
              <a:spcBef>
                <a:spcPts val="640"/>
              </a:spcBef>
              <a:spcAft>
                <a:spcPts val="0"/>
              </a:spcAft>
              <a:buClr>
                <a:schemeClr val="dk1"/>
              </a:buClr>
              <a:buSzPts val="3200"/>
              <a:buChar char="•"/>
            </a:pPr>
            <a:r>
              <a:rPr lang="en-AU"/>
              <a:t>Advantage</a:t>
            </a:r>
            <a:endParaRPr/>
          </a:p>
          <a:p>
            <a:pPr indent="-139700" lvl="0" marL="342900" rtl="0" algn="l">
              <a:spcBef>
                <a:spcPts val="640"/>
              </a:spcBef>
              <a:spcAft>
                <a:spcPts val="0"/>
              </a:spcAft>
              <a:buClr>
                <a:schemeClr val="dk1"/>
              </a:buClr>
              <a:buSzPts val="3200"/>
              <a:buNone/>
            </a:pPr>
            <a:r>
              <a:t/>
            </a:r>
            <a:endParaRPr/>
          </a:p>
        </p:txBody>
      </p:sp>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0" name="Shape 770"/>
        <p:cNvGrpSpPr/>
        <p:nvPr/>
      </p:nvGrpSpPr>
      <p:grpSpPr>
        <a:xfrm>
          <a:off x="0" y="0"/>
          <a:ext cx="0" cy="0"/>
          <a:chOff x="0" y="0"/>
          <a:chExt cx="0" cy="0"/>
        </a:xfrm>
      </p:grpSpPr>
      <p:sp>
        <p:nvSpPr>
          <p:cNvPr id="771" name="Google Shape;771;p62"/>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Arial"/>
              <a:buNone/>
            </a:pPr>
            <a:r>
              <a:rPr lang="en-AU"/>
              <a:t>Forward Pass</a:t>
            </a:r>
            <a:endParaRPr/>
          </a:p>
        </p:txBody>
      </p:sp>
      <p:sp>
        <p:nvSpPr>
          <p:cNvPr id="772" name="Google Shape;772;p62"/>
          <p:cNvSpPr txBox="1"/>
          <p:nvPr>
            <p:ph idx="1" type="body"/>
          </p:nvPr>
        </p:nvSpPr>
        <p:spPr>
          <a:xfrm>
            <a:off x="3419872" y="1925960"/>
            <a:ext cx="5616624" cy="1143000"/>
          </a:xfrm>
          <a:prstGeom prst="rect">
            <a:avLst/>
          </a:prstGeom>
          <a:noFill/>
          <a:ln>
            <a:noFill/>
          </a:ln>
        </p:spPr>
        <p:txBody>
          <a:bodyPr anchorCtr="0" anchor="t" bIns="45700" lIns="91425" spcFirstLastPara="1" rIns="91425" wrap="square" tIns="45700">
            <a:normAutofit/>
          </a:bodyPr>
          <a:lstStyle/>
          <a:p>
            <a:pPr indent="0" lvl="0" marL="0" rtl="0" algn="just">
              <a:lnSpc>
                <a:spcPct val="80000"/>
              </a:lnSpc>
              <a:spcBef>
                <a:spcPts val="0"/>
              </a:spcBef>
              <a:spcAft>
                <a:spcPts val="0"/>
              </a:spcAft>
              <a:buClr>
                <a:schemeClr val="dk1"/>
              </a:buClr>
              <a:buSzPts val="2590"/>
              <a:buNone/>
            </a:pPr>
            <a:r>
              <a:rPr i="1" lang="en-AU" sz="2590"/>
              <a:t>A player in Possession is not to pass, flick, knock, throw or otherwise propel the ball in a Forward direction</a:t>
            </a:r>
            <a:endParaRPr/>
          </a:p>
        </p:txBody>
      </p:sp>
      <p:sp>
        <p:nvSpPr>
          <p:cNvPr id="773" name="Google Shape;773;p62"/>
          <p:cNvSpPr txBox="1"/>
          <p:nvPr>
            <p:ph idx="2" type="body"/>
          </p:nvPr>
        </p:nvSpPr>
        <p:spPr>
          <a:xfrm>
            <a:off x="3428189" y="3387749"/>
            <a:ext cx="4038600" cy="2849563"/>
          </a:xfrm>
          <a:prstGeom prst="rect">
            <a:avLst/>
          </a:prstGeom>
          <a:noFill/>
          <a:ln>
            <a:noFill/>
          </a:ln>
        </p:spPr>
        <p:txBody>
          <a:bodyPr anchorCtr="0" anchor="t" bIns="45700" lIns="91425" spcFirstLastPara="1" rIns="91425" wrap="square" tIns="45700">
            <a:normAutofit/>
          </a:bodyPr>
          <a:lstStyle/>
          <a:p>
            <a:pPr indent="0" lvl="0" marL="0" rtl="0" algn="l">
              <a:lnSpc>
                <a:spcPct val="80000"/>
              </a:lnSpc>
              <a:spcBef>
                <a:spcPts val="0"/>
              </a:spcBef>
              <a:spcAft>
                <a:spcPts val="0"/>
              </a:spcAft>
              <a:buClr>
                <a:schemeClr val="dk1"/>
              </a:buClr>
              <a:buSzPts val="2590"/>
              <a:buNone/>
            </a:pPr>
            <a:r>
              <a:rPr lang="en-AU" sz="2590"/>
              <a:t>Factors to Consider</a:t>
            </a:r>
            <a:endParaRPr/>
          </a:p>
          <a:p>
            <a:pPr indent="-342900" lvl="0" marL="342900" rtl="0" algn="l">
              <a:lnSpc>
                <a:spcPct val="80000"/>
              </a:lnSpc>
              <a:spcBef>
                <a:spcPts val="518"/>
              </a:spcBef>
              <a:spcAft>
                <a:spcPts val="0"/>
              </a:spcAft>
              <a:buClr>
                <a:schemeClr val="dk1"/>
              </a:buClr>
              <a:buSzPts val="2590"/>
              <a:buChar char="•"/>
            </a:pPr>
            <a:r>
              <a:rPr lang="en-AU" sz="2590"/>
              <a:t>Position of Hands</a:t>
            </a:r>
            <a:endParaRPr/>
          </a:p>
          <a:p>
            <a:pPr indent="-342900" lvl="0" marL="342900" rtl="0" algn="l">
              <a:lnSpc>
                <a:spcPct val="80000"/>
              </a:lnSpc>
              <a:spcBef>
                <a:spcPts val="518"/>
              </a:spcBef>
              <a:spcAft>
                <a:spcPts val="0"/>
              </a:spcAft>
              <a:buClr>
                <a:schemeClr val="dk1"/>
              </a:buClr>
              <a:buSzPts val="2590"/>
              <a:buChar char="•"/>
            </a:pPr>
            <a:r>
              <a:rPr lang="en-AU" sz="2590"/>
              <a:t>Wind</a:t>
            </a:r>
            <a:endParaRPr/>
          </a:p>
          <a:p>
            <a:pPr indent="-342900" lvl="0" marL="342900" rtl="0" algn="l">
              <a:lnSpc>
                <a:spcPct val="80000"/>
              </a:lnSpc>
              <a:spcBef>
                <a:spcPts val="518"/>
              </a:spcBef>
              <a:spcAft>
                <a:spcPts val="0"/>
              </a:spcAft>
              <a:buClr>
                <a:schemeClr val="dk1"/>
              </a:buClr>
              <a:buSzPts val="2590"/>
              <a:buChar char="•"/>
            </a:pPr>
            <a:r>
              <a:rPr lang="en-AU" sz="2590"/>
              <a:t>Angle of Pass</a:t>
            </a:r>
            <a:endParaRPr/>
          </a:p>
          <a:p>
            <a:pPr indent="-342900" lvl="0" marL="342900" rtl="0" algn="l">
              <a:lnSpc>
                <a:spcPct val="80000"/>
              </a:lnSpc>
              <a:spcBef>
                <a:spcPts val="518"/>
              </a:spcBef>
              <a:spcAft>
                <a:spcPts val="0"/>
              </a:spcAft>
              <a:buClr>
                <a:schemeClr val="dk1"/>
              </a:buClr>
              <a:buSzPts val="2590"/>
              <a:buChar char="•"/>
            </a:pPr>
            <a:r>
              <a:rPr lang="en-AU" sz="2590"/>
              <a:t>Body Position</a:t>
            </a:r>
            <a:endParaRPr/>
          </a:p>
          <a:p>
            <a:pPr indent="-342900" lvl="0" marL="342900" rtl="0" algn="l">
              <a:lnSpc>
                <a:spcPct val="80000"/>
              </a:lnSpc>
              <a:spcBef>
                <a:spcPts val="518"/>
              </a:spcBef>
              <a:spcAft>
                <a:spcPts val="0"/>
              </a:spcAft>
              <a:buClr>
                <a:schemeClr val="dk1"/>
              </a:buClr>
              <a:buSzPts val="2590"/>
              <a:buChar char="•"/>
            </a:pPr>
            <a:r>
              <a:rPr lang="en-AU" sz="2590"/>
              <a:t>Speed</a:t>
            </a:r>
            <a:endParaRPr/>
          </a:p>
          <a:p>
            <a:pPr indent="-342900" lvl="0" marL="342900" rtl="0" algn="l">
              <a:lnSpc>
                <a:spcPct val="80000"/>
              </a:lnSpc>
              <a:spcBef>
                <a:spcPts val="518"/>
              </a:spcBef>
              <a:spcAft>
                <a:spcPts val="0"/>
              </a:spcAft>
              <a:buClr>
                <a:schemeClr val="dk1"/>
              </a:buClr>
              <a:buSzPts val="2590"/>
              <a:buChar char="•"/>
            </a:pPr>
            <a:r>
              <a:rPr lang="en-AU" sz="2590"/>
              <a:t>Flight of Ball</a:t>
            </a:r>
            <a:endParaRPr/>
          </a:p>
        </p:txBody>
      </p:sp>
      <p:sp>
        <p:nvSpPr>
          <p:cNvPr id="774" name="Google Shape;774;p62"/>
          <p:cNvSpPr/>
          <p:nvPr/>
        </p:nvSpPr>
        <p:spPr>
          <a:xfrm>
            <a:off x="4419600" y="3276600"/>
            <a:ext cx="304800" cy="30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pic>
        <p:nvPicPr>
          <p:cNvPr id="775" name="Google Shape;775;p62"/>
          <p:cNvPicPr preferRelativeResize="0"/>
          <p:nvPr/>
        </p:nvPicPr>
        <p:blipFill rotWithShape="1">
          <a:blip r:embed="rId3">
            <a:alphaModFix/>
          </a:blip>
          <a:srcRect b="0" l="0" r="0" t="0"/>
          <a:stretch/>
        </p:blipFill>
        <p:spPr>
          <a:xfrm>
            <a:off x="536866" y="1465588"/>
            <a:ext cx="2719118" cy="5085184"/>
          </a:xfrm>
          <a:prstGeom prst="rect">
            <a:avLst/>
          </a:prstGeom>
          <a:noFill/>
          <a:ln>
            <a:noFill/>
          </a:ln>
        </p:spPr>
      </p:pic>
      <p:sp>
        <p:nvSpPr>
          <p:cNvPr id="776" name="Google Shape;776;p62"/>
          <p:cNvSpPr txBox="1"/>
          <p:nvPr/>
        </p:nvSpPr>
        <p:spPr>
          <a:xfrm>
            <a:off x="3419872" y="1242362"/>
            <a:ext cx="2448273" cy="584775"/>
          </a:xfrm>
          <a:prstGeom prst="rect">
            <a:avLst/>
          </a:prstGeom>
          <a:solidFill>
            <a:srgbClr val="F2F2F2"/>
          </a:solidFill>
          <a:ln cap="flat" cmpd="sng" w="9525">
            <a:solidFill>
              <a:srgbClr val="FF0000"/>
            </a:solidFill>
            <a:prstDash val="solid"/>
            <a:round/>
            <a:headEnd len="sm" w="sm" type="none"/>
            <a:tailEnd len="sm" w="sm" type="none"/>
          </a:ln>
        </p:spPr>
        <p:txBody>
          <a:bodyPr anchorCtr="0" anchor="t" bIns="45700" lIns="91425" spcFirstLastPara="1" rIns="91425" wrap="square" tIns="45700">
            <a:spAutoFit/>
          </a:bodyPr>
          <a:lstStyle/>
          <a:p>
            <a:pPr indent="0" lvl="0" marL="0" marR="0" rtl="0" algn="l">
              <a:spcBef>
                <a:spcPts val="0"/>
              </a:spcBef>
              <a:spcAft>
                <a:spcPts val="0"/>
              </a:spcAft>
              <a:buNone/>
            </a:pPr>
            <a:r>
              <a:rPr b="1" lang="en-AU" sz="3200">
                <a:solidFill>
                  <a:srgbClr val="FF0000"/>
                </a:solidFill>
                <a:latin typeface="Arial"/>
                <a:ea typeface="Arial"/>
                <a:cs typeface="Arial"/>
                <a:sym typeface="Arial"/>
              </a:rPr>
              <a:t>The Rules:</a:t>
            </a:r>
            <a:endParaRPr/>
          </a:p>
        </p:txBody>
      </p:sp>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0" name="Shape 780"/>
        <p:cNvGrpSpPr/>
        <p:nvPr/>
      </p:nvGrpSpPr>
      <p:grpSpPr>
        <a:xfrm>
          <a:off x="0" y="0"/>
          <a:ext cx="0" cy="0"/>
          <a:chOff x="0" y="0"/>
          <a:chExt cx="0" cy="0"/>
        </a:xfrm>
      </p:grpSpPr>
      <p:sp>
        <p:nvSpPr>
          <p:cNvPr id="781" name="Google Shape;781;p63"/>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Arial"/>
              <a:buNone/>
            </a:pPr>
            <a:r>
              <a:rPr lang="en-AU"/>
              <a:t>Forward Pass</a:t>
            </a:r>
            <a:endParaRPr/>
          </a:p>
        </p:txBody>
      </p:sp>
      <p:sp>
        <p:nvSpPr>
          <p:cNvPr id="782" name="Google Shape;782;p63"/>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p>
            <a:pPr indent="-342900" lvl="0" marL="342900" rtl="0" algn="l">
              <a:spcBef>
                <a:spcPts val="0"/>
              </a:spcBef>
              <a:spcAft>
                <a:spcPts val="0"/>
              </a:spcAft>
              <a:buClr>
                <a:schemeClr val="dk1"/>
              </a:buClr>
              <a:buSzPts val="2800"/>
              <a:buChar char="•"/>
            </a:pPr>
            <a:r>
              <a:rPr lang="en-AU" sz="2800"/>
              <a:t>Where is the mark for Forward Pass?</a:t>
            </a:r>
            <a:endParaRPr/>
          </a:p>
          <a:p>
            <a:pPr indent="-342900" lvl="0" marL="342900" rtl="0" algn="l">
              <a:spcBef>
                <a:spcPts val="560"/>
              </a:spcBef>
              <a:spcAft>
                <a:spcPts val="0"/>
              </a:spcAft>
              <a:buClr>
                <a:schemeClr val="dk1"/>
              </a:buClr>
              <a:buSzPts val="2800"/>
              <a:buChar char="•"/>
            </a:pPr>
            <a:r>
              <a:rPr lang="en-AU" sz="2800"/>
              <a:t>Where will you stand when you blow the penalty?</a:t>
            </a:r>
            <a:endParaRPr/>
          </a:p>
          <a:p>
            <a:pPr indent="-342900" lvl="0" marL="342900" rtl="0" algn="l">
              <a:spcBef>
                <a:spcPts val="560"/>
              </a:spcBef>
              <a:spcAft>
                <a:spcPts val="0"/>
              </a:spcAft>
              <a:buClr>
                <a:schemeClr val="dk1"/>
              </a:buClr>
              <a:buSzPts val="2800"/>
              <a:buChar char="•"/>
            </a:pPr>
            <a:r>
              <a:rPr lang="en-AU" sz="2800"/>
              <a:t>What could cause you to ‘not’ blow the penalty?</a:t>
            </a:r>
            <a:endParaRPr/>
          </a:p>
          <a:p>
            <a:pPr indent="-342900" lvl="0" marL="342900" rtl="0" algn="l">
              <a:spcBef>
                <a:spcPts val="560"/>
              </a:spcBef>
              <a:spcAft>
                <a:spcPts val="0"/>
              </a:spcAft>
              <a:buClr>
                <a:schemeClr val="dk1"/>
              </a:buClr>
              <a:buSzPts val="2800"/>
              <a:buChar char="•"/>
            </a:pPr>
            <a:r>
              <a:rPr lang="en-AU" sz="2800"/>
              <a:t>What do you do if you see a ‘questionable’ pass that you think is </a:t>
            </a:r>
            <a:r>
              <a:rPr lang="en-AU" sz="2800" u="sng"/>
              <a:t>not</a:t>
            </a:r>
            <a:r>
              <a:rPr b="1" lang="en-AU" sz="2800"/>
              <a:t> </a:t>
            </a:r>
            <a:r>
              <a:rPr lang="en-AU" sz="2800"/>
              <a:t>forward?</a:t>
            </a:r>
            <a:endParaRPr/>
          </a:p>
        </p:txBody>
      </p:sp>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7" name="Shape 787"/>
        <p:cNvGrpSpPr/>
        <p:nvPr/>
      </p:nvGrpSpPr>
      <p:grpSpPr>
        <a:xfrm>
          <a:off x="0" y="0"/>
          <a:ext cx="0" cy="0"/>
          <a:chOff x="0" y="0"/>
          <a:chExt cx="0" cy="0"/>
        </a:xfrm>
      </p:grpSpPr>
      <p:sp>
        <p:nvSpPr>
          <p:cNvPr id="788" name="Google Shape;788;p6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Arial"/>
              <a:buNone/>
            </a:pPr>
            <a:r>
              <a:rPr lang="en-AU"/>
              <a:t>Forward Pass</a:t>
            </a:r>
            <a:endParaRPr/>
          </a:p>
        </p:txBody>
      </p:sp>
      <p:sp>
        <p:nvSpPr>
          <p:cNvPr id="789" name="Google Shape;789;p64"/>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p>
            <a:pPr indent="-342900" lvl="0" marL="342900" rtl="0" algn="l">
              <a:spcBef>
                <a:spcPts val="0"/>
              </a:spcBef>
              <a:spcAft>
                <a:spcPts val="0"/>
              </a:spcAft>
              <a:buClr>
                <a:schemeClr val="dk1"/>
              </a:buClr>
              <a:buSzPts val="2400"/>
              <a:buChar char="•"/>
            </a:pPr>
            <a:r>
              <a:rPr lang="en-AU" sz="2400"/>
              <a:t>Look for Support – if you are in a poor position to see, refer to your buddy referees to help you decide</a:t>
            </a:r>
            <a:br>
              <a:rPr lang="en-AU" sz="2400"/>
            </a:br>
            <a:r>
              <a:rPr lang="en-AU" sz="2400"/>
              <a:t>Which support referee?</a:t>
            </a:r>
            <a:endParaRPr/>
          </a:p>
          <a:p>
            <a:pPr indent="-190500" lvl="0" marL="342900" rtl="0" algn="l">
              <a:spcBef>
                <a:spcPts val="480"/>
              </a:spcBef>
              <a:spcAft>
                <a:spcPts val="0"/>
              </a:spcAft>
              <a:buClr>
                <a:schemeClr val="dk1"/>
              </a:buClr>
              <a:buSzPts val="2400"/>
              <a:buNone/>
            </a:pPr>
            <a:r>
              <a:t/>
            </a:r>
            <a:endParaRPr sz="2400"/>
          </a:p>
          <a:p>
            <a:pPr indent="-342900" lvl="0" marL="342900" rtl="0" algn="l">
              <a:spcBef>
                <a:spcPts val="480"/>
              </a:spcBef>
              <a:spcAft>
                <a:spcPts val="0"/>
              </a:spcAft>
              <a:buClr>
                <a:schemeClr val="dk1"/>
              </a:buClr>
              <a:buSzPts val="2400"/>
              <a:buChar char="•"/>
            </a:pPr>
            <a:r>
              <a:rPr lang="en-AU" sz="2400"/>
              <a:t>Look for Advantage – do not blow whistle too early as this may prevent an intercept</a:t>
            </a:r>
            <a:endParaRPr/>
          </a:p>
          <a:p>
            <a:pPr indent="-190500" lvl="0" marL="342900" rtl="0" algn="l">
              <a:spcBef>
                <a:spcPts val="480"/>
              </a:spcBef>
              <a:spcAft>
                <a:spcPts val="0"/>
              </a:spcAft>
              <a:buClr>
                <a:schemeClr val="dk1"/>
              </a:buClr>
              <a:buSzPts val="2400"/>
              <a:buNone/>
            </a:pPr>
            <a:r>
              <a:t/>
            </a:r>
            <a:endParaRPr sz="2400"/>
          </a:p>
          <a:p>
            <a:pPr indent="-342900" lvl="0" marL="342900" rtl="0" algn="l">
              <a:spcBef>
                <a:spcPts val="480"/>
              </a:spcBef>
              <a:spcAft>
                <a:spcPts val="0"/>
              </a:spcAft>
              <a:buClr>
                <a:schemeClr val="dk1"/>
              </a:buClr>
              <a:buSzPts val="2400"/>
              <a:buChar char="•"/>
            </a:pPr>
            <a:r>
              <a:rPr lang="en-AU" sz="2400"/>
              <a:t>Support Referee – take a position that allows you to view Forward Passes clearly</a:t>
            </a:r>
            <a:endParaRPr/>
          </a:p>
        </p:txBody>
      </p:sp>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3" name="Shape 793"/>
        <p:cNvGrpSpPr/>
        <p:nvPr/>
      </p:nvGrpSpPr>
      <p:grpSpPr>
        <a:xfrm>
          <a:off x="0" y="0"/>
          <a:ext cx="0" cy="0"/>
          <a:chOff x="0" y="0"/>
          <a:chExt cx="0" cy="0"/>
        </a:xfrm>
      </p:grpSpPr>
      <p:sp>
        <p:nvSpPr>
          <p:cNvPr id="794" name="Google Shape;794;p65"/>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Arial"/>
              <a:buNone/>
            </a:pPr>
            <a:r>
              <a:rPr lang="en-AU"/>
              <a:t>Late Pass</a:t>
            </a:r>
            <a:endParaRPr/>
          </a:p>
        </p:txBody>
      </p:sp>
      <p:sp>
        <p:nvSpPr>
          <p:cNvPr id="795" name="Google Shape;795;p65"/>
          <p:cNvSpPr txBox="1"/>
          <p:nvPr>
            <p:ph idx="1" type="body"/>
          </p:nvPr>
        </p:nvSpPr>
        <p:spPr>
          <a:xfrm>
            <a:off x="457200" y="1988840"/>
            <a:ext cx="4038600" cy="4525963"/>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2590"/>
              <a:buNone/>
            </a:pPr>
            <a:r>
              <a:rPr i="1" lang="en-AU" sz="2590"/>
              <a:t>A player is not to pass or otherwise deliver the ball after a Touch has been made</a:t>
            </a:r>
            <a:endParaRPr/>
          </a:p>
          <a:p>
            <a:pPr indent="0" lvl="0" marL="0" rtl="0" algn="l">
              <a:lnSpc>
                <a:spcPct val="90000"/>
              </a:lnSpc>
              <a:spcBef>
                <a:spcPts val="518"/>
              </a:spcBef>
              <a:spcAft>
                <a:spcPts val="0"/>
              </a:spcAft>
              <a:buClr>
                <a:schemeClr val="dk1"/>
              </a:buClr>
              <a:buSzPts val="2590"/>
              <a:buNone/>
            </a:pPr>
            <a:r>
              <a:rPr i="1" lang="en-AU" sz="2590"/>
              <a:t>If the Player in Possession is unable to refrain from releasing the ball as they are Touched, play will continue and the Referee shall call “play on”</a:t>
            </a:r>
            <a:endParaRPr/>
          </a:p>
          <a:p>
            <a:pPr indent="0" lvl="0" marL="0" rtl="0" algn="l">
              <a:lnSpc>
                <a:spcPct val="90000"/>
              </a:lnSpc>
              <a:spcBef>
                <a:spcPts val="518"/>
              </a:spcBef>
              <a:spcAft>
                <a:spcPts val="0"/>
              </a:spcAft>
              <a:buClr>
                <a:schemeClr val="dk1"/>
              </a:buClr>
              <a:buSzPts val="2590"/>
              <a:buNone/>
            </a:pPr>
            <a:r>
              <a:t/>
            </a:r>
            <a:endParaRPr i="1" sz="2590"/>
          </a:p>
        </p:txBody>
      </p:sp>
      <p:sp>
        <p:nvSpPr>
          <p:cNvPr id="796" name="Google Shape;796;p65"/>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2590"/>
              <a:buNone/>
            </a:pPr>
            <a:r>
              <a:rPr lang="en-AU" sz="2590"/>
              <a:t>Factors to Consider</a:t>
            </a:r>
            <a:endParaRPr/>
          </a:p>
          <a:p>
            <a:pPr indent="-342900" lvl="0" marL="342900" rtl="0" algn="l">
              <a:lnSpc>
                <a:spcPct val="90000"/>
              </a:lnSpc>
              <a:spcBef>
                <a:spcPts val="518"/>
              </a:spcBef>
              <a:spcAft>
                <a:spcPts val="0"/>
              </a:spcAft>
              <a:buClr>
                <a:schemeClr val="dk1"/>
              </a:buClr>
              <a:buSzPts val="2590"/>
              <a:buChar char="•"/>
            </a:pPr>
            <a:r>
              <a:rPr lang="en-AU" sz="2590"/>
              <a:t>Was the Touch made</a:t>
            </a:r>
            <a:endParaRPr/>
          </a:p>
          <a:p>
            <a:pPr indent="-342900" lvl="0" marL="342900" rtl="0" algn="l">
              <a:lnSpc>
                <a:spcPct val="90000"/>
              </a:lnSpc>
              <a:spcBef>
                <a:spcPts val="518"/>
              </a:spcBef>
              <a:spcAft>
                <a:spcPts val="0"/>
              </a:spcAft>
              <a:buClr>
                <a:schemeClr val="dk1"/>
              </a:buClr>
              <a:buSzPts val="2590"/>
              <a:buChar char="•"/>
            </a:pPr>
            <a:r>
              <a:rPr lang="en-AU" sz="2590"/>
              <a:t>Did the player hear the Touch call</a:t>
            </a:r>
            <a:endParaRPr/>
          </a:p>
          <a:p>
            <a:pPr indent="-342900" lvl="0" marL="342900" rtl="0" algn="l">
              <a:lnSpc>
                <a:spcPct val="90000"/>
              </a:lnSpc>
              <a:spcBef>
                <a:spcPts val="518"/>
              </a:spcBef>
              <a:spcAft>
                <a:spcPts val="0"/>
              </a:spcAft>
              <a:buClr>
                <a:schemeClr val="dk1"/>
              </a:buClr>
              <a:buSzPts val="2590"/>
              <a:buChar char="•"/>
            </a:pPr>
            <a:r>
              <a:rPr lang="en-AU" sz="2590"/>
              <a:t>When is a player unable to refrain?</a:t>
            </a:r>
            <a:endParaRPr/>
          </a:p>
          <a:p>
            <a:pPr indent="-342900" lvl="0" marL="342900" rtl="0" algn="l">
              <a:lnSpc>
                <a:spcPct val="90000"/>
              </a:lnSpc>
              <a:spcBef>
                <a:spcPts val="518"/>
              </a:spcBef>
              <a:spcAft>
                <a:spcPts val="0"/>
              </a:spcAft>
              <a:buClr>
                <a:schemeClr val="dk1"/>
              </a:buClr>
              <a:buSzPts val="2590"/>
              <a:buChar char="•"/>
            </a:pPr>
            <a:r>
              <a:rPr lang="en-AU" sz="2590"/>
              <a:t>How to communicate your decision</a:t>
            </a:r>
            <a:endParaRPr/>
          </a:p>
          <a:p>
            <a:pPr indent="-178435" lvl="0" marL="342900" rtl="0" algn="l">
              <a:lnSpc>
                <a:spcPct val="90000"/>
              </a:lnSpc>
              <a:spcBef>
                <a:spcPts val="518"/>
              </a:spcBef>
              <a:spcAft>
                <a:spcPts val="0"/>
              </a:spcAft>
              <a:buClr>
                <a:schemeClr val="dk1"/>
              </a:buClr>
              <a:buSzPts val="2590"/>
              <a:buNone/>
            </a:pPr>
            <a:r>
              <a:t/>
            </a:r>
            <a:endParaRPr sz="2590"/>
          </a:p>
        </p:txBody>
      </p:sp>
      <p:sp>
        <p:nvSpPr>
          <p:cNvPr id="797" name="Google Shape;797;p65"/>
          <p:cNvSpPr txBox="1"/>
          <p:nvPr/>
        </p:nvSpPr>
        <p:spPr>
          <a:xfrm>
            <a:off x="264298" y="1336412"/>
            <a:ext cx="2448273" cy="584775"/>
          </a:xfrm>
          <a:prstGeom prst="rect">
            <a:avLst/>
          </a:prstGeom>
          <a:solidFill>
            <a:srgbClr val="F2F2F2"/>
          </a:solidFill>
          <a:ln cap="flat" cmpd="sng" w="9525">
            <a:solidFill>
              <a:srgbClr val="FF0000"/>
            </a:solidFill>
            <a:prstDash val="solid"/>
            <a:round/>
            <a:headEnd len="sm" w="sm" type="none"/>
            <a:tailEnd len="sm" w="sm" type="none"/>
          </a:ln>
        </p:spPr>
        <p:txBody>
          <a:bodyPr anchorCtr="0" anchor="t" bIns="45700" lIns="91425" spcFirstLastPara="1" rIns="91425" wrap="square" tIns="45700">
            <a:spAutoFit/>
          </a:bodyPr>
          <a:lstStyle/>
          <a:p>
            <a:pPr indent="0" lvl="0" marL="0" marR="0" rtl="0" algn="l">
              <a:spcBef>
                <a:spcPts val="0"/>
              </a:spcBef>
              <a:spcAft>
                <a:spcPts val="0"/>
              </a:spcAft>
              <a:buNone/>
            </a:pPr>
            <a:r>
              <a:rPr b="1" lang="en-AU" sz="3200">
                <a:solidFill>
                  <a:srgbClr val="FF0000"/>
                </a:solidFill>
                <a:latin typeface="Arial"/>
                <a:ea typeface="Arial"/>
                <a:cs typeface="Arial"/>
                <a:sym typeface="Arial"/>
              </a:rPr>
              <a:t>The Rules:</a:t>
            </a:r>
            <a:endParaRPr/>
          </a:p>
        </p:txBody>
      </p:sp>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1" name="Shape 801"/>
        <p:cNvGrpSpPr/>
        <p:nvPr/>
      </p:nvGrpSpPr>
      <p:grpSpPr>
        <a:xfrm>
          <a:off x="0" y="0"/>
          <a:ext cx="0" cy="0"/>
          <a:chOff x="0" y="0"/>
          <a:chExt cx="0" cy="0"/>
        </a:xfrm>
      </p:grpSpPr>
      <p:sp>
        <p:nvSpPr>
          <p:cNvPr id="802" name="Google Shape;802;p6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Arial"/>
              <a:buNone/>
            </a:pPr>
            <a:r>
              <a:rPr lang="en-AU"/>
              <a:t>Late Pass Decision</a:t>
            </a:r>
            <a:endParaRPr/>
          </a:p>
        </p:txBody>
      </p:sp>
      <p:grpSp>
        <p:nvGrpSpPr>
          <p:cNvPr id="803" name="Google Shape;803;p66"/>
          <p:cNvGrpSpPr/>
          <p:nvPr/>
        </p:nvGrpSpPr>
        <p:grpSpPr>
          <a:xfrm>
            <a:off x="394717" y="1416050"/>
            <a:ext cx="1873250" cy="4497496"/>
            <a:chOff x="394717" y="1416050"/>
            <a:chExt cx="1873250" cy="4497496"/>
          </a:xfrm>
        </p:grpSpPr>
        <p:sp>
          <p:nvSpPr>
            <p:cNvPr id="804" name="Google Shape;804;p66"/>
            <p:cNvSpPr/>
            <p:nvPr/>
          </p:nvSpPr>
          <p:spPr>
            <a:xfrm>
              <a:off x="394717" y="1416050"/>
              <a:ext cx="1873250" cy="2544763"/>
            </a:xfrm>
            <a:prstGeom prst="rect">
              <a:avLst/>
            </a:prstGeom>
            <a:solidFill>
              <a:schemeClr val="lt1"/>
            </a:solidFill>
            <a:ln cap="flat" cmpd="sng" w="25400">
              <a:solidFill>
                <a:schemeClr val="accen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AU" sz="1600">
                  <a:solidFill>
                    <a:schemeClr val="dk1"/>
                  </a:solidFill>
                  <a:latin typeface="Arial"/>
                  <a:ea typeface="Arial"/>
                  <a:cs typeface="Arial"/>
                  <a:sym typeface="Arial"/>
                </a:rPr>
                <a:t>Touch AFTER Pass</a:t>
              </a:r>
              <a:endParaRPr/>
            </a:p>
          </p:txBody>
        </p:sp>
        <p:sp>
          <p:nvSpPr>
            <p:cNvPr id="805" name="Google Shape;805;p66"/>
            <p:cNvSpPr/>
            <p:nvPr/>
          </p:nvSpPr>
          <p:spPr>
            <a:xfrm>
              <a:off x="1115442" y="3960813"/>
              <a:ext cx="431800" cy="576262"/>
            </a:xfrm>
            <a:prstGeom prst="downArrow">
              <a:avLst>
                <a:gd fmla="val 50000" name="adj1"/>
                <a:gd fmla="val 50000" name="adj2"/>
              </a:avLst>
            </a:prstGeom>
            <a:solidFill>
              <a:srgbClr val="0070C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806" name="Google Shape;806;p66"/>
            <p:cNvSpPr/>
            <p:nvPr/>
          </p:nvSpPr>
          <p:spPr>
            <a:xfrm>
              <a:off x="466650" y="4689410"/>
              <a:ext cx="1728192" cy="1224136"/>
            </a:xfrm>
            <a:prstGeom prst="ellipse">
              <a:avLst/>
            </a:prstGeom>
            <a:gradFill>
              <a:gsLst>
                <a:gs pos="0">
                  <a:srgbClr val="C5D8F1"/>
                </a:gs>
                <a:gs pos="80000">
                  <a:srgbClr val="0070C0"/>
                </a:gs>
                <a:gs pos="100000">
                  <a:srgbClr val="002060"/>
                </a:gs>
              </a:gsLst>
              <a:lin ang="16200000" scaled="0"/>
            </a:gra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b="1" lang="en-AU" sz="2400">
                  <a:solidFill>
                    <a:schemeClr val="lt1"/>
                  </a:solidFill>
                  <a:latin typeface="Arial"/>
                  <a:ea typeface="Arial"/>
                  <a:cs typeface="Arial"/>
                  <a:sym typeface="Arial"/>
                </a:rPr>
                <a:t>Gone!</a:t>
              </a:r>
              <a:endParaRPr/>
            </a:p>
            <a:p>
              <a:pPr indent="0" lvl="0" marL="0" marR="0" rtl="0" algn="ctr">
                <a:spcBef>
                  <a:spcPts val="0"/>
                </a:spcBef>
                <a:spcAft>
                  <a:spcPts val="0"/>
                </a:spcAft>
                <a:buNone/>
              </a:pPr>
              <a:r>
                <a:rPr b="1" lang="en-AU" sz="2400">
                  <a:solidFill>
                    <a:schemeClr val="lt1"/>
                  </a:solidFill>
                  <a:latin typeface="Arial"/>
                  <a:ea typeface="Arial"/>
                  <a:cs typeface="Arial"/>
                  <a:sym typeface="Arial"/>
                </a:rPr>
                <a:t>Away!</a:t>
              </a:r>
              <a:endParaRPr/>
            </a:p>
          </p:txBody>
        </p:sp>
      </p:grpSp>
      <p:grpSp>
        <p:nvGrpSpPr>
          <p:cNvPr id="807" name="Google Shape;807;p66"/>
          <p:cNvGrpSpPr/>
          <p:nvPr/>
        </p:nvGrpSpPr>
        <p:grpSpPr>
          <a:xfrm>
            <a:off x="4456621" y="1416050"/>
            <a:ext cx="1871663" cy="4491146"/>
            <a:chOff x="4274542" y="1416050"/>
            <a:chExt cx="1871663" cy="4491146"/>
          </a:xfrm>
        </p:grpSpPr>
        <p:sp>
          <p:nvSpPr>
            <p:cNvPr id="808" name="Google Shape;808;p66"/>
            <p:cNvSpPr/>
            <p:nvPr/>
          </p:nvSpPr>
          <p:spPr>
            <a:xfrm>
              <a:off x="4274542" y="1416050"/>
              <a:ext cx="1871663" cy="2538413"/>
            </a:xfrm>
            <a:prstGeom prst="rect">
              <a:avLst/>
            </a:prstGeom>
            <a:solidFill>
              <a:schemeClr val="lt1"/>
            </a:solidFill>
            <a:ln cap="flat" cmpd="sng" w="25400">
              <a:solidFill>
                <a:schemeClr val="accen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AU" sz="1600">
                  <a:solidFill>
                    <a:schemeClr val="dk1"/>
                  </a:solidFill>
                  <a:latin typeface="Arial"/>
                  <a:ea typeface="Arial"/>
                  <a:cs typeface="Arial"/>
                  <a:sym typeface="Arial"/>
                </a:rPr>
                <a:t>Touch BEFORE Pass</a:t>
              </a:r>
              <a:endParaRPr/>
            </a:p>
            <a:p>
              <a:pPr indent="0" lvl="0" marL="0" marR="0" rtl="0" algn="ctr">
                <a:spcBef>
                  <a:spcPts val="0"/>
                </a:spcBef>
                <a:spcAft>
                  <a:spcPts val="0"/>
                </a:spcAft>
                <a:buNone/>
              </a:pPr>
              <a:r>
                <a:t/>
              </a:r>
              <a:endParaRPr sz="1600">
                <a:solidFill>
                  <a:schemeClr val="dk1"/>
                </a:solidFill>
                <a:latin typeface="Arial"/>
                <a:ea typeface="Arial"/>
                <a:cs typeface="Arial"/>
                <a:sym typeface="Arial"/>
              </a:endParaRPr>
            </a:p>
            <a:p>
              <a:pPr indent="0" lvl="0" marL="0" marR="0" rtl="0" algn="ctr">
                <a:spcBef>
                  <a:spcPts val="0"/>
                </a:spcBef>
                <a:spcAft>
                  <a:spcPts val="0"/>
                </a:spcAft>
                <a:buNone/>
              </a:pPr>
              <a:r>
                <a:rPr lang="en-AU" sz="1600">
                  <a:solidFill>
                    <a:schemeClr val="dk1"/>
                  </a:solidFill>
                  <a:latin typeface="Arial"/>
                  <a:ea typeface="Arial"/>
                  <a:cs typeface="Arial"/>
                  <a:sym typeface="Arial"/>
                </a:rPr>
                <a:t>but </a:t>
              </a:r>
              <a:endParaRPr/>
            </a:p>
            <a:p>
              <a:pPr indent="0" lvl="0" marL="0" marR="0" rtl="0" algn="ctr">
                <a:spcBef>
                  <a:spcPts val="0"/>
                </a:spcBef>
                <a:spcAft>
                  <a:spcPts val="0"/>
                </a:spcAft>
                <a:buNone/>
              </a:pPr>
              <a:r>
                <a:t/>
              </a:r>
              <a:endParaRPr sz="1600">
                <a:solidFill>
                  <a:schemeClr val="dk1"/>
                </a:solidFill>
                <a:latin typeface="Arial"/>
                <a:ea typeface="Arial"/>
                <a:cs typeface="Arial"/>
                <a:sym typeface="Arial"/>
              </a:endParaRPr>
            </a:p>
            <a:p>
              <a:pPr indent="0" lvl="0" marL="0" marR="0" rtl="0" algn="ctr">
                <a:spcBef>
                  <a:spcPts val="0"/>
                </a:spcBef>
                <a:spcAft>
                  <a:spcPts val="0"/>
                </a:spcAft>
                <a:buNone/>
              </a:pPr>
              <a:r>
                <a:rPr lang="en-AU" sz="1600">
                  <a:solidFill>
                    <a:schemeClr val="dk1"/>
                  </a:solidFill>
                  <a:latin typeface="Arial"/>
                  <a:ea typeface="Arial"/>
                  <a:cs typeface="Arial"/>
                  <a:sym typeface="Arial"/>
                </a:rPr>
                <a:t>Passer cannot withhold the ball</a:t>
              </a:r>
              <a:endParaRPr/>
            </a:p>
          </p:txBody>
        </p:sp>
        <p:sp>
          <p:nvSpPr>
            <p:cNvPr id="809" name="Google Shape;809;p66"/>
            <p:cNvSpPr/>
            <p:nvPr/>
          </p:nvSpPr>
          <p:spPr>
            <a:xfrm>
              <a:off x="4995267" y="3954463"/>
              <a:ext cx="430213" cy="576262"/>
            </a:xfrm>
            <a:prstGeom prst="downArrow">
              <a:avLst>
                <a:gd fmla="val 50000" name="adj1"/>
                <a:gd fmla="val 50000" name="adj2"/>
              </a:avLst>
            </a:prstGeom>
            <a:solidFill>
              <a:srgbClr val="0070C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810" name="Google Shape;810;p66"/>
            <p:cNvSpPr/>
            <p:nvPr/>
          </p:nvSpPr>
          <p:spPr>
            <a:xfrm>
              <a:off x="4346088" y="4683060"/>
              <a:ext cx="1728192" cy="1224136"/>
            </a:xfrm>
            <a:prstGeom prst="ellipse">
              <a:avLst/>
            </a:prstGeom>
            <a:gradFill>
              <a:gsLst>
                <a:gs pos="0">
                  <a:srgbClr val="C5D8F1"/>
                </a:gs>
                <a:gs pos="80000">
                  <a:srgbClr val="0070C0"/>
                </a:gs>
                <a:gs pos="100000">
                  <a:srgbClr val="002060"/>
                </a:gs>
              </a:gsLst>
              <a:lin ang="16200000" scaled="0"/>
            </a:gra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b="1" lang="en-AU" sz="2400">
                  <a:solidFill>
                    <a:schemeClr val="lt1"/>
                  </a:solidFill>
                  <a:latin typeface="Arial"/>
                  <a:ea typeface="Arial"/>
                  <a:cs typeface="Arial"/>
                  <a:sym typeface="Arial"/>
                </a:rPr>
                <a:t>Gone!</a:t>
              </a:r>
              <a:endParaRPr/>
            </a:p>
            <a:p>
              <a:pPr indent="0" lvl="0" marL="0" marR="0" rtl="0" algn="ctr">
                <a:spcBef>
                  <a:spcPts val="0"/>
                </a:spcBef>
                <a:spcAft>
                  <a:spcPts val="0"/>
                </a:spcAft>
                <a:buNone/>
              </a:pPr>
              <a:r>
                <a:rPr b="1" lang="en-AU" sz="2400">
                  <a:solidFill>
                    <a:schemeClr val="lt1"/>
                  </a:solidFill>
                  <a:latin typeface="Arial"/>
                  <a:ea typeface="Arial"/>
                  <a:cs typeface="Arial"/>
                  <a:sym typeface="Arial"/>
                </a:rPr>
                <a:t>Away!</a:t>
              </a:r>
              <a:endParaRPr/>
            </a:p>
          </p:txBody>
        </p:sp>
      </p:grpSp>
      <p:grpSp>
        <p:nvGrpSpPr>
          <p:cNvPr id="811" name="Google Shape;811;p66"/>
          <p:cNvGrpSpPr/>
          <p:nvPr/>
        </p:nvGrpSpPr>
        <p:grpSpPr>
          <a:xfrm>
            <a:off x="2426763" y="1411288"/>
            <a:ext cx="1871662" cy="4495908"/>
            <a:chOff x="9249709" y="1628800"/>
            <a:chExt cx="1871662" cy="4495908"/>
          </a:xfrm>
        </p:grpSpPr>
        <p:sp>
          <p:nvSpPr>
            <p:cNvPr id="812" name="Google Shape;812;p66"/>
            <p:cNvSpPr/>
            <p:nvPr/>
          </p:nvSpPr>
          <p:spPr>
            <a:xfrm>
              <a:off x="9249709" y="1628800"/>
              <a:ext cx="1871662" cy="2543175"/>
            </a:xfrm>
            <a:prstGeom prst="rect">
              <a:avLst/>
            </a:prstGeom>
            <a:solidFill>
              <a:schemeClr val="lt1"/>
            </a:solidFill>
            <a:ln cap="flat" cmpd="sng" w="25400">
              <a:solidFill>
                <a:schemeClr val="accen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AU" sz="1600">
                  <a:solidFill>
                    <a:schemeClr val="dk1"/>
                  </a:solidFill>
                  <a:latin typeface="Arial"/>
                  <a:ea typeface="Arial"/>
                  <a:cs typeface="Arial"/>
                  <a:sym typeface="Arial"/>
                </a:rPr>
                <a:t>Touch </a:t>
              </a:r>
              <a:endParaRPr/>
            </a:p>
            <a:p>
              <a:pPr indent="0" lvl="0" marL="0" marR="0" rtl="0" algn="ctr">
                <a:spcBef>
                  <a:spcPts val="0"/>
                </a:spcBef>
                <a:spcAft>
                  <a:spcPts val="0"/>
                </a:spcAft>
                <a:buNone/>
              </a:pPr>
              <a:r>
                <a:rPr lang="en-AU" sz="1600">
                  <a:solidFill>
                    <a:schemeClr val="dk1"/>
                  </a:solidFill>
                  <a:latin typeface="Arial"/>
                  <a:ea typeface="Arial"/>
                  <a:cs typeface="Arial"/>
                  <a:sym typeface="Arial"/>
                </a:rPr>
                <a:t>SIMULTANEOUS WITH</a:t>
              </a:r>
              <a:endParaRPr/>
            </a:p>
            <a:p>
              <a:pPr indent="0" lvl="0" marL="0" marR="0" rtl="0" algn="ctr">
                <a:spcBef>
                  <a:spcPts val="0"/>
                </a:spcBef>
                <a:spcAft>
                  <a:spcPts val="0"/>
                </a:spcAft>
                <a:buNone/>
              </a:pPr>
              <a:r>
                <a:rPr lang="en-AU" sz="1600">
                  <a:solidFill>
                    <a:schemeClr val="dk1"/>
                  </a:solidFill>
                  <a:latin typeface="Arial"/>
                  <a:ea typeface="Arial"/>
                  <a:cs typeface="Arial"/>
                  <a:sym typeface="Arial"/>
                </a:rPr>
                <a:t>Pass</a:t>
              </a:r>
              <a:endParaRPr/>
            </a:p>
          </p:txBody>
        </p:sp>
        <p:sp>
          <p:nvSpPr>
            <p:cNvPr id="813" name="Google Shape;813;p66"/>
            <p:cNvSpPr/>
            <p:nvPr/>
          </p:nvSpPr>
          <p:spPr>
            <a:xfrm>
              <a:off x="9969341" y="4171975"/>
              <a:ext cx="431800" cy="576263"/>
            </a:xfrm>
            <a:prstGeom prst="downArrow">
              <a:avLst>
                <a:gd fmla="val 50000" name="adj1"/>
                <a:gd fmla="val 50000" name="adj2"/>
              </a:avLst>
            </a:prstGeom>
            <a:solidFill>
              <a:srgbClr val="0070C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814" name="Google Shape;814;p66"/>
            <p:cNvSpPr/>
            <p:nvPr/>
          </p:nvSpPr>
          <p:spPr>
            <a:xfrm>
              <a:off x="9321145" y="4900572"/>
              <a:ext cx="1728192" cy="1224136"/>
            </a:xfrm>
            <a:prstGeom prst="ellipse">
              <a:avLst/>
            </a:prstGeom>
            <a:gradFill>
              <a:gsLst>
                <a:gs pos="0">
                  <a:srgbClr val="C5D8F1"/>
                </a:gs>
                <a:gs pos="80000">
                  <a:srgbClr val="0070C0"/>
                </a:gs>
                <a:gs pos="100000">
                  <a:srgbClr val="002060"/>
                </a:gs>
              </a:gsLst>
              <a:lin ang="16200000" scaled="0"/>
            </a:gra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b="1" lang="en-AU" sz="2400">
                  <a:solidFill>
                    <a:schemeClr val="lt1"/>
                  </a:solidFill>
                  <a:latin typeface="Arial"/>
                  <a:ea typeface="Arial"/>
                  <a:cs typeface="Arial"/>
                  <a:sym typeface="Arial"/>
                </a:rPr>
                <a:t>Gone!</a:t>
              </a:r>
              <a:endParaRPr/>
            </a:p>
            <a:p>
              <a:pPr indent="0" lvl="0" marL="0" marR="0" rtl="0" algn="ctr">
                <a:spcBef>
                  <a:spcPts val="0"/>
                </a:spcBef>
                <a:spcAft>
                  <a:spcPts val="0"/>
                </a:spcAft>
                <a:buNone/>
              </a:pPr>
              <a:r>
                <a:rPr b="1" lang="en-AU" sz="2400">
                  <a:solidFill>
                    <a:schemeClr val="lt1"/>
                  </a:solidFill>
                  <a:latin typeface="Arial"/>
                  <a:ea typeface="Arial"/>
                  <a:cs typeface="Arial"/>
                  <a:sym typeface="Arial"/>
                </a:rPr>
                <a:t>Away!</a:t>
              </a:r>
              <a:endParaRPr/>
            </a:p>
          </p:txBody>
        </p:sp>
      </p:grpSp>
      <p:grpSp>
        <p:nvGrpSpPr>
          <p:cNvPr id="815" name="Google Shape;815;p66"/>
          <p:cNvGrpSpPr/>
          <p:nvPr/>
        </p:nvGrpSpPr>
        <p:grpSpPr>
          <a:xfrm>
            <a:off x="6486481" y="1417638"/>
            <a:ext cx="1852613" cy="4505840"/>
            <a:chOff x="6300192" y="1416050"/>
            <a:chExt cx="1852613" cy="4505840"/>
          </a:xfrm>
        </p:grpSpPr>
        <p:sp>
          <p:nvSpPr>
            <p:cNvPr id="816" name="Google Shape;816;p66"/>
            <p:cNvSpPr/>
            <p:nvPr/>
          </p:nvSpPr>
          <p:spPr>
            <a:xfrm>
              <a:off x="6300192" y="1416050"/>
              <a:ext cx="1852613" cy="2544763"/>
            </a:xfrm>
            <a:prstGeom prst="rect">
              <a:avLst/>
            </a:prstGeom>
            <a:solidFill>
              <a:schemeClr val="lt1"/>
            </a:solidFill>
            <a:ln cap="flat" cmpd="sng" w="25400">
              <a:solidFill>
                <a:schemeClr val="accen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AU" sz="1600">
                  <a:solidFill>
                    <a:schemeClr val="dk1"/>
                  </a:solidFill>
                  <a:latin typeface="Arial"/>
                  <a:ea typeface="Arial"/>
                  <a:cs typeface="Arial"/>
                  <a:sym typeface="Arial"/>
                </a:rPr>
                <a:t>Touch BEFORE Pass </a:t>
              </a:r>
              <a:endParaRPr/>
            </a:p>
            <a:p>
              <a:pPr indent="0" lvl="0" marL="0" marR="0" rtl="0" algn="ctr">
                <a:spcBef>
                  <a:spcPts val="0"/>
                </a:spcBef>
                <a:spcAft>
                  <a:spcPts val="0"/>
                </a:spcAft>
                <a:buNone/>
              </a:pPr>
              <a:r>
                <a:t/>
              </a:r>
              <a:endParaRPr sz="1600">
                <a:solidFill>
                  <a:schemeClr val="dk1"/>
                </a:solidFill>
                <a:latin typeface="Arial"/>
                <a:ea typeface="Arial"/>
                <a:cs typeface="Arial"/>
                <a:sym typeface="Arial"/>
              </a:endParaRPr>
            </a:p>
            <a:p>
              <a:pPr indent="0" lvl="0" marL="0" marR="0" rtl="0" algn="ctr">
                <a:spcBef>
                  <a:spcPts val="0"/>
                </a:spcBef>
                <a:spcAft>
                  <a:spcPts val="0"/>
                </a:spcAft>
                <a:buNone/>
              </a:pPr>
              <a:r>
                <a:rPr lang="en-AU" sz="1600">
                  <a:solidFill>
                    <a:schemeClr val="dk1"/>
                  </a:solidFill>
                  <a:latin typeface="Arial"/>
                  <a:ea typeface="Arial"/>
                  <a:cs typeface="Arial"/>
                  <a:sym typeface="Arial"/>
                </a:rPr>
                <a:t>and </a:t>
              </a:r>
              <a:endParaRPr/>
            </a:p>
            <a:p>
              <a:pPr indent="0" lvl="0" marL="0" marR="0" rtl="0" algn="ctr">
                <a:spcBef>
                  <a:spcPts val="0"/>
                </a:spcBef>
                <a:spcAft>
                  <a:spcPts val="0"/>
                </a:spcAft>
                <a:buNone/>
              </a:pPr>
              <a:r>
                <a:t/>
              </a:r>
              <a:endParaRPr sz="1600">
                <a:solidFill>
                  <a:schemeClr val="dk1"/>
                </a:solidFill>
                <a:latin typeface="Arial"/>
                <a:ea typeface="Arial"/>
                <a:cs typeface="Arial"/>
                <a:sym typeface="Arial"/>
              </a:endParaRPr>
            </a:p>
            <a:p>
              <a:pPr indent="0" lvl="0" marL="0" marR="0" rtl="0" algn="ctr">
                <a:spcBef>
                  <a:spcPts val="0"/>
                </a:spcBef>
                <a:spcAft>
                  <a:spcPts val="0"/>
                </a:spcAft>
                <a:buNone/>
              </a:pPr>
              <a:r>
                <a:rPr lang="en-AU" sz="1600">
                  <a:solidFill>
                    <a:schemeClr val="dk1"/>
                  </a:solidFill>
                  <a:latin typeface="Arial"/>
                  <a:ea typeface="Arial"/>
                  <a:cs typeface="Arial"/>
                  <a:sym typeface="Arial"/>
                </a:rPr>
                <a:t>Passer could have withheld ball </a:t>
              </a:r>
              <a:endParaRPr/>
            </a:p>
          </p:txBody>
        </p:sp>
        <p:sp>
          <p:nvSpPr>
            <p:cNvPr id="817" name="Google Shape;817;p66"/>
            <p:cNvSpPr/>
            <p:nvPr/>
          </p:nvSpPr>
          <p:spPr>
            <a:xfrm>
              <a:off x="7010598" y="3960813"/>
              <a:ext cx="431800" cy="576263"/>
            </a:xfrm>
            <a:prstGeom prst="downArrow">
              <a:avLst>
                <a:gd fmla="val 50000" name="adj1"/>
                <a:gd fmla="val 50000" name="adj2"/>
              </a:avLst>
            </a:prstGeom>
            <a:solidFill>
              <a:srgbClr val="0070C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818" name="Google Shape;818;p66"/>
            <p:cNvSpPr/>
            <p:nvPr/>
          </p:nvSpPr>
          <p:spPr>
            <a:xfrm>
              <a:off x="6362798" y="4697754"/>
              <a:ext cx="1728192" cy="1224136"/>
            </a:xfrm>
            <a:prstGeom prst="ellipse">
              <a:avLst/>
            </a:prstGeom>
            <a:gradFill>
              <a:gsLst>
                <a:gs pos="0">
                  <a:srgbClr val="C5D8F1"/>
                </a:gs>
                <a:gs pos="80000">
                  <a:srgbClr val="0070C0"/>
                </a:gs>
                <a:gs pos="100000">
                  <a:srgbClr val="002060"/>
                </a:gs>
              </a:gsLst>
              <a:lin ang="16200000" scaled="0"/>
            </a:gra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b="1" lang="en-AU" sz="2000">
                  <a:solidFill>
                    <a:schemeClr val="lt1"/>
                  </a:solidFill>
                  <a:latin typeface="Arial"/>
                  <a:ea typeface="Arial"/>
                  <a:cs typeface="Arial"/>
                  <a:sym typeface="Arial"/>
                </a:rPr>
                <a:t>Play On!</a:t>
              </a:r>
              <a:endParaRPr/>
            </a:p>
            <a:p>
              <a:pPr indent="0" lvl="0" marL="0" marR="0" rtl="0" algn="ctr">
                <a:spcBef>
                  <a:spcPts val="0"/>
                </a:spcBef>
                <a:spcAft>
                  <a:spcPts val="0"/>
                </a:spcAft>
                <a:buNone/>
              </a:pPr>
              <a:r>
                <a:rPr b="1" lang="en-AU" sz="2000">
                  <a:solidFill>
                    <a:schemeClr val="lt1"/>
                  </a:solidFill>
                  <a:latin typeface="Arial"/>
                  <a:ea typeface="Arial"/>
                  <a:cs typeface="Arial"/>
                  <a:sym typeface="Arial"/>
                </a:rPr>
                <a:t>Penalty</a:t>
              </a:r>
              <a:endParaRPr/>
            </a:p>
          </p:txBody>
        </p:sp>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811"/>
                                        </p:tgtEl>
                                        <p:attrNameLst>
                                          <p:attrName>style.visibility</p:attrName>
                                        </p:attrNameLst>
                                      </p:cBhvr>
                                      <p:to>
                                        <p:strVal val="visible"/>
                                      </p:to>
                                    </p:set>
                                    <p:anim calcmode="lin" valueType="num">
                                      <p:cBhvr additive="base">
                                        <p:cTn dur="500"/>
                                        <p:tgtEl>
                                          <p:spTgt spid="811"/>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807"/>
                                        </p:tgtEl>
                                        <p:attrNameLst>
                                          <p:attrName>style.visibility</p:attrName>
                                        </p:attrNameLst>
                                      </p:cBhvr>
                                      <p:to>
                                        <p:strVal val="visible"/>
                                      </p:to>
                                    </p:set>
                                    <p:anim calcmode="lin" valueType="num">
                                      <p:cBhvr additive="base">
                                        <p:cTn dur="500"/>
                                        <p:tgtEl>
                                          <p:spTgt spid="807"/>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815"/>
                                        </p:tgtEl>
                                        <p:attrNameLst>
                                          <p:attrName>style.visibility</p:attrName>
                                        </p:attrNameLst>
                                      </p:cBhvr>
                                      <p:to>
                                        <p:strVal val="visible"/>
                                      </p:to>
                                    </p:set>
                                    <p:anim calcmode="lin" valueType="num">
                                      <p:cBhvr additive="base">
                                        <p:cTn dur="500"/>
                                        <p:tgtEl>
                                          <p:spTgt spid="815"/>
                                        </p:tgtEl>
                                        <p:attrNameLst>
                                          <p:attrName>ppt_x</p:attrName>
                                        </p:attrNameLst>
                                      </p:cBhvr>
                                      <p:tavLst>
                                        <p:tav fmla="" tm="0">
                                          <p:val>
                                            <p:strVal val="#ppt_x+1"/>
                                          </p:val>
                                        </p:tav>
                                        <p:tav fmla="" tm="100000">
                                          <p:val>
                                            <p:strVal val="#ppt_x"/>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3" name="Shape 823"/>
        <p:cNvGrpSpPr/>
        <p:nvPr/>
      </p:nvGrpSpPr>
      <p:grpSpPr>
        <a:xfrm>
          <a:off x="0" y="0"/>
          <a:ext cx="0" cy="0"/>
          <a:chOff x="0" y="0"/>
          <a:chExt cx="0" cy="0"/>
        </a:xfrm>
      </p:grpSpPr>
      <p:pic>
        <p:nvPicPr>
          <p:cNvPr id="824" name="Google Shape;824;p67"/>
          <p:cNvPicPr preferRelativeResize="0"/>
          <p:nvPr/>
        </p:nvPicPr>
        <p:blipFill rotWithShape="1">
          <a:blip r:embed="rId3">
            <a:alphaModFix/>
          </a:blip>
          <a:srcRect b="0" l="0" r="0" t="0"/>
          <a:stretch/>
        </p:blipFill>
        <p:spPr>
          <a:xfrm>
            <a:off x="5720278" y="2661430"/>
            <a:ext cx="2744797" cy="1827133"/>
          </a:xfrm>
          <a:prstGeom prst="rect">
            <a:avLst/>
          </a:prstGeom>
          <a:noFill/>
          <a:ln>
            <a:noFill/>
          </a:ln>
        </p:spPr>
      </p:pic>
      <p:pic>
        <p:nvPicPr>
          <p:cNvPr descr="http://www.google.co.uk/url?sa=i&amp;source=images&amp;cd=&amp;ved=0CAUQjBw&amp;url=http%3A%2F%2Fi.ytimg.com%2Fvi%2FVDocljyLnpw%2Fhqdefault.jpg&amp;ei=By_7VI-cLobuUsSTgtAP&amp;psig=AFQjCNEWeUuv2eu7apTXjEGXgBUsMXe8uw&amp;ust=1425834119831885" id="825" name="Google Shape;825;p67"/>
          <p:cNvPicPr preferRelativeResize="0"/>
          <p:nvPr/>
        </p:nvPicPr>
        <p:blipFill rotWithShape="1">
          <a:blip r:embed="rId4">
            <a:alphaModFix/>
          </a:blip>
          <a:srcRect b="0" l="0" r="0" t="0"/>
          <a:stretch/>
        </p:blipFill>
        <p:spPr>
          <a:xfrm>
            <a:off x="-419831" y="3240895"/>
            <a:ext cx="4343759" cy="3257820"/>
          </a:xfrm>
          <a:prstGeom prst="rect">
            <a:avLst/>
          </a:prstGeom>
          <a:noFill/>
          <a:ln>
            <a:noFill/>
          </a:ln>
        </p:spPr>
      </p:pic>
      <p:sp>
        <p:nvSpPr>
          <p:cNvPr id="826" name="Google Shape;826;p6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Arial"/>
              <a:buNone/>
            </a:pPr>
            <a:r>
              <a:rPr lang="en-AU"/>
              <a:t>Late Pass Communication</a:t>
            </a:r>
            <a:endParaRPr/>
          </a:p>
        </p:txBody>
      </p:sp>
      <p:sp>
        <p:nvSpPr>
          <p:cNvPr id="827" name="Google Shape;827;p67"/>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Clr>
                <a:schemeClr val="dk1"/>
              </a:buClr>
              <a:buSzPts val="3200"/>
              <a:buNone/>
            </a:pPr>
            <a:r>
              <a:t/>
            </a:r>
            <a:endParaRPr/>
          </a:p>
          <a:p>
            <a:pPr indent="0" lvl="0" marL="0" rtl="0" algn="l">
              <a:spcBef>
                <a:spcPts val="640"/>
              </a:spcBef>
              <a:spcAft>
                <a:spcPts val="0"/>
              </a:spcAft>
              <a:buClr>
                <a:schemeClr val="dk1"/>
              </a:buClr>
              <a:buSzPts val="3200"/>
              <a:buNone/>
            </a:pPr>
            <a:r>
              <a:t/>
            </a:r>
            <a:endParaRPr/>
          </a:p>
        </p:txBody>
      </p:sp>
      <p:pic>
        <p:nvPicPr>
          <p:cNvPr descr="Image result for touch referees" id="828" name="Google Shape;828;p67"/>
          <p:cNvPicPr preferRelativeResize="0"/>
          <p:nvPr/>
        </p:nvPicPr>
        <p:blipFill rotWithShape="1">
          <a:blip r:embed="rId5">
            <a:alphaModFix/>
          </a:blip>
          <a:srcRect b="0" l="0" r="0" t="0"/>
          <a:stretch/>
        </p:blipFill>
        <p:spPr>
          <a:xfrm>
            <a:off x="539552" y="1384247"/>
            <a:ext cx="1809750" cy="2190750"/>
          </a:xfrm>
          <a:prstGeom prst="rect">
            <a:avLst/>
          </a:prstGeom>
          <a:noFill/>
          <a:ln>
            <a:noFill/>
          </a:ln>
        </p:spPr>
      </p:pic>
      <p:sp>
        <p:nvSpPr>
          <p:cNvPr id="829" name="Google Shape;829;p67"/>
          <p:cNvSpPr/>
          <p:nvPr/>
        </p:nvSpPr>
        <p:spPr>
          <a:xfrm>
            <a:off x="2771801" y="1336385"/>
            <a:ext cx="2808312" cy="1084503"/>
          </a:xfrm>
          <a:prstGeom prst="wedgeEllipseCallout">
            <a:avLst>
              <a:gd fmla="val -76506" name="adj1"/>
              <a:gd fmla="val 4388" name="adj2"/>
            </a:avLst>
          </a:prstGeom>
          <a:solidFill>
            <a:schemeClr val="lt1"/>
          </a:solidFill>
          <a:ln cap="flat" cmpd="sng" w="25400">
            <a:solidFill>
              <a:srgbClr val="0070C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AU" sz="1800">
                <a:solidFill>
                  <a:schemeClr val="dk1"/>
                </a:solidFill>
                <a:latin typeface="Arial"/>
                <a:ea typeface="Arial"/>
                <a:cs typeface="Arial"/>
                <a:sym typeface="Arial"/>
              </a:rPr>
              <a:t>Gone!</a:t>
            </a:r>
            <a:endParaRPr/>
          </a:p>
          <a:p>
            <a:pPr indent="0" lvl="0" marL="0" marR="0" rtl="0" algn="ctr">
              <a:spcBef>
                <a:spcPts val="0"/>
              </a:spcBef>
              <a:spcAft>
                <a:spcPts val="0"/>
              </a:spcAft>
              <a:buNone/>
            </a:pPr>
            <a:r>
              <a:rPr lang="en-AU" sz="1800">
                <a:solidFill>
                  <a:schemeClr val="dk1"/>
                </a:solidFill>
                <a:latin typeface="Arial"/>
                <a:ea typeface="Arial"/>
                <a:cs typeface="Arial"/>
                <a:sym typeface="Arial"/>
              </a:rPr>
              <a:t>Away!</a:t>
            </a:r>
            <a:endParaRPr/>
          </a:p>
          <a:p>
            <a:pPr indent="0" lvl="0" marL="0" marR="0" rtl="0" algn="ctr">
              <a:spcBef>
                <a:spcPts val="0"/>
              </a:spcBef>
              <a:spcAft>
                <a:spcPts val="0"/>
              </a:spcAft>
              <a:buNone/>
            </a:pPr>
            <a:r>
              <a:rPr lang="en-AU" sz="1800">
                <a:solidFill>
                  <a:schemeClr val="dk1"/>
                </a:solidFill>
                <a:latin typeface="Arial"/>
                <a:ea typeface="Arial"/>
                <a:cs typeface="Arial"/>
                <a:sym typeface="Arial"/>
              </a:rPr>
              <a:t>Pass Good!</a:t>
            </a:r>
            <a:endParaRPr/>
          </a:p>
        </p:txBody>
      </p:sp>
      <p:sp>
        <p:nvSpPr>
          <p:cNvPr id="830" name="Google Shape;830;p67"/>
          <p:cNvSpPr/>
          <p:nvPr/>
        </p:nvSpPr>
        <p:spPr>
          <a:xfrm>
            <a:off x="2782964" y="4112796"/>
            <a:ext cx="2808312" cy="1084503"/>
          </a:xfrm>
          <a:prstGeom prst="wedgeEllipseCallout">
            <a:avLst>
              <a:gd fmla="val -85652" name="adj1"/>
              <a:gd fmla="val -45822" name="adj2"/>
            </a:avLst>
          </a:prstGeom>
          <a:solidFill>
            <a:schemeClr val="lt1"/>
          </a:solidFill>
          <a:ln cap="flat" cmpd="sng" w="25400">
            <a:solidFill>
              <a:srgbClr val="0070C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AU" sz="1800">
                <a:solidFill>
                  <a:schemeClr val="dk1"/>
                </a:solidFill>
                <a:latin typeface="Arial"/>
                <a:ea typeface="Arial"/>
                <a:cs typeface="Arial"/>
                <a:sym typeface="Arial"/>
              </a:rPr>
              <a:t>BRRRRRTTTT!</a:t>
            </a:r>
            <a:endParaRPr/>
          </a:p>
        </p:txBody>
      </p:sp>
      <p:sp>
        <p:nvSpPr>
          <p:cNvPr id="831" name="Google Shape;831;p67"/>
          <p:cNvSpPr/>
          <p:nvPr/>
        </p:nvSpPr>
        <p:spPr>
          <a:xfrm>
            <a:off x="2782964" y="2723411"/>
            <a:ext cx="2808312" cy="1084503"/>
          </a:xfrm>
          <a:prstGeom prst="wedgeEllipseCallout">
            <a:avLst>
              <a:gd fmla="val 93247" name="adj1"/>
              <a:gd fmla="val -4139" name="adj2"/>
            </a:avLst>
          </a:prstGeom>
          <a:solidFill>
            <a:schemeClr val="lt1"/>
          </a:solidFill>
          <a:ln cap="flat" cmpd="sng" w="25400">
            <a:solidFill>
              <a:srgbClr val="0070C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AU" sz="1800">
                <a:solidFill>
                  <a:schemeClr val="dk1"/>
                </a:solidFill>
                <a:latin typeface="Arial"/>
                <a:ea typeface="Arial"/>
                <a:cs typeface="Arial"/>
                <a:sym typeface="Arial"/>
              </a:rPr>
              <a:t>Play On!</a:t>
            </a:r>
            <a:endParaRPr/>
          </a:p>
        </p:txBody>
      </p:sp>
    </p:spTree>
  </p:cSld>
  <p:clrMapOvr>
    <a:masterClrMapping/>
  </p:clrMapOvr>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5" name="Shape 835"/>
        <p:cNvGrpSpPr/>
        <p:nvPr/>
      </p:nvGrpSpPr>
      <p:grpSpPr>
        <a:xfrm>
          <a:off x="0" y="0"/>
          <a:ext cx="0" cy="0"/>
          <a:chOff x="0" y="0"/>
          <a:chExt cx="0" cy="0"/>
        </a:xfrm>
      </p:grpSpPr>
      <p:sp>
        <p:nvSpPr>
          <p:cNvPr id="836" name="Google Shape;836;p6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Arial"/>
              <a:buNone/>
            </a:pPr>
            <a:r>
              <a:rPr lang="en-AU"/>
              <a:t>Late Pass Mistakes</a:t>
            </a:r>
            <a:endParaRPr/>
          </a:p>
        </p:txBody>
      </p:sp>
      <p:sp>
        <p:nvSpPr>
          <p:cNvPr id="837" name="Google Shape;837;p68"/>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p>
            <a:pPr indent="-342900" lvl="0" marL="342900" rtl="0" algn="l">
              <a:spcBef>
                <a:spcPts val="0"/>
              </a:spcBef>
              <a:spcAft>
                <a:spcPts val="0"/>
              </a:spcAft>
              <a:buClr>
                <a:schemeClr val="dk1"/>
              </a:buClr>
              <a:buSzPts val="2800"/>
              <a:buChar char="•"/>
            </a:pPr>
            <a:r>
              <a:rPr lang="en-AU" sz="2800"/>
              <a:t>Making no call : leaves players confused</a:t>
            </a:r>
            <a:endParaRPr/>
          </a:p>
          <a:p>
            <a:pPr indent="-165100" lvl="0" marL="342900" rtl="0" algn="l">
              <a:spcBef>
                <a:spcPts val="560"/>
              </a:spcBef>
              <a:spcAft>
                <a:spcPts val="0"/>
              </a:spcAft>
              <a:buClr>
                <a:schemeClr val="dk1"/>
              </a:buClr>
              <a:buSzPts val="2800"/>
              <a:buNone/>
            </a:pPr>
            <a:r>
              <a:t/>
            </a:r>
            <a:endParaRPr sz="2800"/>
          </a:p>
          <a:p>
            <a:pPr indent="-342900" lvl="0" marL="342900" rtl="0" algn="l">
              <a:spcBef>
                <a:spcPts val="560"/>
              </a:spcBef>
              <a:spcAft>
                <a:spcPts val="0"/>
              </a:spcAft>
              <a:buClr>
                <a:schemeClr val="dk1"/>
              </a:buClr>
              <a:buSzPts val="2800"/>
              <a:buChar char="•"/>
            </a:pPr>
            <a:r>
              <a:rPr lang="en-AU" sz="2800"/>
              <a:t>Blowing too early : no advantage playable</a:t>
            </a:r>
            <a:endParaRPr/>
          </a:p>
          <a:p>
            <a:pPr indent="-165100" lvl="0" marL="342900" rtl="0" algn="l">
              <a:spcBef>
                <a:spcPts val="560"/>
              </a:spcBef>
              <a:spcAft>
                <a:spcPts val="0"/>
              </a:spcAft>
              <a:buClr>
                <a:schemeClr val="dk1"/>
              </a:buClr>
              <a:buSzPts val="2800"/>
              <a:buNone/>
            </a:pPr>
            <a:r>
              <a:t/>
            </a:r>
            <a:endParaRPr sz="2800"/>
          </a:p>
          <a:p>
            <a:pPr indent="-342900" lvl="0" marL="342900" rtl="0" algn="l">
              <a:spcBef>
                <a:spcPts val="560"/>
              </a:spcBef>
              <a:spcAft>
                <a:spcPts val="0"/>
              </a:spcAft>
              <a:buClr>
                <a:schemeClr val="dk1"/>
              </a:buClr>
              <a:buSzPts val="2800"/>
              <a:buChar char="•"/>
            </a:pPr>
            <a:r>
              <a:rPr lang="en-AU" sz="2800"/>
              <a:t>Less beneficial : Half Caught, Ball-To-Ground or Sixth Touch</a:t>
            </a:r>
            <a:endParaRPr/>
          </a:p>
          <a:p>
            <a:pPr indent="-165100" lvl="0" marL="342900" rtl="0" algn="l">
              <a:spcBef>
                <a:spcPts val="560"/>
              </a:spcBef>
              <a:spcAft>
                <a:spcPts val="0"/>
              </a:spcAft>
              <a:buClr>
                <a:schemeClr val="dk1"/>
              </a:buClr>
              <a:buSzPts val="2800"/>
              <a:buNone/>
            </a:pPr>
            <a:r>
              <a:t/>
            </a:r>
            <a:endParaRPr sz="2800"/>
          </a:p>
        </p:txBody>
      </p:sp>
    </p:spTree>
  </p:cSld>
  <p:clrMapOvr>
    <a:masterClrMapping/>
  </p:clrMapOvr>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2" name="Shape 842"/>
        <p:cNvGrpSpPr/>
        <p:nvPr/>
      </p:nvGrpSpPr>
      <p:grpSpPr>
        <a:xfrm>
          <a:off x="0" y="0"/>
          <a:ext cx="0" cy="0"/>
          <a:chOff x="0" y="0"/>
          <a:chExt cx="0" cy="0"/>
        </a:xfrm>
      </p:grpSpPr>
      <p:sp>
        <p:nvSpPr>
          <p:cNvPr id="843" name="Google Shape;843;p69"/>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Arial"/>
              <a:buNone/>
            </a:pPr>
            <a:r>
              <a:rPr lang="en-AU"/>
              <a:t>Try : Definition</a:t>
            </a:r>
            <a:endParaRPr/>
          </a:p>
        </p:txBody>
      </p:sp>
      <p:sp>
        <p:nvSpPr>
          <p:cNvPr id="844" name="Google Shape;844;p69"/>
          <p:cNvSpPr txBox="1"/>
          <p:nvPr>
            <p:ph idx="1" type="body"/>
          </p:nvPr>
        </p:nvSpPr>
        <p:spPr>
          <a:xfrm>
            <a:off x="269436" y="2076365"/>
            <a:ext cx="4038600" cy="2836912"/>
          </a:xfrm>
          <a:prstGeom prst="rect">
            <a:avLst/>
          </a:prstGeom>
          <a:noFill/>
          <a:ln>
            <a:noFill/>
          </a:ln>
        </p:spPr>
        <p:txBody>
          <a:bodyPr anchorCtr="0" anchor="t" bIns="45700" lIns="91425" spcFirstLastPara="1" rIns="91425" wrap="square" tIns="45700">
            <a:normAutofit/>
          </a:bodyPr>
          <a:lstStyle/>
          <a:p>
            <a:pPr indent="0" lvl="0" marL="0" rtl="0" algn="just">
              <a:spcBef>
                <a:spcPts val="0"/>
              </a:spcBef>
              <a:spcAft>
                <a:spcPts val="0"/>
              </a:spcAft>
              <a:buClr>
                <a:schemeClr val="dk1"/>
              </a:buClr>
              <a:buSzPts val="2400"/>
              <a:buNone/>
            </a:pPr>
            <a:r>
              <a:rPr i="1" lang="en-AU" sz="2400"/>
              <a:t>A try is awarded when a player other than the Half places the ball on the ground on or over the tryline within the boundaries of the in-goal Area without being Touched</a:t>
            </a:r>
            <a:endParaRPr/>
          </a:p>
        </p:txBody>
      </p:sp>
      <p:sp>
        <p:nvSpPr>
          <p:cNvPr id="845" name="Google Shape;845;p69"/>
          <p:cNvSpPr txBox="1"/>
          <p:nvPr>
            <p:ph idx="2" type="body"/>
          </p:nvPr>
        </p:nvSpPr>
        <p:spPr>
          <a:xfrm>
            <a:off x="5004048" y="1600201"/>
            <a:ext cx="4038600" cy="3340968"/>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Clr>
                <a:schemeClr val="dk1"/>
              </a:buClr>
              <a:buSzPts val="2400"/>
              <a:buNone/>
            </a:pPr>
            <a:r>
              <a:rPr lang="en-AU" sz="2400"/>
              <a:t>Key Points</a:t>
            </a:r>
            <a:endParaRPr/>
          </a:p>
          <a:p>
            <a:pPr indent="-342900" lvl="0" marL="342900" rtl="0" algn="l">
              <a:spcBef>
                <a:spcPts val="480"/>
              </a:spcBef>
              <a:spcAft>
                <a:spcPts val="0"/>
              </a:spcAft>
              <a:buClr>
                <a:schemeClr val="dk1"/>
              </a:buClr>
              <a:buSzPts val="2400"/>
              <a:buChar char="•"/>
            </a:pPr>
            <a:r>
              <a:rPr lang="en-AU" sz="2400"/>
              <a:t>Not the Half</a:t>
            </a:r>
            <a:endParaRPr/>
          </a:p>
          <a:p>
            <a:pPr indent="-342900" lvl="0" marL="342900" rtl="0" algn="l">
              <a:spcBef>
                <a:spcPts val="480"/>
              </a:spcBef>
              <a:spcAft>
                <a:spcPts val="0"/>
              </a:spcAft>
              <a:buClr>
                <a:schemeClr val="dk1"/>
              </a:buClr>
              <a:buSzPts val="2400"/>
              <a:buChar char="•"/>
            </a:pPr>
            <a:r>
              <a:rPr lang="en-AU" sz="2400"/>
              <a:t>Placed on Ground</a:t>
            </a:r>
            <a:endParaRPr/>
          </a:p>
          <a:p>
            <a:pPr indent="-342900" lvl="0" marL="342900" rtl="0" algn="l">
              <a:spcBef>
                <a:spcPts val="480"/>
              </a:spcBef>
              <a:spcAft>
                <a:spcPts val="0"/>
              </a:spcAft>
              <a:buClr>
                <a:schemeClr val="dk1"/>
              </a:buClr>
              <a:buSzPts val="2400"/>
              <a:buChar char="•"/>
            </a:pPr>
            <a:r>
              <a:rPr lang="en-AU" sz="2400"/>
              <a:t>Control of the ball before</a:t>
            </a:r>
            <a:endParaRPr/>
          </a:p>
          <a:p>
            <a:pPr indent="-342900" lvl="0" marL="342900" rtl="0" algn="l">
              <a:spcBef>
                <a:spcPts val="480"/>
              </a:spcBef>
              <a:spcAft>
                <a:spcPts val="0"/>
              </a:spcAft>
              <a:buClr>
                <a:schemeClr val="dk1"/>
              </a:buClr>
              <a:buSzPts val="2400"/>
              <a:buChar char="•"/>
            </a:pPr>
            <a:r>
              <a:rPr lang="en-AU" sz="2400"/>
              <a:t>On or Over Tryline</a:t>
            </a:r>
            <a:endParaRPr sz="2400"/>
          </a:p>
          <a:p>
            <a:pPr indent="-342900" lvl="0" marL="342900" rtl="0" algn="l">
              <a:spcBef>
                <a:spcPts val="480"/>
              </a:spcBef>
              <a:spcAft>
                <a:spcPts val="0"/>
              </a:spcAft>
              <a:buClr>
                <a:schemeClr val="dk1"/>
              </a:buClr>
              <a:buSzPts val="2400"/>
              <a:buChar char="•"/>
            </a:pPr>
            <a:r>
              <a:rPr lang="en-AU" sz="2400"/>
              <a:t>Within Boundaries</a:t>
            </a:r>
            <a:endParaRPr/>
          </a:p>
          <a:p>
            <a:pPr indent="-342900" lvl="0" marL="342900" rtl="0" algn="l">
              <a:spcBef>
                <a:spcPts val="480"/>
              </a:spcBef>
              <a:spcAft>
                <a:spcPts val="0"/>
              </a:spcAft>
              <a:buClr>
                <a:schemeClr val="dk1"/>
              </a:buClr>
              <a:buSzPts val="2400"/>
              <a:buChar char="•"/>
            </a:pPr>
            <a:r>
              <a:rPr lang="en-AU" sz="2400"/>
              <a:t>Not Touched</a:t>
            </a:r>
            <a:endParaRPr/>
          </a:p>
        </p:txBody>
      </p:sp>
      <p:pic>
        <p:nvPicPr>
          <p:cNvPr descr="11261702_10155598853885002_8365460672844184274_n.jpg" id="846" name="Google Shape;846;p69"/>
          <p:cNvPicPr preferRelativeResize="0"/>
          <p:nvPr/>
        </p:nvPicPr>
        <p:blipFill rotWithShape="1">
          <a:blip r:embed="rId3">
            <a:alphaModFix/>
          </a:blip>
          <a:srcRect b="0" l="0" r="14074" t="0"/>
          <a:stretch/>
        </p:blipFill>
        <p:spPr>
          <a:xfrm flipH="1">
            <a:off x="827584" y="4797152"/>
            <a:ext cx="2344180" cy="1818800"/>
          </a:xfrm>
          <a:prstGeom prst="rect">
            <a:avLst/>
          </a:prstGeom>
          <a:noFill/>
          <a:ln>
            <a:noFill/>
          </a:ln>
        </p:spPr>
      </p:pic>
      <p:sp>
        <p:nvSpPr>
          <p:cNvPr id="847" name="Google Shape;847;p69"/>
          <p:cNvSpPr txBox="1"/>
          <p:nvPr/>
        </p:nvSpPr>
        <p:spPr>
          <a:xfrm>
            <a:off x="264298" y="1336412"/>
            <a:ext cx="2448273" cy="584775"/>
          </a:xfrm>
          <a:prstGeom prst="rect">
            <a:avLst/>
          </a:prstGeom>
          <a:solidFill>
            <a:srgbClr val="F2F2F2"/>
          </a:solidFill>
          <a:ln cap="flat" cmpd="sng" w="9525">
            <a:solidFill>
              <a:srgbClr val="FF0000"/>
            </a:solidFill>
            <a:prstDash val="solid"/>
            <a:round/>
            <a:headEnd len="sm" w="sm" type="none"/>
            <a:tailEnd len="sm" w="sm" type="none"/>
          </a:ln>
        </p:spPr>
        <p:txBody>
          <a:bodyPr anchorCtr="0" anchor="t" bIns="45700" lIns="91425" spcFirstLastPara="1" rIns="91425" wrap="square" tIns="45700">
            <a:spAutoFit/>
          </a:bodyPr>
          <a:lstStyle/>
          <a:p>
            <a:pPr indent="0" lvl="0" marL="0" marR="0" rtl="0" algn="l">
              <a:spcBef>
                <a:spcPts val="0"/>
              </a:spcBef>
              <a:spcAft>
                <a:spcPts val="0"/>
              </a:spcAft>
              <a:buNone/>
            </a:pPr>
            <a:r>
              <a:rPr b="1" lang="en-AU" sz="3200">
                <a:solidFill>
                  <a:srgbClr val="FF0000"/>
                </a:solidFill>
                <a:latin typeface="Arial"/>
                <a:ea typeface="Arial"/>
                <a:cs typeface="Arial"/>
                <a:sym typeface="Arial"/>
              </a:rPr>
              <a:t>The Rules:</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sp>
        <p:nvSpPr>
          <p:cNvPr id="130" name="Google Shape;130;p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Arial"/>
              <a:buNone/>
            </a:pPr>
            <a:r>
              <a:rPr lang="en-AU"/>
              <a:t>Pop Quiz</a:t>
            </a:r>
            <a:endParaRPr/>
          </a:p>
        </p:txBody>
      </p:sp>
      <p:sp>
        <p:nvSpPr>
          <p:cNvPr id="131" name="Google Shape;131;p7"/>
          <p:cNvSpPr txBox="1"/>
          <p:nvPr>
            <p:ph idx="1" type="body"/>
          </p:nvPr>
        </p:nvSpPr>
        <p:spPr>
          <a:xfrm>
            <a:off x="457200" y="1600200"/>
            <a:ext cx="5482952" cy="4525963"/>
          </a:xfrm>
          <a:prstGeom prst="rect">
            <a:avLst/>
          </a:prstGeom>
          <a:noFill/>
          <a:ln>
            <a:noFill/>
          </a:ln>
        </p:spPr>
        <p:txBody>
          <a:bodyPr anchorCtr="0" anchor="t" bIns="45700" lIns="91425" spcFirstLastPara="1" rIns="91425" wrap="square" tIns="45700">
            <a:normAutofit/>
          </a:bodyPr>
          <a:lstStyle/>
          <a:p>
            <a:pPr indent="-342900" lvl="0" marL="342900" rtl="0" algn="l">
              <a:spcBef>
                <a:spcPts val="0"/>
              </a:spcBef>
              <a:spcAft>
                <a:spcPts val="0"/>
              </a:spcAft>
              <a:buClr>
                <a:schemeClr val="dk1"/>
              </a:buClr>
              <a:buSzPts val="2800"/>
              <a:buChar char="•"/>
            </a:pPr>
            <a:r>
              <a:rPr lang="en-AU" sz="2800"/>
              <a:t>Level 1 Knowledge</a:t>
            </a:r>
            <a:endParaRPr/>
          </a:p>
          <a:p>
            <a:pPr indent="-342900" lvl="0" marL="342900" rtl="0" algn="l">
              <a:spcBef>
                <a:spcPts val="560"/>
              </a:spcBef>
              <a:spcAft>
                <a:spcPts val="0"/>
              </a:spcAft>
              <a:buClr>
                <a:schemeClr val="dk1"/>
              </a:buClr>
              <a:buSzPts val="2800"/>
              <a:buChar char="•"/>
            </a:pPr>
            <a:r>
              <a:rPr lang="en-AU" sz="2800"/>
              <a:t>Fitness</a:t>
            </a:r>
            <a:endParaRPr/>
          </a:p>
          <a:p>
            <a:pPr indent="-342900" lvl="0" marL="342900" rtl="0" algn="l">
              <a:spcBef>
                <a:spcPts val="560"/>
              </a:spcBef>
              <a:spcAft>
                <a:spcPts val="0"/>
              </a:spcAft>
              <a:buClr>
                <a:schemeClr val="dk1"/>
              </a:buClr>
              <a:buSzPts val="2800"/>
              <a:buChar char="•"/>
            </a:pPr>
            <a:r>
              <a:rPr lang="en-AU" sz="2800"/>
              <a:t>Nutrition</a:t>
            </a:r>
            <a:endParaRPr/>
          </a:p>
          <a:p>
            <a:pPr indent="-342900" lvl="0" marL="342900" rtl="0" algn="l">
              <a:spcBef>
                <a:spcPts val="560"/>
              </a:spcBef>
              <a:spcAft>
                <a:spcPts val="0"/>
              </a:spcAft>
              <a:buClr>
                <a:schemeClr val="dk1"/>
              </a:buClr>
              <a:buSzPts val="2800"/>
              <a:buChar char="•"/>
            </a:pPr>
            <a:r>
              <a:rPr lang="en-AU" sz="2800"/>
              <a:t>Warm-up</a:t>
            </a:r>
            <a:endParaRPr/>
          </a:p>
          <a:p>
            <a:pPr indent="-342900" lvl="0" marL="342900" rtl="0" algn="l">
              <a:spcBef>
                <a:spcPts val="560"/>
              </a:spcBef>
              <a:spcAft>
                <a:spcPts val="0"/>
              </a:spcAft>
              <a:buClr>
                <a:schemeClr val="dk1"/>
              </a:buClr>
              <a:buSzPts val="2800"/>
              <a:buChar char="•"/>
            </a:pPr>
            <a:r>
              <a:rPr lang="en-AU" sz="2800"/>
              <a:t>Team Composition</a:t>
            </a:r>
            <a:endParaRPr/>
          </a:p>
          <a:p>
            <a:pPr indent="-342900" lvl="0" marL="342900" rtl="0" algn="l">
              <a:spcBef>
                <a:spcPts val="560"/>
              </a:spcBef>
              <a:spcAft>
                <a:spcPts val="0"/>
              </a:spcAft>
              <a:buClr>
                <a:schemeClr val="dk1"/>
              </a:buClr>
              <a:buSzPts val="2800"/>
              <a:buChar char="•"/>
            </a:pPr>
            <a:r>
              <a:rPr lang="en-AU" sz="2800"/>
              <a:t>Substitution</a:t>
            </a:r>
            <a:endParaRPr/>
          </a:p>
          <a:p>
            <a:pPr indent="-342900" lvl="0" marL="342900" rtl="0" algn="l">
              <a:spcBef>
                <a:spcPts val="560"/>
              </a:spcBef>
              <a:spcAft>
                <a:spcPts val="0"/>
              </a:spcAft>
              <a:buClr>
                <a:schemeClr val="dk1"/>
              </a:buClr>
              <a:buSzPts val="2800"/>
              <a:buChar char="•"/>
            </a:pPr>
            <a:r>
              <a:rPr lang="en-AU" sz="2800"/>
              <a:t>(Re)Commencement of Game</a:t>
            </a:r>
            <a:endParaRPr/>
          </a:p>
          <a:p>
            <a:pPr indent="0" lvl="0" marL="0" rtl="0" algn="l">
              <a:spcBef>
                <a:spcPts val="560"/>
              </a:spcBef>
              <a:spcAft>
                <a:spcPts val="0"/>
              </a:spcAft>
              <a:buClr>
                <a:schemeClr val="dk1"/>
              </a:buClr>
              <a:buSzPts val="2800"/>
              <a:buNone/>
            </a:pPr>
            <a:r>
              <a:t/>
            </a:r>
            <a:endParaRPr sz="2800"/>
          </a:p>
          <a:p>
            <a:pPr indent="-165100" lvl="0" marL="342900" rtl="0" algn="l">
              <a:spcBef>
                <a:spcPts val="560"/>
              </a:spcBef>
              <a:spcAft>
                <a:spcPts val="0"/>
              </a:spcAft>
              <a:buClr>
                <a:schemeClr val="dk1"/>
              </a:buClr>
              <a:buSzPts val="2800"/>
              <a:buNone/>
            </a:pPr>
            <a:r>
              <a:t/>
            </a:r>
            <a:endParaRPr sz="2800"/>
          </a:p>
          <a:p>
            <a:pPr indent="-165100" lvl="0" marL="342900" rtl="0" algn="l">
              <a:spcBef>
                <a:spcPts val="560"/>
              </a:spcBef>
              <a:spcAft>
                <a:spcPts val="0"/>
              </a:spcAft>
              <a:buClr>
                <a:schemeClr val="dk1"/>
              </a:buClr>
              <a:buSzPts val="2800"/>
              <a:buNone/>
            </a:pPr>
            <a:r>
              <a:t/>
            </a:r>
            <a:endParaRPr sz="2800"/>
          </a:p>
        </p:txBody>
      </p:sp>
      <p:pic>
        <p:nvPicPr>
          <p:cNvPr descr="Le grand quizz Vu de Norge 2018 | Nordic Mag | N°1 du Ski Nordique - Nordic  Mag | N°1 du Ski Nordique" id="132" name="Google Shape;132;p7"/>
          <p:cNvPicPr preferRelativeResize="0"/>
          <p:nvPr/>
        </p:nvPicPr>
        <p:blipFill rotWithShape="1">
          <a:blip r:embed="rId3">
            <a:alphaModFix/>
          </a:blip>
          <a:srcRect b="0" l="0" r="0" t="0"/>
          <a:stretch/>
        </p:blipFill>
        <p:spPr>
          <a:xfrm>
            <a:off x="4591224" y="1714500"/>
            <a:ext cx="4123162" cy="2650604"/>
          </a:xfrm>
          <a:prstGeom prst="rect">
            <a:avLst/>
          </a:prstGeom>
          <a:noFill/>
          <a:ln>
            <a:noFill/>
          </a:ln>
        </p:spPr>
      </p:pic>
    </p:spTree>
  </p:cSld>
  <p:clrMapOvr>
    <a:masterClrMapping/>
  </p:clrMapOvr>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1" name="Shape 851"/>
        <p:cNvGrpSpPr/>
        <p:nvPr/>
      </p:nvGrpSpPr>
      <p:grpSpPr>
        <a:xfrm>
          <a:off x="0" y="0"/>
          <a:ext cx="0" cy="0"/>
          <a:chOff x="0" y="0"/>
          <a:chExt cx="0" cy="0"/>
        </a:xfrm>
      </p:grpSpPr>
      <p:sp>
        <p:nvSpPr>
          <p:cNvPr id="852" name="Google Shape;852;p70"/>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Arial"/>
              <a:buNone/>
            </a:pPr>
            <a:r>
              <a:rPr lang="en-AU"/>
              <a:t>3 try situations</a:t>
            </a:r>
            <a:endParaRPr/>
          </a:p>
        </p:txBody>
      </p:sp>
      <p:sp>
        <p:nvSpPr>
          <p:cNvPr id="853" name="Google Shape;853;p70"/>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p>
            <a:pPr indent="-514350" lvl="0" marL="514350" rtl="0" algn="l">
              <a:spcBef>
                <a:spcPts val="0"/>
              </a:spcBef>
              <a:spcAft>
                <a:spcPts val="0"/>
              </a:spcAft>
              <a:buClr>
                <a:schemeClr val="dk1"/>
              </a:buClr>
              <a:buSzPts val="2400"/>
              <a:buFont typeface="Arial"/>
              <a:buAutoNum type="alphaUcPeriod"/>
            </a:pPr>
            <a:r>
              <a:rPr lang="en-AU" sz="2400"/>
              <a:t>A defender claims the Touch was prior to the grounding?</a:t>
            </a:r>
            <a:endParaRPr/>
          </a:p>
          <a:p>
            <a:pPr indent="-361950" lvl="0" marL="514350" rtl="0" algn="l">
              <a:spcBef>
                <a:spcPts val="480"/>
              </a:spcBef>
              <a:spcAft>
                <a:spcPts val="0"/>
              </a:spcAft>
              <a:buClr>
                <a:schemeClr val="dk1"/>
              </a:buClr>
              <a:buSzPts val="2400"/>
              <a:buFont typeface="Arial"/>
              <a:buNone/>
            </a:pPr>
            <a:r>
              <a:t/>
            </a:r>
            <a:endParaRPr sz="2400"/>
          </a:p>
          <a:p>
            <a:pPr indent="-514350" lvl="0" marL="514350" rtl="0" algn="l">
              <a:spcBef>
                <a:spcPts val="480"/>
              </a:spcBef>
              <a:spcAft>
                <a:spcPts val="0"/>
              </a:spcAft>
              <a:buClr>
                <a:schemeClr val="dk1"/>
              </a:buClr>
              <a:buSzPts val="2400"/>
              <a:buFont typeface="Arial"/>
              <a:buAutoNum type="alphaUcPeriod"/>
            </a:pPr>
            <a:r>
              <a:rPr lang="en-AU" sz="2400"/>
              <a:t>An attacker plants the ball on the ground but the ball also touches the defender’s boot?</a:t>
            </a:r>
            <a:endParaRPr/>
          </a:p>
          <a:p>
            <a:pPr indent="-361950" lvl="0" marL="514350" rtl="0" algn="l">
              <a:spcBef>
                <a:spcPts val="480"/>
              </a:spcBef>
              <a:spcAft>
                <a:spcPts val="0"/>
              </a:spcAft>
              <a:buClr>
                <a:schemeClr val="dk1"/>
              </a:buClr>
              <a:buSzPts val="2400"/>
              <a:buFont typeface="Arial"/>
              <a:buNone/>
            </a:pPr>
            <a:r>
              <a:t/>
            </a:r>
            <a:endParaRPr sz="2400"/>
          </a:p>
          <a:p>
            <a:pPr indent="-514350" lvl="0" marL="514350" rtl="0" algn="l">
              <a:spcBef>
                <a:spcPts val="480"/>
              </a:spcBef>
              <a:spcAft>
                <a:spcPts val="0"/>
              </a:spcAft>
              <a:buClr>
                <a:schemeClr val="dk1"/>
              </a:buClr>
              <a:buSzPts val="2400"/>
              <a:buFont typeface="Arial"/>
              <a:buAutoNum type="alphaUcPeriod"/>
            </a:pPr>
            <a:r>
              <a:rPr lang="en-AU" sz="2400"/>
              <a:t>The attacker ‘slaps’ the ball down without holding it?</a:t>
            </a:r>
            <a:endParaRPr/>
          </a:p>
        </p:txBody>
      </p:sp>
    </p:spTree>
  </p:cSld>
  <p:clrMapOvr>
    <a:masterClrMapping/>
  </p:clrMapOvr>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8" name="Shape 858"/>
        <p:cNvGrpSpPr/>
        <p:nvPr/>
      </p:nvGrpSpPr>
      <p:grpSpPr>
        <a:xfrm>
          <a:off x="0" y="0"/>
          <a:ext cx="0" cy="0"/>
          <a:chOff x="0" y="0"/>
          <a:chExt cx="0" cy="0"/>
        </a:xfrm>
      </p:grpSpPr>
      <p:sp>
        <p:nvSpPr>
          <p:cNvPr id="859" name="Google Shape;859;p7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Arial"/>
              <a:buNone/>
            </a:pPr>
            <a:r>
              <a:rPr lang="en-AU"/>
              <a:t>Try : Positioning</a:t>
            </a:r>
            <a:endParaRPr/>
          </a:p>
        </p:txBody>
      </p:sp>
      <p:sp>
        <p:nvSpPr>
          <p:cNvPr id="860" name="Google Shape;860;p71"/>
          <p:cNvSpPr txBox="1"/>
          <p:nvPr>
            <p:ph idx="1" type="body"/>
          </p:nvPr>
        </p:nvSpPr>
        <p:spPr>
          <a:xfrm>
            <a:off x="251520" y="1484784"/>
            <a:ext cx="4863084" cy="4137323"/>
          </a:xfrm>
          <a:prstGeom prst="rect">
            <a:avLst/>
          </a:prstGeom>
          <a:noFill/>
          <a:ln>
            <a:noFill/>
          </a:ln>
        </p:spPr>
        <p:txBody>
          <a:bodyPr anchorCtr="0" anchor="t" bIns="45700" lIns="91425" spcFirstLastPara="1" rIns="91425" wrap="square" tIns="45700">
            <a:normAutofit/>
          </a:bodyPr>
          <a:lstStyle/>
          <a:p>
            <a:pPr indent="-342900" lvl="0" marL="342900" rtl="0" algn="l">
              <a:spcBef>
                <a:spcPts val="0"/>
              </a:spcBef>
              <a:spcAft>
                <a:spcPts val="0"/>
              </a:spcAft>
              <a:buClr>
                <a:schemeClr val="dk1"/>
              </a:buClr>
              <a:buSzPts val="2220"/>
              <a:buChar char="•"/>
            </a:pPr>
            <a:r>
              <a:rPr b="1" lang="en-AU" sz="2220"/>
              <a:t>Proximity</a:t>
            </a:r>
            <a:r>
              <a:rPr lang="en-AU" sz="2220"/>
              <a:t> – Close enough to be credible, not so close to interfere</a:t>
            </a:r>
            <a:endParaRPr/>
          </a:p>
          <a:p>
            <a:pPr indent="-342900" lvl="0" marL="342900" rtl="0" algn="l">
              <a:spcBef>
                <a:spcPts val="444"/>
              </a:spcBef>
              <a:spcAft>
                <a:spcPts val="0"/>
              </a:spcAft>
              <a:buClr>
                <a:schemeClr val="dk1"/>
              </a:buClr>
              <a:buSzPts val="2220"/>
              <a:buChar char="•"/>
            </a:pPr>
            <a:r>
              <a:rPr b="1" lang="en-AU" sz="2220"/>
              <a:t>Line of Sight</a:t>
            </a:r>
            <a:r>
              <a:rPr lang="en-AU" sz="2220"/>
              <a:t> – clear view of the grounding</a:t>
            </a:r>
            <a:endParaRPr/>
          </a:p>
          <a:p>
            <a:pPr indent="-342900" lvl="0" marL="342900" rtl="0" algn="l">
              <a:spcBef>
                <a:spcPts val="444"/>
              </a:spcBef>
              <a:spcAft>
                <a:spcPts val="0"/>
              </a:spcAft>
              <a:buClr>
                <a:schemeClr val="dk1"/>
              </a:buClr>
              <a:buSzPts val="2220"/>
              <a:buChar char="•"/>
            </a:pPr>
            <a:r>
              <a:rPr b="1" lang="en-AU" sz="2220"/>
              <a:t>Players</a:t>
            </a:r>
            <a:r>
              <a:rPr lang="en-AU" sz="2220"/>
              <a:t> – position of defender</a:t>
            </a:r>
            <a:endParaRPr/>
          </a:p>
          <a:p>
            <a:pPr indent="-342900" lvl="0" marL="342900" rtl="0" algn="l">
              <a:spcBef>
                <a:spcPts val="444"/>
              </a:spcBef>
              <a:spcAft>
                <a:spcPts val="0"/>
              </a:spcAft>
              <a:buClr>
                <a:schemeClr val="dk1"/>
              </a:buClr>
              <a:buSzPts val="2220"/>
              <a:buChar char="•"/>
            </a:pPr>
            <a:r>
              <a:rPr b="1" lang="en-AU" sz="2220"/>
              <a:t>Communication</a:t>
            </a:r>
            <a:r>
              <a:rPr lang="en-AU" sz="2220"/>
              <a:t> – speedy decision</a:t>
            </a:r>
            <a:endParaRPr/>
          </a:p>
          <a:p>
            <a:pPr indent="-342900" lvl="0" marL="342900" rtl="0" algn="l">
              <a:spcBef>
                <a:spcPts val="444"/>
              </a:spcBef>
              <a:spcAft>
                <a:spcPts val="0"/>
              </a:spcAft>
              <a:buClr>
                <a:schemeClr val="dk1"/>
              </a:buClr>
              <a:buSzPts val="2220"/>
              <a:buChar char="•"/>
            </a:pPr>
            <a:r>
              <a:rPr b="1" lang="en-AU" sz="2220"/>
              <a:t>Independent</a:t>
            </a:r>
            <a:r>
              <a:rPr lang="en-AU" sz="2220"/>
              <a:t> – ignore bystanders</a:t>
            </a:r>
            <a:endParaRPr/>
          </a:p>
          <a:p>
            <a:pPr indent="-342900" lvl="0" marL="342900" rtl="0" algn="l">
              <a:spcBef>
                <a:spcPts val="444"/>
              </a:spcBef>
              <a:spcAft>
                <a:spcPts val="0"/>
              </a:spcAft>
              <a:buClr>
                <a:schemeClr val="dk1"/>
              </a:buClr>
              <a:buSzPts val="2220"/>
              <a:buChar char="•"/>
            </a:pPr>
            <a:r>
              <a:rPr b="1" lang="en-AU" sz="2220"/>
              <a:t>Rapport</a:t>
            </a:r>
            <a:r>
              <a:rPr lang="en-AU" sz="2220"/>
              <a:t> – addresses player input</a:t>
            </a:r>
            <a:endParaRPr/>
          </a:p>
          <a:p>
            <a:pPr indent="0" lvl="0" marL="0" rtl="0" algn="l">
              <a:spcBef>
                <a:spcPts val="444"/>
              </a:spcBef>
              <a:spcAft>
                <a:spcPts val="0"/>
              </a:spcAft>
              <a:buClr>
                <a:schemeClr val="dk1"/>
              </a:buClr>
              <a:buSzPts val="2220"/>
              <a:buNone/>
            </a:pPr>
            <a:r>
              <a:t/>
            </a:r>
            <a:endParaRPr sz="2220"/>
          </a:p>
        </p:txBody>
      </p:sp>
      <p:pic>
        <p:nvPicPr>
          <p:cNvPr id="861" name="Google Shape;861;p71"/>
          <p:cNvPicPr preferRelativeResize="0"/>
          <p:nvPr/>
        </p:nvPicPr>
        <p:blipFill rotWithShape="1">
          <a:blip r:embed="rId3">
            <a:alphaModFix/>
          </a:blip>
          <a:srcRect b="0" l="0" r="0" t="0"/>
          <a:stretch/>
        </p:blipFill>
        <p:spPr>
          <a:xfrm>
            <a:off x="5076056" y="1556792"/>
            <a:ext cx="3823714" cy="2548502"/>
          </a:xfrm>
          <a:prstGeom prst="rect">
            <a:avLst/>
          </a:prstGeom>
          <a:noFill/>
          <a:ln>
            <a:noFill/>
          </a:ln>
        </p:spPr>
      </p:pic>
    </p:spTree>
  </p:cSld>
  <p:clrMapOvr>
    <a:masterClrMapping/>
  </p:clrMapOvr>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6" name="Shape 866"/>
        <p:cNvGrpSpPr/>
        <p:nvPr/>
      </p:nvGrpSpPr>
      <p:grpSpPr>
        <a:xfrm>
          <a:off x="0" y="0"/>
          <a:ext cx="0" cy="0"/>
          <a:chOff x="0" y="0"/>
          <a:chExt cx="0" cy="0"/>
        </a:xfrm>
      </p:grpSpPr>
      <p:sp>
        <p:nvSpPr>
          <p:cNvPr id="867" name="Google Shape;867;p72"/>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Arial"/>
              <a:buNone/>
            </a:pPr>
            <a:r>
              <a:rPr lang="en-AU"/>
              <a:t>Try : Procedure</a:t>
            </a:r>
            <a:endParaRPr/>
          </a:p>
        </p:txBody>
      </p:sp>
      <p:sp>
        <p:nvSpPr>
          <p:cNvPr id="868" name="Google Shape;868;p72"/>
          <p:cNvSpPr txBox="1"/>
          <p:nvPr>
            <p:ph idx="1" type="body"/>
          </p:nvPr>
        </p:nvSpPr>
        <p:spPr>
          <a:xfrm>
            <a:off x="457200" y="1600200"/>
            <a:ext cx="8291264" cy="4525963"/>
          </a:xfrm>
          <a:prstGeom prst="rect">
            <a:avLst/>
          </a:prstGeom>
          <a:noFill/>
          <a:ln>
            <a:noFill/>
          </a:ln>
        </p:spPr>
        <p:txBody>
          <a:bodyPr anchorCtr="0" anchor="t" bIns="45700" lIns="91425" spcFirstLastPara="1" rIns="91425" wrap="square" tIns="45700">
            <a:normAutofit/>
          </a:bodyPr>
          <a:lstStyle/>
          <a:p>
            <a:pPr indent="-514350" lvl="0" marL="514350" rtl="0" algn="l">
              <a:lnSpc>
                <a:spcPct val="90000"/>
              </a:lnSpc>
              <a:spcBef>
                <a:spcPts val="0"/>
              </a:spcBef>
              <a:spcAft>
                <a:spcPts val="0"/>
              </a:spcAft>
              <a:buClr>
                <a:schemeClr val="dk1"/>
              </a:buClr>
              <a:buSzPts val="2400"/>
              <a:buFont typeface="Arial"/>
              <a:buAutoNum type="arabicPeriod"/>
            </a:pPr>
            <a:r>
              <a:rPr b="1" lang="en-AU" sz="2400"/>
              <a:t>Check</a:t>
            </a:r>
            <a:r>
              <a:rPr lang="en-AU" sz="2400"/>
              <a:t> with Support Referees</a:t>
            </a:r>
            <a:endParaRPr/>
          </a:p>
          <a:p>
            <a:pPr indent="-514350" lvl="0" marL="514350" rtl="0" algn="l">
              <a:lnSpc>
                <a:spcPct val="90000"/>
              </a:lnSpc>
              <a:spcBef>
                <a:spcPts val="480"/>
              </a:spcBef>
              <a:spcAft>
                <a:spcPts val="0"/>
              </a:spcAft>
              <a:buClr>
                <a:schemeClr val="dk1"/>
              </a:buClr>
              <a:buSzPts val="2400"/>
              <a:buFont typeface="Arial"/>
              <a:buAutoNum type="arabicPeriod"/>
            </a:pPr>
            <a:r>
              <a:rPr lang="en-AU" sz="2400"/>
              <a:t>Look for defender claiming </a:t>
            </a:r>
            <a:r>
              <a:rPr b="1" lang="en-AU" sz="2400"/>
              <a:t>touch</a:t>
            </a:r>
            <a:r>
              <a:rPr lang="en-AU" sz="2400"/>
              <a:t> (Acknowledge)</a:t>
            </a:r>
            <a:endParaRPr/>
          </a:p>
          <a:p>
            <a:pPr indent="-514350" lvl="0" marL="514350" rtl="0" algn="l">
              <a:lnSpc>
                <a:spcPct val="90000"/>
              </a:lnSpc>
              <a:spcBef>
                <a:spcPts val="480"/>
              </a:spcBef>
              <a:spcAft>
                <a:spcPts val="0"/>
              </a:spcAft>
              <a:buClr>
                <a:schemeClr val="dk1"/>
              </a:buClr>
              <a:buSzPts val="2400"/>
              <a:buFont typeface="Arial"/>
              <a:buAutoNum type="arabicPeriod"/>
            </a:pPr>
            <a:r>
              <a:rPr b="1" lang="en-AU" sz="2400"/>
              <a:t>Decision</a:t>
            </a:r>
            <a:endParaRPr/>
          </a:p>
          <a:p>
            <a:pPr indent="-514350" lvl="0" marL="514350" rtl="0" algn="l">
              <a:lnSpc>
                <a:spcPct val="90000"/>
              </a:lnSpc>
              <a:spcBef>
                <a:spcPts val="480"/>
              </a:spcBef>
              <a:spcAft>
                <a:spcPts val="0"/>
              </a:spcAft>
              <a:buClr>
                <a:schemeClr val="dk1"/>
              </a:buClr>
              <a:buSzPts val="2400"/>
              <a:buFont typeface="Arial"/>
              <a:buAutoNum type="arabicPeriod"/>
            </a:pPr>
            <a:r>
              <a:rPr b="1" lang="en-AU" sz="2400"/>
              <a:t>Two steps</a:t>
            </a:r>
            <a:r>
              <a:rPr lang="en-AU" sz="2400"/>
              <a:t> back</a:t>
            </a:r>
            <a:endParaRPr/>
          </a:p>
          <a:p>
            <a:pPr indent="-514350" lvl="0" marL="514350" rtl="0" algn="l">
              <a:lnSpc>
                <a:spcPct val="90000"/>
              </a:lnSpc>
              <a:spcBef>
                <a:spcPts val="480"/>
              </a:spcBef>
              <a:spcAft>
                <a:spcPts val="0"/>
              </a:spcAft>
              <a:buClr>
                <a:schemeClr val="dk1"/>
              </a:buClr>
              <a:buSzPts val="2400"/>
              <a:buFont typeface="Arial"/>
              <a:buAutoNum type="arabicPeriod"/>
            </a:pPr>
            <a:r>
              <a:rPr lang="en-AU" sz="2400"/>
              <a:t>Expect “</a:t>
            </a:r>
            <a:r>
              <a:rPr b="1" lang="en-AU" sz="2400"/>
              <a:t>All clear</a:t>
            </a:r>
            <a:r>
              <a:rPr lang="en-AU" sz="2400"/>
              <a:t>” signal from sideline referee</a:t>
            </a:r>
            <a:br>
              <a:rPr lang="en-AU" sz="2400"/>
            </a:br>
            <a:r>
              <a:rPr lang="en-AU" sz="2400"/>
              <a:t>(The TV show ☺)</a:t>
            </a:r>
            <a:endParaRPr sz="2400"/>
          </a:p>
          <a:p>
            <a:pPr indent="-514350" lvl="0" marL="514350" rtl="0" algn="l">
              <a:lnSpc>
                <a:spcPct val="90000"/>
              </a:lnSpc>
              <a:spcBef>
                <a:spcPts val="480"/>
              </a:spcBef>
              <a:spcAft>
                <a:spcPts val="0"/>
              </a:spcAft>
              <a:buClr>
                <a:schemeClr val="dk1"/>
              </a:buClr>
              <a:buSzPts val="2400"/>
              <a:buFont typeface="Arial"/>
              <a:buAutoNum type="arabicPeriod"/>
            </a:pPr>
            <a:r>
              <a:rPr b="1" lang="en-AU" sz="2400"/>
              <a:t>Award</a:t>
            </a:r>
            <a:r>
              <a:rPr lang="en-AU" sz="2400"/>
              <a:t> the try: Signal Try + Big Whistle</a:t>
            </a:r>
            <a:endParaRPr/>
          </a:p>
          <a:p>
            <a:pPr indent="-514350" lvl="0" marL="514350" rtl="0" algn="l">
              <a:lnSpc>
                <a:spcPct val="90000"/>
              </a:lnSpc>
              <a:spcBef>
                <a:spcPts val="480"/>
              </a:spcBef>
              <a:spcAft>
                <a:spcPts val="0"/>
              </a:spcAft>
              <a:buClr>
                <a:schemeClr val="dk1"/>
              </a:buClr>
              <a:buSzPts val="2400"/>
              <a:buFont typeface="Arial"/>
              <a:buAutoNum type="arabicPeriod"/>
            </a:pPr>
            <a:r>
              <a:rPr lang="en-AU" sz="2400"/>
              <a:t>Address </a:t>
            </a:r>
            <a:r>
              <a:rPr b="1" lang="en-AU" sz="2400"/>
              <a:t>objections</a:t>
            </a:r>
            <a:endParaRPr/>
          </a:p>
          <a:p>
            <a:pPr indent="-514350" lvl="0" marL="514350" rtl="0" algn="l">
              <a:lnSpc>
                <a:spcPct val="90000"/>
              </a:lnSpc>
              <a:spcBef>
                <a:spcPts val="480"/>
              </a:spcBef>
              <a:spcAft>
                <a:spcPts val="0"/>
              </a:spcAft>
              <a:buClr>
                <a:schemeClr val="dk1"/>
              </a:buClr>
              <a:buSzPts val="2400"/>
              <a:buFont typeface="Arial"/>
              <a:buAutoNum type="arabicPeriod"/>
            </a:pPr>
            <a:r>
              <a:rPr lang="en-AU" sz="2400"/>
              <a:t>Note </a:t>
            </a:r>
            <a:r>
              <a:rPr b="1" lang="en-AU" sz="2400"/>
              <a:t>player number</a:t>
            </a:r>
            <a:r>
              <a:rPr lang="en-AU" sz="2400"/>
              <a:t>, exit field at a run</a:t>
            </a:r>
            <a:endParaRPr/>
          </a:p>
          <a:p>
            <a:pPr indent="-514350" lvl="0" marL="514350" rtl="0" algn="l">
              <a:lnSpc>
                <a:spcPct val="90000"/>
              </a:lnSpc>
              <a:spcBef>
                <a:spcPts val="480"/>
              </a:spcBef>
              <a:spcAft>
                <a:spcPts val="0"/>
              </a:spcAft>
              <a:buClr>
                <a:schemeClr val="dk1"/>
              </a:buClr>
              <a:buSzPts val="2400"/>
              <a:buFont typeface="Arial"/>
              <a:buAutoNum type="arabicPeriod"/>
            </a:pPr>
            <a:r>
              <a:rPr b="1" lang="en-AU" sz="2400"/>
              <a:t>Scorecard</a:t>
            </a:r>
            <a:endParaRPr/>
          </a:p>
          <a:p>
            <a:pPr indent="-514350" lvl="0" marL="514350" rtl="0" algn="l">
              <a:lnSpc>
                <a:spcPct val="90000"/>
              </a:lnSpc>
              <a:spcBef>
                <a:spcPts val="480"/>
              </a:spcBef>
              <a:spcAft>
                <a:spcPts val="0"/>
              </a:spcAft>
              <a:buClr>
                <a:schemeClr val="dk1"/>
              </a:buClr>
              <a:buSzPts val="2400"/>
              <a:buFont typeface="Arial"/>
              <a:buAutoNum type="arabicPeriod"/>
            </a:pPr>
            <a:r>
              <a:rPr lang="en-AU" sz="2400"/>
              <a:t>Water &amp; game </a:t>
            </a:r>
            <a:r>
              <a:rPr b="1" lang="en-AU" sz="2400"/>
              <a:t>focus</a:t>
            </a:r>
            <a:endParaRPr/>
          </a:p>
          <a:p>
            <a:pPr indent="-190500" lvl="0" marL="342900" rtl="0" algn="l">
              <a:lnSpc>
                <a:spcPct val="90000"/>
              </a:lnSpc>
              <a:spcBef>
                <a:spcPts val="480"/>
              </a:spcBef>
              <a:spcAft>
                <a:spcPts val="0"/>
              </a:spcAft>
              <a:buClr>
                <a:schemeClr val="dk1"/>
              </a:buClr>
              <a:buSzPts val="2400"/>
              <a:buNone/>
            </a:pPr>
            <a:r>
              <a:t/>
            </a:r>
            <a:endParaRPr sz="2400"/>
          </a:p>
        </p:txBody>
      </p:sp>
    </p:spTree>
  </p:cSld>
  <p:clrMapOvr>
    <a:masterClrMapping/>
  </p:clrMapOvr>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2" name="Shape 872"/>
        <p:cNvGrpSpPr/>
        <p:nvPr/>
      </p:nvGrpSpPr>
      <p:grpSpPr>
        <a:xfrm>
          <a:off x="0" y="0"/>
          <a:ext cx="0" cy="0"/>
          <a:chOff x="0" y="0"/>
          <a:chExt cx="0" cy="0"/>
        </a:xfrm>
      </p:grpSpPr>
      <p:sp>
        <p:nvSpPr>
          <p:cNvPr id="873" name="Google Shape;873;p73"/>
          <p:cNvSpPr txBox="1"/>
          <p:nvPr>
            <p:ph type="title"/>
          </p:nvPr>
        </p:nvSpPr>
        <p:spPr>
          <a:xfrm>
            <a:off x="924732" y="2564904"/>
            <a:ext cx="7128792" cy="867084"/>
          </a:xfrm>
          <a:prstGeom prst="rect">
            <a:avLst/>
          </a:prstGeom>
          <a:noFill/>
          <a:ln>
            <a:noFill/>
          </a:ln>
        </p:spPr>
        <p:txBody>
          <a:bodyPr anchorCtr="0" anchor="t" bIns="45700" lIns="91425" spcFirstLastPara="1" rIns="91425" wrap="square" tIns="45700">
            <a:normAutofit/>
          </a:bodyPr>
          <a:lstStyle/>
          <a:p>
            <a:pPr indent="0" lvl="0" marL="0" rtl="0" algn="ctr">
              <a:spcBef>
                <a:spcPts val="0"/>
              </a:spcBef>
              <a:spcAft>
                <a:spcPts val="0"/>
              </a:spcAft>
              <a:buClr>
                <a:schemeClr val="dk1"/>
              </a:buClr>
              <a:buSzPts val="4000"/>
              <a:buFont typeface="Arial"/>
              <a:buNone/>
            </a:pPr>
            <a:r>
              <a:rPr lang="en-AU"/>
              <a:t>DROPOFF</a:t>
            </a:r>
            <a:endParaRPr/>
          </a:p>
        </p:txBody>
      </p:sp>
    </p:spTree>
  </p:cSld>
  <p:clrMapOvr>
    <a:masterClrMapping/>
  </p:clrMapOvr>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8" name="Shape 878"/>
        <p:cNvGrpSpPr/>
        <p:nvPr/>
      </p:nvGrpSpPr>
      <p:grpSpPr>
        <a:xfrm>
          <a:off x="0" y="0"/>
          <a:ext cx="0" cy="0"/>
          <a:chOff x="0" y="0"/>
          <a:chExt cx="0" cy="0"/>
        </a:xfrm>
      </p:grpSpPr>
      <p:sp>
        <p:nvSpPr>
          <p:cNvPr id="879" name="Google Shape;879;p7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Arial"/>
              <a:buNone/>
            </a:pPr>
            <a:r>
              <a:rPr lang="en-AU"/>
              <a:t>Dropoff : what is it?</a:t>
            </a:r>
            <a:endParaRPr/>
          </a:p>
        </p:txBody>
      </p:sp>
      <p:sp>
        <p:nvSpPr>
          <p:cNvPr id="880" name="Google Shape;880;p74"/>
          <p:cNvSpPr txBox="1"/>
          <p:nvPr>
            <p:ph idx="1" type="body"/>
          </p:nvPr>
        </p:nvSpPr>
        <p:spPr>
          <a:xfrm>
            <a:off x="457200" y="1999381"/>
            <a:ext cx="3754760" cy="3733875"/>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Clr>
                <a:schemeClr val="dk1"/>
              </a:buClr>
              <a:buSzPts val="2400"/>
              <a:buNone/>
            </a:pPr>
            <a:r>
              <a:rPr i="1" lang="en-AU" sz="2400"/>
              <a:t>During tournament finals or other games, some games must not be finished with a drawn score</a:t>
            </a:r>
            <a:endParaRPr/>
          </a:p>
          <a:p>
            <a:pPr indent="0" lvl="0" marL="0" rtl="0" algn="l">
              <a:spcBef>
                <a:spcPts val="480"/>
              </a:spcBef>
              <a:spcAft>
                <a:spcPts val="0"/>
              </a:spcAft>
              <a:buClr>
                <a:schemeClr val="dk1"/>
              </a:buClr>
              <a:buSzPts val="2400"/>
              <a:buNone/>
            </a:pPr>
            <a:r>
              <a:rPr i="1" lang="en-AU" sz="2400"/>
              <a:t>Tournaments signify this by declaring “RR” or “Result Required” on scorecards</a:t>
            </a:r>
            <a:endParaRPr/>
          </a:p>
        </p:txBody>
      </p:sp>
      <p:sp>
        <p:nvSpPr>
          <p:cNvPr id="881" name="Google Shape;881;p74"/>
          <p:cNvSpPr txBox="1"/>
          <p:nvPr>
            <p:ph idx="2" type="body"/>
          </p:nvPr>
        </p:nvSpPr>
        <p:spPr>
          <a:xfrm>
            <a:off x="4572000" y="2071389"/>
            <a:ext cx="4032448" cy="3373835"/>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Clr>
                <a:schemeClr val="dk1"/>
              </a:buClr>
              <a:buSzPts val="2400"/>
              <a:buNone/>
            </a:pPr>
            <a:r>
              <a:rPr lang="en-AU" sz="2400"/>
              <a:t>Key Points</a:t>
            </a:r>
            <a:endParaRPr/>
          </a:p>
          <a:p>
            <a:pPr indent="-342900" lvl="0" marL="342900" rtl="0" algn="l">
              <a:spcBef>
                <a:spcPts val="480"/>
              </a:spcBef>
              <a:spcAft>
                <a:spcPts val="0"/>
              </a:spcAft>
              <a:buClr>
                <a:schemeClr val="dk1"/>
              </a:buClr>
              <a:buSzPts val="2400"/>
              <a:buChar char="•"/>
            </a:pPr>
            <a:r>
              <a:rPr lang="en-AU" sz="2400"/>
              <a:t>Game ends on hooter</a:t>
            </a:r>
            <a:endParaRPr/>
          </a:p>
          <a:p>
            <a:pPr indent="-342900" lvl="0" marL="342900" rtl="0" algn="l">
              <a:spcBef>
                <a:spcPts val="480"/>
              </a:spcBef>
              <a:spcAft>
                <a:spcPts val="0"/>
              </a:spcAft>
              <a:buClr>
                <a:schemeClr val="dk1"/>
              </a:buClr>
              <a:buSzPts val="2400"/>
              <a:buChar char="•"/>
            </a:pPr>
            <a:r>
              <a:rPr lang="en-AU" sz="2400"/>
              <a:t>Speedy restart</a:t>
            </a:r>
            <a:endParaRPr/>
          </a:p>
          <a:p>
            <a:pPr indent="-342900" lvl="0" marL="342900" rtl="0" algn="l">
              <a:spcBef>
                <a:spcPts val="480"/>
              </a:spcBef>
              <a:spcAft>
                <a:spcPts val="0"/>
              </a:spcAft>
              <a:buClr>
                <a:schemeClr val="dk1"/>
              </a:buClr>
              <a:buSzPts val="2400"/>
              <a:buChar char="•"/>
            </a:pPr>
            <a:r>
              <a:rPr lang="en-AU" sz="2400"/>
              <a:t>Possession</a:t>
            </a:r>
            <a:endParaRPr/>
          </a:p>
          <a:p>
            <a:pPr indent="-342900" lvl="0" marL="342900" rtl="0" algn="l">
              <a:spcBef>
                <a:spcPts val="480"/>
              </a:spcBef>
              <a:spcAft>
                <a:spcPts val="0"/>
              </a:spcAft>
              <a:buClr>
                <a:schemeClr val="dk1"/>
              </a:buClr>
              <a:buSzPts val="2400"/>
              <a:buChar char="•"/>
            </a:pPr>
            <a:r>
              <a:rPr lang="en-AU" sz="2400"/>
              <a:t>Reducing player</a:t>
            </a:r>
            <a:endParaRPr/>
          </a:p>
          <a:p>
            <a:pPr indent="-342900" lvl="0" marL="342900" rtl="0" algn="l">
              <a:spcBef>
                <a:spcPts val="480"/>
              </a:spcBef>
              <a:spcAft>
                <a:spcPts val="0"/>
              </a:spcAft>
              <a:buClr>
                <a:schemeClr val="dk1"/>
              </a:buClr>
              <a:buSzPts val="2400"/>
              <a:buChar char="•"/>
            </a:pPr>
            <a:r>
              <a:rPr lang="en-AU" sz="2400"/>
              <a:t>2 minute timers</a:t>
            </a:r>
            <a:endParaRPr/>
          </a:p>
          <a:p>
            <a:pPr indent="-342900" lvl="0" marL="342900" rtl="0" algn="l">
              <a:spcBef>
                <a:spcPts val="480"/>
              </a:spcBef>
              <a:spcAft>
                <a:spcPts val="0"/>
              </a:spcAft>
              <a:buClr>
                <a:schemeClr val="dk1"/>
              </a:buClr>
              <a:buSzPts val="2400"/>
              <a:buChar char="•"/>
            </a:pPr>
            <a:r>
              <a:rPr lang="en-AU" sz="2400"/>
              <a:t>No right of reply</a:t>
            </a:r>
            <a:endParaRPr/>
          </a:p>
        </p:txBody>
      </p:sp>
      <p:sp>
        <p:nvSpPr>
          <p:cNvPr id="882" name="Google Shape;882;p74"/>
          <p:cNvSpPr txBox="1"/>
          <p:nvPr/>
        </p:nvSpPr>
        <p:spPr>
          <a:xfrm>
            <a:off x="264298" y="1336412"/>
            <a:ext cx="2448273" cy="584775"/>
          </a:xfrm>
          <a:prstGeom prst="rect">
            <a:avLst/>
          </a:prstGeom>
          <a:solidFill>
            <a:srgbClr val="F2F2F2"/>
          </a:solidFill>
          <a:ln cap="flat" cmpd="sng" w="9525">
            <a:solidFill>
              <a:srgbClr val="FF0000"/>
            </a:solidFill>
            <a:prstDash val="solid"/>
            <a:round/>
            <a:headEnd len="sm" w="sm" type="none"/>
            <a:tailEnd len="sm" w="sm" type="none"/>
          </a:ln>
        </p:spPr>
        <p:txBody>
          <a:bodyPr anchorCtr="0" anchor="t" bIns="45700" lIns="91425" spcFirstLastPara="1" rIns="91425" wrap="square" tIns="45700">
            <a:spAutoFit/>
          </a:bodyPr>
          <a:lstStyle/>
          <a:p>
            <a:pPr indent="0" lvl="0" marL="0" marR="0" rtl="0" algn="l">
              <a:spcBef>
                <a:spcPts val="0"/>
              </a:spcBef>
              <a:spcAft>
                <a:spcPts val="0"/>
              </a:spcAft>
              <a:buNone/>
            </a:pPr>
            <a:r>
              <a:rPr b="1" lang="en-AU" sz="3200">
                <a:solidFill>
                  <a:srgbClr val="FF0000"/>
                </a:solidFill>
                <a:latin typeface="Arial"/>
                <a:ea typeface="Arial"/>
                <a:cs typeface="Arial"/>
                <a:sym typeface="Arial"/>
              </a:rPr>
              <a:t>The Rules:</a:t>
            </a:r>
            <a:endParaRPr/>
          </a:p>
        </p:txBody>
      </p:sp>
    </p:spTree>
  </p:cSld>
  <p:clrMapOvr>
    <a:masterClrMapping/>
  </p:clrMapOvr>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7" name="Shape 887"/>
        <p:cNvGrpSpPr/>
        <p:nvPr/>
      </p:nvGrpSpPr>
      <p:grpSpPr>
        <a:xfrm>
          <a:off x="0" y="0"/>
          <a:ext cx="0" cy="0"/>
          <a:chOff x="0" y="0"/>
          <a:chExt cx="0" cy="0"/>
        </a:xfrm>
      </p:grpSpPr>
      <p:sp>
        <p:nvSpPr>
          <p:cNvPr id="888" name="Google Shape;888;p75"/>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Arial"/>
              <a:buNone/>
            </a:pPr>
            <a:r>
              <a:rPr lang="en-AU"/>
              <a:t>Dropoff : Setup</a:t>
            </a:r>
            <a:endParaRPr/>
          </a:p>
        </p:txBody>
      </p:sp>
      <p:sp>
        <p:nvSpPr>
          <p:cNvPr id="889" name="Google Shape;889;p75"/>
          <p:cNvSpPr txBox="1"/>
          <p:nvPr>
            <p:ph idx="1" type="body"/>
          </p:nvPr>
        </p:nvSpPr>
        <p:spPr>
          <a:xfrm>
            <a:off x="467544" y="1600200"/>
            <a:ext cx="8229600" cy="4525963"/>
          </a:xfrm>
          <a:prstGeom prst="rect">
            <a:avLst/>
          </a:prstGeom>
          <a:noFill/>
          <a:ln>
            <a:noFill/>
          </a:ln>
        </p:spPr>
        <p:txBody>
          <a:bodyPr anchorCtr="0" anchor="t" bIns="45700" lIns="91425" spcFirstLastPara="1" rIns="91425" wrap="square" tIns="45700">
            <a:normAutofit/>
          </a:bodyPr>
          <a:lstStyle/>
          <a:p>
            <a:pPr indent="-342900" lvl="0" marL="342900" rtl="0" algn="l">
              <a:spcBef>
                <a:spcPts val="0"/>
              </a:spcBef>
              <a:spcAft>
                <a:spcPts val="0"/>
              </a:spcAft>
              <a:buClr>
                <a:schemeClr val="dk1"/>
              </a:buClr>
              <a:buSzPts val="2400"/>
              <a:buChar char="•"/>
            </a:pPr>
            <a:r>
              <a:rPr lang="en-AU" sz="2400"/>
              <a:t>Support Referee checks for a Draw at full time hooter.</a:t>
            </a:r>
            <a:endParaRPr/>
          </a:p>
          <a:p>
            <a:pPr indent="-342900" lvl="0" marL="342900" rtl="0" algn="l">
              <a:spcBef>
                <a:spcPts val="480"/>
              </a:spcBef>
              <a:spcAft>
                <a:spcPts val="0"/>
              </a:spcAft>
              <a:buClr>
                <a:schemeClr val="dk1"/>
              </a:buClr>
              <a:buSzPts val="2400"/>
              <a:buChar char="•"/>
            </a:pPr>
            <a:r>
              <a:rPr lang="en-AU" sz="2400"/>
              <a:t>Claim Dropoff</a:t>
            </a:r>
            <a:endParaRPr/>
          </a:p>
          <a:p>
            <a:pPr indent="-342900" lvl="0" marL="342900" rtl="0" algn="l">
              <a:spcBef>
                <a:spcPts val="640"/>
              </a:spcBef>
              <a:spcAft>
                <a:spcPts val="0"/>
              </a:spcAft>
              <a:buClr>
                <a:schemeClr val="dk1"/>
              </a:buClr>
              <a:buSzPts val="2400"/>
              <a:buChar char="•"/>
            </a:pPr>
            <a:r>
              <a:rPr lang="en-AU" sz="2400"/>
              <a:t>Remove </a:t>
            </a:r>
            <a:r>
              <a:rPr b="1" lang="en-AU">
                <a:solidFill>
                  <a:srgbClr val="FF0000"/>
                </a:solidFill>
              </a:rPr>
              <a:t>2</a:t>
            </a:r>
            <a:r>
              <a:rPr lang="en-AU" sz="2400"/>
              <a:t> players from each team (generally 4 vs 4)</a:t>
            </a:r>
            <a:endParaRPr/>
          </a:p>
          <a:p>
            <a:pPr indent="-342900" lvl="0" marL="342900" rtl="0" algn="l">
              <a:spcBef>
                <a:spcPts val="480"/>
              </a:spcBef>
              <a:spcAft>
                <a:spcPts val="0"/>
              </a:spcAft>
              <a:buClr>
                <a:schemeClr val="dk1"/>
              </a:buClr>
              <a:buSzPts val="2400"/>
              <a:buChar char="•"/>
            </a:pPr>
            <a:r>
              <a:rPr lang="en-AU" sz="2400"/>
              <a:t>Teams play in the </a:t>
            </a:r>
            <a:r>
              <a:rPr lang="en-AU" sz="2400">
                <a:solidFill>
                  <a:srgbClr val="FF0000"/>
                </a:solidFill>
              </a:rPr>
              <a:t>same direction </a:t>
            </a:r>
            <a:r>
              <a:rPr lang="en-AU" sz="2400"/>
              <a:t>as in the second half.</a:t>
            </a:r>
            <a:endParaRPr/>
          </a:p>
          <a:p>
            <a:pPr indent="-342900" lvl="0" marL="342900" rtl="0" algn="l">
              <a:spcBef>
                <a:spcPts val="480"/>
              </a:spcBef>
              <a:spcAft>
                <a:spcPts val="0"/>
              </a:spcAft>
              <a:buClr>
                <a:schemeClr val="dk1"/>
              </a:buClr>
              <a:buSzPts val="2400"/>
              <a:buChar char="•"/>
            </a:pPr>
            <a:r>
              <a:rPr lang="en-AU" sz="2400"/>
              <a:t>The Drop-Off commences with a Tap from the centre of the Halfway Line by the Team that did not commence the match with Possession</a:t>
            </a:r>
            <a:endParaRPr/>
          </a:p>
          <a:p>
            <a:pPr indent="-342900" lvl="0" marL="342900" rtl="0" algn="l">
              <a:spcBef>
                <a:spcPts val="480"/>
              </a:spcBef>
              <a:spcAft>
                <a:spcPts val="0"/>
              </a:spcAft>
              <a:buClr>
                <a:schemeClr val="dk1"/>
              </a:buClr>
              <a:buSzPts val="2400"/>
              <a:buChar char="•"/>
            </a:pPr>
            <a:r>
              <a:rPr lang="en-AU" sz="2400"/>
              <a:t>Play must restart no later than </a:t>
            </a:r>
            <a:r>
              <a:rPr lang="en-AU" sz="2400">
                <a:solidFill>
                  <a:srgbClr val="FF0000"/>
                </a:solidFill>
              </a:rPr>
              <a:t>one minute </a:t>
            </a:r>
            <a:r>
              <a:rPr lang="en-AU" sz="2400"/>
              <a:t>after the end of normal time.</a:t>
            </a:r>
            <a:endParaRPr/>
          </a:p>
        </p:txBody>
      </p:sp>
    </p:spTree>
  </p:cSld>
  <p:clrMapOvr>
    <a:masterClrMapping/>
  </p:clrMapOvr>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4" name="Shape 894"/>
        <p:cNvGrpSpPr/>
        <p:nvPr/>
      </p:nvGrpSpPr>
      <p:grpSpPr>
        <a:xfrm>
          <a:off x="0" y="0"/>
          <a:ext cx="0" cy="0"/>
          <a:chOff x="0" y="0"/>
          <a:chExt cx="0" cy="0"/>
        </a:xfrm>
      </p:grpSpPr>
      <p:sp>
        <p:nvSpPr>
          <p:cNvPr id="895" name="Google Shape;895;p7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Arial"/>
              <a:buNone/>
            </a:pPr>
            <a:r>
              <a:rPr lang="en-AU"/>
              <a:t>Dropoff : Timing</a:t>
            </a:r>
            <a:endParaRPr/>
          </a:p>
        </p:txBody>
      </p:sp>
      <p:sp>
        <p:nvSpPr>
          <p:cNvPr id="896" name="Google Shape;896;p76"/>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p>
            <a:pPr indent="-342900" lvl="0" marL="342900" rtl="0" algn="l">
              <a:lnSpc>
                <a:spcPct val="90000"/>
              </a:lnSpc>
              <a:spcBef>
                <a:spcPts val="0"/>
              </a:spcBef>
              <a:spcAft>
                <a:spcPts val="0"/>
              </a:spcAft>
              <a:buClr>
                <a:schemeClr val="dk1"/>
              </a:buClr>
              <a:buSzPts val="2590"/>
              <a:buChar char="•"/>
            </a:pPr>
            <a:r>
              <a:rPr lang="en-AU" sz="2590"/>
              <a:t>Teams play during 2 min.</a:t>
            </a:r>
            <a:endParaRPr/>
          </a:p>
          <a:p>
            <a:pPr indent="-285750" lvl="1" marL="742950" rtl="0" algn="l">
              <a:lnSpc>
                <a:spcPct val="90000"/>
              </a:lnSpc>
              <a:spcBef>
                <a:spcPts val="444"/>
              </a:spcBef>
              <a:spcAft>
                <a:spcPts val="0"/>
              </a:spcAft>
              <a:buClr>
                <a:schemeClr val="dk1"/>
              </a:buClr>
              <a:buSzPts val="2220"/>
              <a:buChar char="–"/>
            </a:pPr>
            <a:r>
              <a:rPr lang="en-AU" sz="2220"/>
              <a:t>No more question of possession, or reply</a:t>
            </a:r>
            <a:endParaRPr/>
          </a:p>
          <a:p>
            <a:pPr indent="-285750" lvl="1" marL="742950" rtl="0" algn="l">
              <a:lnSpc>
                <a:spcPct val="90000"/>
              </a:lnSpc>
              <a:spcBef>
                <a:spcPts val="444"/>
              </a:spcBef>
              <a:spcAft>
                <a:spcPts val="0"/>
              </a:spcAft>
              <a:buClr>
                <a:schemeClr val="dk1"/>
              </a:buClr>
              <a:buSzPts val="2220"/>
              <a:buChar char="–"/>
            </a:pPr>
            <a:r>
              <a:rPr lang="en-AU" sz="2220"/>
              <a:t>Just an extra time of 2 min</a:t>
            </a:r>
            <a:endParaRPr/>
          </a:p>
          <a:p>
            <a:pPr indent="-178435" lvl="0" marL="342900" rtl="0" algn="l">
              <a:lnSpc>
                <a:spcPct val="90000"/>
              </a:lnSpc>
              <a:spcBef>
                <a:spcPts val="518"/>
              </a:spcBef>
              <a:spcAft>
                <a:spcPts val="0"/>
              </a:spcAft>
              <a:buClr>
                <a:schemeClr val="dk1"/>
              </a:buClr>
              <a:buSzPts val="2590"/>
              <a:buNone/>
            </a:pPr>
            <a:r>
              <a:t/>
            </a:r>
            <a:endParaRPr sz="2590"/>
          </a:p>
          <a:p>
            <a:pPr indent="-342900" lvl="0" marL="342900" rtl="0" algn="l">
              <a:lnSpc>
                <a:spcPct val="90000"/>
              </a:lnSpc>
              <a:spcBef>
                <a:spcPts val="518"/>
              </a:spcBef>
              <a:spcAft>
                <a:spcPts val="0"/>
              </a:spcAft>
              <a:buClr>
                <a:schemeClr val="dk1"/>
              </a:buClr>
              <a:buSzPts val="2590"/>
              <a:buChar char="•"/>
            </a:pPr>
            <a:r>
              <a:rPr lang="en-AU" sz="2590"/>
              <a:t>After the 2 min, If still no leading team</a:t>
            </a:r>
            <a:endParaRPr/>
          </a:p>
          <a:p>
            <a:pPr indent="-285750" lvl="1" marL="742950" rtl="0" algn="l">
              <a:lnSpc>
                <a:spcPct val="90000"/>
              </a:lnSpc>
              <a:spcBef>
                <a:spcPts val="444"/>
              </a:spcBef>
              <a:spcAft>
                <a:spcPts val="0"/>
              </a:spcAft>
              <a:buClr>
                <a:schemeClr val="dk1"/>
              </a:buClr>
              <a:buSzPts val="2220"/>
              <a:buChar char="–"/>
            </a:pPr>
            <a:r>
              <a:rPr lang="en-AU" sz="2220"/>
              <a:t>On dead ball (penalty included), stop the game</a:t>
            </a:r>
            <a:endParaRPr/>
          </a:p>
          <a:p>
            <a:pPr indent="-285750" lvl="1" marL="742950" rtl="0" algn="l">
              <a:lnSpc>
                <a:spcPct val="90000"/>
              </a:lnSpc>
              <a:spcBef>
                <a:spcPts val="444"/>
              </a:spcBef>
              <a:spcAft>
                <a:spcPts val="0"/>
              </a:spcAft>
              <a:buClr>
                <a:schemeClr val="dk1"/>
              </a:buClr>
              <a:buSzPts val="2220"/>
              <a:buChar char="–"/>
            </a:pPr>
            <a:r>
              <a:rPr lang="en-AU" sz="2220"/>
              <a:t>Remove 1 player from each team (generally 3 vs 3)</a:t>
            </a:r>
            <a:endParaRPr/>
          </a:p>
          <a:p>
            <a:pPr indent="-285750" lvl="1" marL="742950" rtl="0" algn="l">
              <a:lnSpc>
                <a:spcPct val="90000"/>
              </a:lnSpc>
              <a:spcBef>
                <a:spcPts val="444"/>
              </a:spcBef>
              <a:spcAft>
                <a:spcPts val="0"/>
              </a:spcAft>
              <a:buClr>
                <a:schemeClr val="dk1"/>
              </a:buClr>
              <a:buSzPts val="2220"/>
              <a:buChar char="–"/>
            </a:pPr>
            <a:r>
              <a:rPr lang="en-AU" sz="2220"/>
              <a:t>Restart with the same </a:t>
            </a:r>
            <a:r>
              <a:rPr lang="en-AU" sz="2220" u="sng"/>
              <a:t>position</a:t>
            </a:r>
            <a:r>
              <a:rPr lang="en-AU" sz="2220"/>
              <a:t> &amp; </a:t>
            </a:r>
            <a:r>
              <a:rPr lang="en-AU" sz="2220" u="sng"/>
              <a:t>count</a:t>
            </a:r>
            <a:endParaRPr/>
          </a:p>
          <a:p>
            <a:pPr indent="-285750" lvl="1" marL="742950" rtl="0" algn="l">
              <a:lnSpc>
                <a:spcPct val="90000"/>
              </a:lnSpc>
              <a:spcBef>
                <a:spcPts val="444"/>
              </a:spcBef>
              <a:spcAft>
                <a:spcPts val="0"/>
              </a:spcAft>
              <a:buClr>
                <a:schemeClr val="dk1"/>
              </a:buClr>
              <a:buSzPts val="2220"/>
              <a:buChar char="–"/>
            </a:pPr>
            <a:r>
              <a:rPr lang="en-AU" sz="2220"/>
              <a:t>The game continues until one side scores</a:t>
            </a:r>
            <a:endParaRPr/>
          </a:p>
          <a:p>
            <a:pPr indent="-285750" lvl="1" marL="742950" rtl="0" algn="l">
              <a:lnSpc>
                <a:spcPct val="90000"/>
              </a:lnSpc>
              <a:spcBef>
                <a:spcPts val="444"/>
              </a:spcBef>
              <a:spcAft>
                <a:spcPts val="0"/>
              </a:spcAft>
              <a:buClr>
                <a:schemeClr val="dk1"/>
              </a:buClr>
              <a:buSzPts val="2220"/>
              <a:buChar char="–"/>
            </a:pPr>
            <a:r>
              <a:rPr lang="en-AU" sz="2220"/>
              <a:t>No time limit</a:t>
            </a:r>
            <a:endParaRPr/>
          </a:p>
          <a:p>
            <a:pPr indent="-285750" lvl="1" marL="742950" rtl="0" algn="l">
              <a:lnSpc>
                <a:spcPct val="90000"/>
              </a:lnSpc>
              <a:spcBef>
                <a:spcPts val="444"/>
              </a:spcBef>
              <a:spcAft>
                <a:spcPts val="0"/>
              </a:spcAft>
              <a:buClr>
                <a:schemeClr val="dk1"/>
              </a:buClr>
              <a:buSzPts val="2220"/>
              <a:buChar char="–"/>
            </a:pPr>
            <a:r>
              <a:rPr lang="en-AU" sz="2220"/>
              <a:t>No right of reply.</a:t>
            </a:r>
            <a:endParaRPr/>
          </a:p>
          <a:p>
            <a:pPr indent="-178435" lvl="0" marL="342900" rtl="0" algn="l">
              <a:lnSpc>
                <a:spcPct val="90000"/>
              </a:lnSpc>
              <a:spcBef>
                <a:spcPts val="518"/>
              </a:spcBef>
              <a:spcAft>
                <a:spcPts val="0"/>
              </a:spcAft>
              <a:buClr>
                <a:schemeClr val="dk1"/>
              </a:buClr>
              <a:buSzPts val="2590"/>
              <a:buNone/>
            </a:pPr>
            <a:r>
              <a:t/>
            </a:r>
            <a:endParaRPr sz="2590"/>
          </a:p>
          <a:p>
            <a:pPr indent="0" lvl="0" marL="0" rtl="0" algn="l">
              <a:lnSpc>
                <a:spcPct val="90000"/>
              </a:lnSpc>
              <a:spcBef>
                <a:spcPts val="518"/>
              </a:spcBef>
              <a:spcAft>
                <a:spcPts val="0"/>
              </a:spcAft>
              <a:buClr>
                <a:schemeClr val="dk1"/>
              </a:buClr>
              <a:buSzPts val="2590"/>
              <a:buNone/>
            </a:pPr>
            <a:r>
              <a:t/>
            </a:r>
            <a:endParaRPr sz="2590"/>
          </a:p>
          <a:p>
            <a:pPr indent="-178435" lvl="0" marL="342900" rtl="0" algn="l">
              <a:lnSpc>
                <a:spcPct val="90000"/>
              </a:lnSpc>
              <a:spcBef>
                <a:spcPts val="518"/>
              </a:spcBef>
              <a:spcAft>
                <a:spcPts val="0"/>
              </a:spcAft>
              <a:buClr>
                <a:schemeClr val="dk1"/>
              </a:buClr>
              <a:buSzPts val="2590"/>
              <a:buNone/>
            </a:pPr>
            <a:r>
              <a:t/>
            </a:r>
            <a:endParaRPr sz="2590"/>
          </a:p>
          <a:p>
            <a:pPr indent="0" lvl="0" marL="0" rtl="0" algn="l">
              <a:lnSpc>
                <a:spcPct val="90000"/>
              </a:lnSpc>
              <a:spcBef>
                <a:spcPts val="518"/>
              </a:spcBef>
              <a:spcAft>
                <a:spcPts val="0"/>
              </a:spcAft>
              <a:buClr>
                <a:schemeClr val="dk1"/>
              </a:buClr>
              <a:buSzPts val="2590"/>
              <a:buNone/>
            </a:pPr>
            <a:r>
              <a:t/>
            </a:r>
            <a:endParaRPr sz="2590"/>
          </a:p>
          <a:p>
            <a:pPr indent="0" lvl="0" marL="0" rtl="0" algn="l">
              <a:lnSpc>
                <a:spcPct val="90000"/>
              </a:lnSpc>
              <a:spcBef>
                <a:spcPts val="518"/>
              </a:spcBef>
              <a:spcAft>
                <a:spcPts val="0"/>
              </a:spcAft>
              <a:buClr>
                <a:schemeClr val="dk1"/>
              </a:buClr>
              <a:buSzPts val="2590"/>
              <a:buNone/>
            </a:pPr>
            <a:r>
              <a:t/>
            </a:r>
            <a:endParaRPr sz="2590"/>
          </a:p>
        </p:txBody>
      </p:sp>
    </p:spTree>
  </p:cSld>
  <p:clrMapOvr>
    <a:masterClrMapping/>
  </p:clrMapOvr>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1" name="Shape 901"/>
        <p:cNvGrpSpPr/>
        <p:nvPr/>
      </p:nvGrpSpPr>
      <p:grpSpPr>
        <a:xfrm>
          <a:off x="0" y="0"/>
          <a:ext cx="0" cy="0"/>
          <a:chOff x="0" y="0"/>
          <a:chExt cx="0" cy="0"/>
        </a:xfrm>
      </p:grpSpPr>
      <p:sp>
        <p:nvSpPr>
          <p:cNvPr id="902" name="Google Shape;902;p7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Arial"/>
              <a:buNone/>
            </a:pPr>
            <a:r>
              <a:rPr lang="en-AU"/>
              <a:t>Dropoff : Team composition</a:t>
            </a:r>
            <a:endParaRPr/>
          </a:p>
        </p:txBody>
      </p:sp>
      <p:sp>
        <p:nvSpPr>
          <p:cNvPr id="903" name="Google Shape;903;p77"/>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p>
            <a:pPr indent="-342900" lvl="0" marL="342900" rtl="0" algn="l">
              <a:spcBef>
                <a:spcPts val="0"/>
              </a:spcBef>
              <a:spcAft>
                <a:spcPts val="0"/>
              </a:spcAft>
              <a:buClr>
                <a:schemeClr val="dk1"/>
              </a:buClr>
              <a:buSzPts val="2800"/>
              <a:buChar char="•"/>
            </a:pPr>
            <a:r>
              <a:rPr lang="en-AU" sz="2800"/>
              <a:t>Players substitute as normal during play.</a:t>
            </a:r>
            <a:endParaRPr/>
          </a:p>
          <a:p>
            <a:pPr indent="-165100" lvl="0" marL="342900" rtl="0" algn="l">
              <a:spcBef>
                <a:spcPts val="560"/>
              </a:spcBef>
              <a:spcAft>
                <a:spcPts val="0"/>
              </a:spcAft>
              <a:buClr>
                <a:schemeClr val="dk1"/>
              </a:buClr>
              <a:buSzPts val="2800"/>
              <a:buNone/>
            </a:pPr>
            <a:r>
              <a:t/>
            </a:r>
            <a:endParaRPr sz="2800"/>
          </a:p>
          <a:p>
            <a:pPr indent="-342900" lvl="0" marL="342900" rtl="0" algn="l">
              <a:spcBef>
                <a:spcPts val="560"/>
              </a:spcBef>
              <a:spcAft>
                <a:spcPts val="0"/>
              </a:spcAft>
              <a:buClr>
                <a:schemeClr val="dk1"/>
              </a:buClr>
              <a:buSzPts val="2800"/>
              <a:buChar char="•"/>
            </a:pPr>
            <a:r>
              <a:rPr lang="en-AU" sz="2800"/>
              <a:t>Teams composition rules specific to Dropoff</a:t>
            </a:r>
            <a:endParaRPr/>
          </a:p>
          <a:p>
            <a:pPr indent="-285750" lvl="1" marL="742950" rtl="0" algn="l">
              <a:spcBef>
                <a:spcPts val="480"/>
              </a:spcBef>
              <a:spcAft>
                <a:spcPts val="0"/>
              </a:spcAft>
              <a:buClr>
                <a:schemeClr val="dk1"/>
              </a:buClr>
              <a:buSzPts val="2400"/>
              <a:buChar char="–"/>
            </a:pPr>
            <a:r>
              <a:rPr lang="en-AU" sz="2400"/>
              <a:t>Mixed teams (1 male &amp; 1 female)</a:t>
            </a:r>
            <a:endParaRPr/>
          </a:p>
          <a:p>
            <a:pPr indent="-285750" lvl="1" marL="742950" rtl="0" algn="l">
              <a:spcBef>
                <a:spcPts val="640"/>
              </a:spcBef>
              <a:spcAft>
                <a:spcPts val="0"/>
              </a:spcAft>
              <a:buClr>
                <a:schemeClr val="dk1"/>
              </a:buClr>
              <a:buSzPts val="2400"/>
              <a:buChar char="–"/>
            </a:pPr>
            <a:r>
              <a:rPr lang="en-AU" sz="2400"/>
              <a:t>Maximum </a:t>
            </a:r>
            <a:r>
              <a:rPr b="1" lang="en-AU" sz="3200">
                <a:solidFill>
                  <a:srgbClr val="FF0000"/>
                </a:solidFill>
              </a:rPr>
              <a:t>2</a:t>
            </a:r>
            <a:r>
              <a:rPr lang="en-AU" sz="2400"/>
              <a:t> males.</a:t>
            </a:r>
            <a:endParaRPr/>
          </a:p>
          <a:p>
            <a:pPr indent="-165100" lvl="0" marL="342900" rtl="0" algn="l">
              <a:spcBef>
                <a:spcPts val="560"/>
              </a:spcBef>
              <a:spcAft>
                <a:spcPts val="0"/>
              </a:spcAft>
              <a:buClr>
                <a:schemeClr val="dk1"/>
              </a:buClr>
              <a:buSzPts val="2800"/>
              <a:buNone/>
            </a:pPr>
            <a:r>
              <a:t/>
            </a:r>
            <a:endParaRPr sz="2800"/>
          </a:p>
          <a:p>
            <a:pPr indent="0" lvl="0" marL="0" rtl="0" algn="l">
              <a:spcBef>
                <a:spcPts val="560"/>
              </a:spcBef>
              <a:spcAft>
                <a:spcPts val="0"/>
              </a:spcAft>
              <a:buClr>
                <a:schemeClr val="dk1"/>
              </a:buClr>
              <a:buSzPts val="2800"/>
              <a:buNone/>
            </a:pPr>
            <a:r>
              <a:t/>
            </a:r>
            <a:endParaRPr sz="2800"/>
          </a:p>
          <a:p>
            <a:pPr indent="-165100" lvl="0" marL="342900" rtl="0" algn="l">
              <a:spcBef>
                <a:spcPts val="560"/>
              </a:spcBef>
              <a:spcAft>
                <a:spcPts val="0"/>
              </a:spcAft>
              <a:buClr>
                <a:schemeClr val="dk1"/>
              </a:buClr>
              <a:buSzPts val="2800"/>
              <a:buNone/>
            </a:pPr>
            <a:r>
              <a:t/>
            </a:r>
            <a:endParaRPr sz="2800"/>
          </a:p>
          <a:p>
            <a:pPr indent="0" lvl="0" marL="0" rtl="0" algn="l">
              <a:spcBef>
                <a:spcPts val="560"/>
              </a:spcBef>
              <a:spcAft>
                <a:spcPts val="0"/>
              </a:spcAft>
              <a:buClr>
                <a:schemeClr val="dk1"/>
              </a:buClr>
              <a:buSzPts val="2800"/>
              <a:buNone/>
            </a:pPr>
            <a:r>
              <a:t/>
            </a:r>
            <a:endParaRPr sz="2800"/>
          </a:p>
          <a:p>
            <a:pPr indent="0" lvl="0" marL="0" rtl="0" algn="l">
              <a:spcBef>
                <a:spcPts val="560"/>
              </a:spcBef>
              <a:spcAft>
                <a:spcPts val="0"/>
              </a:spcAft>
              <a:buClr>
                <a:schemeClr val="dk1"/>
              </a:buClr>
              <a:buSzPts val="2800"/>
              <a:buNone/>
            </a:pPr>
            <a:r>
              <a:t/>
            </a:r>
            <a:endParaRPr sz="2800"/>
          </a:p>
        </p:txBody>
      </p:sp>
    </p:spTree>
  </p:cSld>
  <p:clrMapOvr>
    <a:masterClrMapping/>
  </p:clrMapOvr>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8" name="Shape 908"/>
        <p:cNvGrpSpPr/>
        <p:nvPr/>
      </p:nvGrpSpPr>
      <p:grpSpPr>
        <a:xfrm>
          <a:off x="0" y="0"/>
          <a:ext cx="0" cy="0"/>
          <a:chOff x="0" y="0"/>
          <a:chExt cx="0" cy="0"/>
        </a:xfrm>
      </p:grpSpPr>
      <p:sp>
        <p:nvSpPr>
          <p:cNvPr id="909" name="Google Shape;909;p7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Arial"/>
              <a:buNone/>
            </a:pPr>
            <a:r>
              <a:rPr lang="en-AU"/>
              <a:t>Dropoff : Discipline</a:t>
            </a:r>
            <a:endParaRPr/>
          </a:p>
        </p:txBody>
      </p:sp>
      <p:sp>
        <p:nvSpPr>
          <p:cNvPr id="910" name="Google Shape;910;p78"/>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Clr>
                <a:schemeClr val="dk1"/>
              </a:buClr>
              <a:buSzPts val="2800"/>
              <a:buNone/>
            </a:pPr>
            <a:r>
              <a:rPr lang="en-AU" sz="2800"/>
              <a:t>A team with reduced playing strength due to Period of Time or Rest of Game carries that same reduction into the Dropoff.</a:t>
            </a:r>
            <a:endParaRPr/>
          </a:p>
          <a:p>
            <a:pPr indent="0" lvl="1" marL="400050" rtl="0" algn="ctr">
              <a:spcBef>
                <a:spcPts val="480"/>
              </a:spcBef>
              <a:spcAft>
                <a:spcPts val="0"/>
              </a:spcAft>
              <a:buClr>
                <a:schemeClr val="dk1"/>
              </a:buClr>
              <a:buSzPts val="2400"/>
              <a:buNone/>
            </a:pPr>
            <a:r>
              <a:rPr i="1" lang="en-AU" sz="2400"/>
              <a:t>Eg: 6 vs 5 would start a dropoff 4 vs 3.</a:t>
            </a:r>
            <a:endParaRPr/>
          </a:p>
          <a:p>
            <a:pPr indent="0" lvl="0" marL="0" rtl="0" algn="l">
              <a:spcBef>
                <a:spcPts val="560"/>
              </a:spcBef>
              <a:spcAft>
                <a:spcPts val="0"/>
              </a:spcAft>
              <a:buClr>
                <a:schemeClr val="dk1"/>
              </a:buClr>
              <a:buSzPts val="2800"/>
              <a:buNone/>
            </a:pPr>
            <a:r>
              <a:t/>
            </a:r>
            <a:endParaRPr sz="2800"/>
          </a:p>
          <a:p>
            <a:pPr indent="0" lvl="0" marL="0" rtl="0" algn="l">
              <a:spcBef>
                <a:spcPts val="560"/>
              </a:spcBef>
              <a:spcAft>
                <a:spcPts val="0"/>
              </a:spcAft>
              <a:buClr>
                <a:schemeClr val="dk1"/>
              </a:buClr>
              <a:buSzPts val="2800"/>
              <a:buNone/>
            </a:pPr>
            <a:r>
              <a:rPr lang="en-AU" sz="2800"/>
              <a:t>Player removal is conducted even if it would reduce a team below three players.</a:t>
            </a:r>
            <a:endParaRPr/>
          </a:p>
          <a:p>
            <a:pPr indent="0" lvl="1" marL="400050" rtl="0" algn="ctr">
              <a:spcBef>
                <a:spcPts val="480"/>
              </a:spcBef>
              <a:spcAft>
                <a:spcPts val="0"/>
              </a:spcAft>
              <a:buClr>
                <a:schemeClr val="dk1"/>
              </a:buClr>
              <a:buSzPts val="2400"/>
              <a:buNone/>
            </a:pPr>
            <a:r>
              <a:rPr i="1" lang="en-AU" sz="2400"/>
              <a:t>Eg: 4 vs 3 reduces to 3 vs 2.</a:t>
            </a:r>
            <a:endParaRPr/>
          </a:p>
        </p:txBody>
      </p:sp>
    </p:spTree>
  </p:cSld>
  <p:clrMapOvr>
    <a:masterClrMapping/>
  </p:clrMapOvr>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5" name="Shape 915"/>
        <p:cNvGrpSpPr/>
        <p:nvPr/>
      </p:nvGrpSpPr>
      <p:grpSpPr>
        <a:xfrm>
          <a:off x="0" y="0"/>
          <a:ext cx="0" cy="0"/>
          <a:chOff x="0" y="0"/>
          <a:chExt cx="0" cy="0"/>
        </a:xfrm>
      </p:grpSpPr>
      <p:sp>
        <p:nvSpPr>
          <p:cNvPr id="916" name="Google Shape;916;p79"/>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Arial"/>
              <a:buNone/>
            </a:pPr>
            <a:r>
              <a:rPr lang="en-AU"/>
              <a:t>Advantage</a:t>
            </a:r>
            <a:endParaRPr/>
          </a:p>
        </p:txBody>
      </p:sp>
      <p:sp>
        <p:nvSpPr>
          <p:cNvPr id="917" name="Google Shape;917;p79"/>
          <p:cNvSpPr txBox="1"/>
          <p:nvPr>
            <p:ph idx="1" type="body"/>
          </p:nvPr>
        </p:nvSpPr>
        <p:spPr>
          <a:xfrm>
            <a:off x="435631" y="1417638"/>
            <a:ext cx="8229600" cy="4525963"/>
          </a:xfrm>
          <a:prstGeom prst="rect">
            <a:avLst/>
          </a:prstGeom>
          <a:noFill/>
          <a:ln>
            <a:noFill/>
          </a:ln>
        </p:spPr>
        <p:txBody>
          <a:bodyPr anchorCtr="0" anchor="t" bIns="45700" lIns="91425" spcFirstLastPara="1" rIns="91425" wrap="square" tIns="45700">
            <a:normAutofit/>
          </a:bodyPr>
          <a:lstStyle/>
          <a:p>
            <a:pPr indent="-342900" lvl="0" marL="342900" rtl="0" algn="l">
              <a:lnSpc>
                <a:spcPct val="90000"/>
              </a:lnSpc>
              <a:spcBef>
                <a:spcPts val="0"/>
              </a:spcBef>
              <a:spcAft>
                <a:spcPts val="0"/>
              </a:spcAft>
              <a:buClr>
                <a:schemeClr val="dk1"/>
              </a:buClr>
              <a:buSzPts val="2960"/>
              <a:buChar char="•"/>
            </a:pPr>
            <a:r>
              <a:rPr lang="en-AU" sz="2960"/>
              <a:t>What is advantage?</a:t>
            </a:r>
            <a:endParaRPr/>
          </a:p>
          <a:p>
            <a:pPr indent="-342900" lvl="0" marL="342900" rtl="0" algn="l">
              <a:lnSpc>
                <a:spcPct val="90000"/>
              </a:lnSpc>
              <a:spcBef>
                <a:spcPts val="592"/>
              </a:spcBef>
              <a:spcAft>
                <a:spcPts val="0"/>
              </a:spcAft>
              <a:buClr>
                <a:schemeClr val="dk1"/>
              </a:buClr>
              <a:buSzPts val="2960"/>
              <a:buChar char="•"/>
            </a:pPr>
            <a:r>
              <a:rPr lang="en-AU" sz="2960"/>
              <a:t>What are the benefits of advantage?</a:t>
            </a:r>
            <a:endParaRPr/>
          </a:p>
          <a:p>
            <a:pPr indent="-342900" lvl="0" marL="342900" rtl="0" algn="l">
              <a:lnSpc>
                <a:spcPct val="90000"/>
              </a:lnSpc>
              <a:spcBef>
                <a:spcPts val="592"/>
              </a:spcBef>
              <a:spcAft>
                <a:spcPts val="0"/>
              </a:spcAft>
              <a:buClr>
                <a:schemeClr val="dk1"/>
              </a:buClr>
              <a:buSzPts val="2960"/>
              <a:buChar char="•"/>
            </a:pPr>
            <a:r>
              <a:rPr lang="en-AU" sz="2960"/>
              <a:t>Pick a game situation and answer:</a:t>
            </a:r>
            <a:endParaRPr/>
          </a:p>
          <a:p>
            <a:pPr indent="-285750" lvl="1" marL="742950" rtl="0" algn="l">
              <a:lnSpc>
                <a:spcPct val="90000"/>
              </a:lnSpc>
              <a:spcBef>
                <a:spcPts val="518"/>
              </a:spcBef>
              <a:spcAft>
                <a:spcPts val="0"/>
              </a:spcAft>
              <a:buClr>
                <a:schemeClr val="dk1"/>
              </a:buClr>
              <a:buSzPts val="2590"/>
              <a:buChar char="–"/>
            </a:pPr>
            <a:r>
              <a:rPr lang="en-AU" sz="2590"/>
              <a:t>What is the cause of advantage?</a:t>
            </a:r>
            <a:endParaRPr/>
          </a:p>
          <a:p>
            <a:pPr indent="-285750" lvl="1" marL="742950" rtl="0" algn="l">
              <a:lnSpc>
                <a:spcPct val="90000"/>
              </a:lnSpc>
              <a:spcBef>
                <a:spcPts val="518"/>
              </a:spcBef>
              <a:spcAft>
                <a:spcPts val="0"/>
              </a:spcAft>
              <a:buClr>
                <a:schemeClr val="dk1"/>
              </a:buClr>
              <a:buSzPts val="2590"/>
              <a:buChar char="–"/>
            </a:pPr>
            <a:r>
              <a:rPr lang="en-AU" sz="2590"/>
              <a:t>How and when do you communicate?</a:t>
            </a:r>
            <a:endParaRPr/>
          </a:p>
          <a:p>
            <a:pPr indent="-285750" lvl="1" marL="742950" rtl="0" algn="l">
              <a:lnSpc>
                <a:spcPct val="90000"/>
              </a:lnSpc>
              <a:spcBef>
                <a:spcPts val="518"/>
              </a:spcBef>
              <a:spcAft>
                <a:spcPts val="0"/>
              </a:spcAft>
              <a:buClr>
                <a:schemeClr val="dk1"/>
              </a:buClr>
              <a:buSzPts val="2590"/>
              <a:buChar char="–"/>
            </a:pPr>
            <a:r>
              <a:rPr lang="en-AU" sz="2590"/>
              <a:t>What outcome are you looking for as a gain?</a:t>
            </a:r>
            <a:endParaRPr/>
          </a:p>
          <a:p>
            <a:pPr indent="-285750" lvl="1" marL="742950" rtl="0" algn="l">
              <a:lnSpc>
                <a:spcPct val="90000"/>
              </a:lnSpc>
              <a:spcBef>
                <a:spcPts val="518"/>
              </a:spcBef>
              <a:spcAft>
                <a:spcPts val="0"/>
              </a:spcAft>
              <a:buClr>
                <a:schemeClr val="dk1"/>
              </a:buClr>
              <a:buSzPts val="2590"/>
              <a:buChar char="–"/>
            </a:pPr>
            <a:r>
              <a:rPr lang="en-AU" sz="2590"/>
              <a:t>What actions do you take while looking?</a:t>
            </a:r>
            <a:endParaRPr/>
          </a:p>
          <a:p>
            <a:pPr indent="-285750" lvl="1" marL="742950" rtl="0" algn="l">
              <a:lnSpc>
                <a:spcPct val="90000"/>
              </a:lnSpc>
              <a:spcBef>
                <a:spcPts val="518"/>
              </a:spcBef>
              <a:spcAft>
                <a:spcPts val="0"/>
              </a:spcAft>
              <a:buClr>
                <a:schemeClr val="dk1"/>
              </a:buClr>
              <a:buSzPts val="2590"/>
              <a:buChar char="–"/>
            </a:pPr>
            <a:r>
              <a:rPr lang="en-AU" sz="2590"/>
              <a:t>How and when does the advantage situation end?  </a:t>
            </a:r>
            <a:endParaRPr/>
          </a:p>
          <a:p>
            <a:pPr indent="-285750" lvl="1" marL="742950" rtl="0" algn="l">
              <a:lnSpc>
                <a:spcPct val="90000"/>
              </a:lnSpc>
              <a:spcBef>
                <a:spcPts val="518"/>
              </a:spcBef>
              <a:spcAft>
                <a:spcPts val="0"/>
              </a:spcAft>
              <a:buClr>
                <a:schemeClr val="dk1"/>
              </a:buClr>
              <a:buSzPts val="2590"/>
              <a:buChar char="–"/>
            </a:pPr>
            <a:r>
              <a:rPr lang="en-AU" sz="2590"/>
              <a:t>What other outcomes/endings were possible?</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 name="Shape 136"/>
        <p:cNvGrpSpPr/>
        <p:nvPr/>
      </p:nvGrpSpPr>
      <p:grpSpPr>
        <a:xfrm>
          <a:off x="0" y="0"/>
          <a:ext cx="0" cy="0"/>
          <a:chOff x="0" y="0"/>
          <a:chExt cx="0" cy="0"/>
        </a:xfrm>
      </p:grpSpPr>
      <p:sp>
        <p:nvSpPr>
          <p:cNvPr id="137" name="Google Shape;137;p8"/>
          <p:cNvSpPr txBox="1"/>
          <p:nvPr>
            <p:ph type="title"/>
          </p:nvPr>
        </p:nvSpPr>
        <p:spPr>
          <a:xfrm>
            <a:off x="924732" y="2069913"/>
            <a:ext cx="7128792" cy="711015"/>
          </a:xfrm>
          <a:prstGeom prst="rect">
            <a:avLst/>
          </a:prstGeom>
          <a:noFill/>
          <a:ln>
            <a:noFill/>
          </a:ln>
        </p:spPr>
        <p:txBody>
          <a:bodyPr anchorCtr="0" anchor="t" bIns="45700" lIns="91425" spcFirstLastPara="1" rIns="91425" wrap="square" tIns="45700">
            <a:normAutofit/>
          </a:bodyPr>
          <a:lstStyle/>
          <a:p>
            <a:pPr indent="0" lvl="0" marL="0" rtl="0" algn="ctr">
              <a:spcBef>
                <a:spcPts val="0"/>
              </a:spcBef>
              <a:spcAft>
                <a:spcPts val="0"/>
              </a:spcAft>
              <a:buClr>
                <a:schemeClr val="dk1"/>
              </a:buClr>
              <a:buSzPts val="4410"/>
              <a:buFont typeface="Arial"/>
              <a:buNone/>
            </a:pPr>
            <a:r>
              <a:rPr lang="en-AU" sz="4410"/>
              <a:t>MODULE 1</a:t>
            </a:r>
            <a:br>
              <a:rPr lang="en-AU" sz="4410"/>
            </a:br>
            <a:br>
              <a:rPr lang="en-AU" sz="3600"/>
            </a:br>
            <a:r>
              <a:rPr lang="en-AU" sz="3600"/>
              <a:t>CHARACTERISTICS OF A GOOD REFEREE</a:t>
            </a:r>
            <a:endParaRPr/>
          </a:p>
        </p:txBody>
      </p:sp>
    </p:spTree>
  </p:cSld>
  <p:clrMapOvr>
    <a:masterClrMapping/>
  </p:clrMapOvr>
</p:sld>
</file>

<file path=ppt/slides/slide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1" name="Shape 921"/>
        <p:cNvGrpSpPr/>
        <p:nvPr/>
      </p:nvGrpSpPr>
      <p:grpSpPr>
        <a:xfrm>
          <a:off x="0" y="0"/>
          <a:ext cx="0" cy="0"/>
          <a:chOff x="0" y="0"/>
          <a:chExt cx="0" cy="0"/>
        </a:xfrm>
      </p:grpSpPr>
      <p:sp>
        <p:nvSpPr>
          <p:cNvPr id="922" name="Google Shape;922;p80"/>
          <p:cNvSpPr txBox="1"/>
          <p:nvPr>
            <p:ph type="title"/>
          </p:nvPr>
        </p:nvSpPr>
        <p:spPr>
          <a:xfrm>
            <a:off x="924732" y="2069913"/>
            <a:ext cx="7128792" cy="711015"/>
          </a:xfrm>
          <a:prstGeom prst="rect">
            <a:avLst/>
          </a:prstGeom>
          <a:noFill/>
          <a:ln>
            <a:noFill/>
          </a:ln>
        </p:spPr>
        <p:txBody>
          <a:bodyPr anchorCtr="0" anchor="t" bIns="45700" lIns="91425" spcFirstLastPara="1" rIns="91425" wrap="square" tIns="45700">
            <a:normAutofit/>
          </a:bodyPr>
          <a:lstStyle/>
          <a:p>
            <a:pPr indent="0" lvl="0" marL="0" rtl="0" algn="ctr">
              <a:spcBef>
                <a:spcPts val="0"/>
              </a:spcBef>
              <a:spcAft>
                <a:spcPts val="0"/>
              </a:spcAft>
              <a:buClr>
                <a:schemeClr val="dk1"/>
              </a:buClr>
              <a:buSzPts val="4410"/>
              <a:buFont typeface="Arial"/>
              <a:buNone/>
            </a:pPr>
            <a:r>
              <a:rPr lang="en-AU" sz="4410"/>
              <a:t>MODULE 5</a:t>
            </a:r>
            <a:br>
              <a:rPr lang="en-AU" sz="4410"/>
            </a:br>
            <a:br>
              <a:rPr lang="en-AU" sz="3600"/>
            </a:br>
            <a:r>
              <a:rPr lang="en-AU" sz="3600"/>
              <a:t>POSITIONING AND SYSTEMS</a:t>
            </a:r>
            <a:endParaRPr/>
          </a:p>
        </p:txBody>
      </p:sp>
    </p:spTree>
  </p:cSld>
  <p:clrMapOvr>
    <a:masterClrMapping/>
  </p:clrMapOvr>
</p:sld>
</file>

<file path=ppt/slides/slide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7" name="Shape 927"/>
        <p:cNvGrpSpPr/>
        <p:nvPr/>
      </p:nvGrpSpPr>
      <p:grpSpPr>
        <a:xfrm>
          <a:off x="0" y="0"/>
          <a:ext cx="0" cy="0"/>
          <a:chOff x="0" y="0"/>
          <a:chExt cx="0" cy="0"/>
        </a:xfrm>
      </p:grpSpPr>
      <p:sp>
        <p:nvSpPr>
          <p:cNvPr id="928" name="Google Shape;928;p8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Arial"/>
              <a:buNone/>
            </a:pPr>
            <a:r>
              <a:rPr lang="en-AU"/>
              <a:t>Systems</a:t>
            </a:r>
            <a:endParaRPr/>
          </a:p>
        </p:txBody>
      </p:sp>
      <p:sp>
        <p:nvSpPr>
          <p:cNvPr id="929" name="Google Shape;929;p81"/>
          <p:cNvSpPr txBox="1"/>
          <p:nvPr>
            <p:ph idx="1" type="body"/>
          </p:nvPr>
        </p:nvSpPr>
        <p:spPr>
          <a:xfrm>
            <a:off x="435631" y="1417639"/>
            <a:ext cx="8229600" cy="1867346"/>
          </a:xfrm>
          <a:prstGeom prst="rect">
            <a:avLst/>
          </a:prstGeom>
          <a:noFill/>
          <a:ln>
            <a:noFill/>
          </a:ln>
        </p:spPr>
        <p:txBody>
          <a:bodyPr anchorCtr="0" anchor="t" bIns="45700" lIns="91425" spcFirstLastPara="1" rIns="91425" wrap="square" tIns="45700">
            <a:normAutofit/>
          </a:bodyPr>
          <a:lstStyle/>
          <a:p>
            <a:pPr indent="-342900" lvl="0" marL="342900" rtl="0" algn="l">
              <a:spcBef>
                <a:spcPts val="0"/>
              </a:spcBef>
              <a:spcAft>
                <a:spcPts val="0"/>
              </a:spcAft>
              <a:buClr>
                <a:schemeClr val="dk1"/>
              </a:buClr>
              <a:buSzPts val="2400"/>
              <a:buChar char="•"/>
            </a:pPr>
            <a:r>
              <a:rPr lang="en-AU" sz="2400"/>
              <a:t>Systems: Single, Dual, triple</a:t>
            </a:r>
            <a:endParaRPr sz="2400"/>
          </a:p>
          <a:p>
            <a:pPr indent="-342900" lvl="0" marL="342900" rtl="0" algn="l">
              <a:spcBef>
                <a:spcPts val="480"/>
              </a:spcBef>
              <a:spcAft>
                <a:spcPts val="0"/>
              </a:spcAft>
              <a:buClr>
                <a:schemeClr val="dk1"/>
              </a:buClr>
              <a:buSzPts val="2400"/>
              <a:buChar char="•"/>
            </a:pPr>
            <a:r>
              <a:rPr lang="en-AU" sz="2400"/>
              <a:t>Why being several referees on a game?</a:t>
            </a:r>
            <a:endParaRPr/>
          </a:p>
          <a:p>
            <a:pPr indent="-158750" lvl="1" marL="742950" rtl="0" algn="l">
              <a:spcBef>
                <a:spcPts val="400"/>
              </a:spcBef>
              <a:spcAft>
                <a:spcPts val="0"/>
              </a:spcAft>
              <a:buClr>
                <a:schemeClr val="dk1"/>
              </a:buClr>
              <a:buSzPts val="2000"/>
              <a:buNone/>
            </a:pPr>
            <a:r>
              <a:t/>
            </a:r>
            <a:endParaRPr sz="2000"/>
          </a:p>
          <a:p>
            <a:pPr indent="-190500" lvl="0" marL="342900" rtl="0" algn="l">
              <a:spcBef>
                <a:spcPts val="480"/>
              </a:spcBef>
              <a:spcAft>
                <a:spcPts val="0"/>
              </a:spcAft>
              <a:buClr>
                <a:schemeClr val="dk1"/>
              </a:buClr>
              <a:buSzPts val="2400"/>
              <a:buNone/>
            </a:pPr>
            <a:r>
              <a:t/>
            </a:r>
            <a:endParaRPr sz="2400"/>
          </a:p>
        </p:txBody>
      </p:sp>
      <p:sp>
        <p:nvSpPr>
          <p:cNvPr id="930" name="Google Shape;930;p81"/>
          <p:cNvSpPr/>
          <p:nvPr/>
        </p:nvSpPr>
        <p:spPr>
          <a:xfrm>
            <a:off x="4716016" y="2692555"/>
            <a:ext cx="4187959" cy="261610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AU" sz="2400" u="sng">
                <a:solidFill>
                  <a:schemeClr val="dk1"/>
                </a:solidFill>
                <a:latin typeface="Arial"/>
                <a:ea typeface="Arial"/>
                <a:cs typeface="Arial"/>
                <a:sym typeface="Arial"/>
              </a:rPr>
              <a:t>Sideline referees</a:t>
            </a:r>
            <a:endParaRPr/>
          </a:p>
          <a:p>
            <a:pPr indent="-215900" lvl="0" marL="342900" marR="0" rtl="0" algn="l">
              <a:spcBef>
                <a:spcPts val="0"/>
              </a:spcBef>
              <a:spcAft>
                <a:spcPts val="0"/>
              </a:spcAft>
              <a:buClr>
                <a:schemeClr val="dk1"/>
              </a:buClr>
              <a:buSzPts val="2000"/>
              <a:buFont typeface="Arial"/>
              <a:buNone/>
            </a:pPr>
            <a:r>
              <a:t/>
            </a:r>
            <a:endParaRPr sz="2000">
              <a:solidFill>
                <a:schemeClr val="dk1"/>
              </a:solidFill>
              <a:latin typeface="Arial"/>
              <a:ea typeface="Arial"/>
              <a:cs typeface="Arial"/>
              <a:sym typeface="Arial"/>
            </a:endParaRPr>
          </a:p>
          <a:p>
            <a:pPr indent="-342900" lvl="0" marL="342900" marR="0" rtl="0" algn="l">
              <a:spcBef>
                <a:spcPts val="0"/>
              </a:spcBef>
              <a:spcAft>
                <a:spcPts val="0"/>
              </a:spcAft>
              <a:buClr>
                <a:schemeClr val="dk1"/>
              </a:buClr>
              <a:buSzPts val="2000"/>
              <a:buFont typeface="Arial"/>
              <a:buChar char="•"/>
            </a:pPr>
            <a:r>
              <a:rPr lang="en-AU" sz="2000">
                <a:solidFill>
                  <a:schemeClr val="dk1"/>
                </a:solidFill>
                <a:latin typeface="Arial"/>
                <a:ea typeface="Arial"/>
                <a:cs typeface="Arial"/>
                <a:sym typeface="Arial"/>
              </a:rPr>
              <a:t>Support, no whistle</a:t>
            </a:r>
            <a:endParaRPr/>
          </a:p>
          <a:p>
            <a:pPr indent="-342900" lvl="0" marL="342900" marR="0" rtl="0" algn="l">
              <a:spcBef>
                <a:spcPts val="0"/>
              </a:spcBef>
              <a:spcAft>
                <a:spcPts val="0"/>
              </a:spcAft>
              <a:buClr>
                <a:schemeClr val="dk1"/>
              </a:buClr>
              <a:buSzPts val="2000"/>
              <a:buFont typeface="Arial"/>
              <a:buChar char="•"/>
            </a:pPr>
            <a:r>
              <a:rPr lang="en-AU" sz="2000">
                <a:solidFill>
                  <a:schemeClr val="dk1"/>
                </a:solidFill>
                <a:latin typeface="Arial"/>
                <a:ea typeface="Arial"/>
                <a:cs typeface="Arial"/>
                <a:sym typeface="Arial"/>
              </a:rPr>
              <a:t>Manage Link &amp; Winger (and sometimes more..)</a:t>
            </a:r>
            <a:endParaRPr/>
          </a:p>
          <a:p>
            <a:pPr indent="-342900" lvl="0" marL="342900" marR="0" rtl="0" algn="l">
              <a:spcBef>
                <a:spcPts val="0"/>
              </a:spcBef>
              <a:spcAft>
                <a:spcPts val="0"/>
              </a:spcAft>
              <a:buClr>
                <a:schemeClr val="dk1"/>
              </a:buClr>
              <a:buSzPts val="2000"/>
              <a:buFont typeface="Arial"/>
              <a:buChar char="•"/>
            </a:pPr>
            <a:r>
              <a:rPr lang="en-AU" sz="2000">
                <a:solidFill>
                  <a:schemeClr val="dk1"/>
                </a:solidFill>
                <a:latin typeface="Arial"/>
                <a:ea typeface="Arial"/>
                <a:cs typeface="Arial"/>
                <a:sym typeface="Arial"/>
              </a:rPr>
              <a:t>Discret signal</a:t>
            </a:r>
            <a:endParaRPr/>
          </a:p>
          <a:p>
            <a:pPr indent="-342900" lvl="0" marL="342900" marR="0" rtl="0" algn="l">
              <a:spcBef>
                <a:spcPts val="0"/>
              </a:spcBef>
              <a:spcAft>
                <a:spcPts val="0"/>
              </a:spcAft>
              <a:buClr>
                <a:schemeClr val="dk1"/>
              </a:buClr>
              <a:buSzPts val="2000"/>
              <a:buFont typeface="Arial"/>
              <a:buChar char="•"/>
            </a:pPr>
            <a:r>
              <a:rPr lang="en-AU" sz="2000">
                <a:solidFill>
                  <a:schemeClr val="dk1"/>
                </a:solidFill>
                <a:latin typeface="Arial"/>
                <a:ea typeface="Arial"/>
                <a:cs typeface="Arial"/>
                <a:sym typeface="Arial"/>
              </a:rPr>
              <a:t>Manage defense</a:t>
            </a:r>
            <a:endParaRPr sz="2000">
              <a:solidFill>
                <a:schemeClr val="dk1"/>
              </a:solidFill>
              <a:latin typeface="Arial"/>
              <a:ea typeface="Arial"/>
              <a:cs typeface="Arial"/>
              <a:sym typeface="Arial"/>
            </a:endParaRPr>
          </a:p>
          <a:p>
            <a:pPr indent="-342900" lvl="0" marL="342900" marR="0" rtl="0" algn="l">
              <a:spcBef>
                <a:spcPts val="0"/>
              </a:spcBef>
              <a:spcAft>
                <a:spcPts val="0"/>
              </a:spcAft>
              <a:buClr>
                <a:schemeClr val="dk1"/>
              </a:buClr>
              <a:buSzPts val="2000"/>
              <a:buFont typeface="Arial"/>
              <a:buChar char="•"/>
            </a:pPr>
            <a:r>
              <a:rPr lang="en-AU" sz="2000">
                <a:solidFill>
                  <a:schemeClr val="dk1"/>
                </a:solidFill>
                <a:latin typeface="Arial"/>
                <a:ea typeface="Arial"/>
                <a:cs typeface="Arial"/>
                <a:sym typeface="Arial"/>
              </a:rPr>
              <a:t>Look for forward pass</a:t>
            </a:r>
            <a:endParaRPr/>
          </a:p>
        </p:txBody>
      </p:sp>
      <p:sp>
        <p:nvSpPr>
          <p:cNvPr id="931" name="Google Shape;931;p81"/>
          <p:cNvSpPr/>
          <p:nvPr/>
        </p:nvSpPr>
        <p:spPr>
          <a:xfrm>
            <a:off x="384040" y="2692555"/>
            <a:ext cx="4187959" cy="261610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AU" sz="2400" u="sng">
                <a:solidFill>
                  <a:schemeClr val="dk1"/>
                </a:solidFill>
                <a:latin typeface="Arial"/>
                <a:ea typeface="Arial"/>
                <a:cs typeface="Arial"/>
                <a:sym typeface="Arial"/>
              </a:rPr>
              <a:t>Central referee</a:t>
            </a:r>
            <a:endParaRPr/>
          </a:p>
          <a:p>
            <a:pPr indent="-215900" lvl="0" marL="342900" marR="0" rtl="0" algn="l">
              <a:spcBef>
                <a:spcPts val="0"/>
              </a:spcBef>
              <a:spcAft>
                <a:spcPts val="0"/>
              </a:spcAft>
              <a:buClr>
                <a:schemeClr val="dk1"/>
              </a:buClr>
              <a:buSzPts val="2000"/>
              <a:buFont typeface="Arial"/>
              <a:buNone/>
            </a:pPr>
            <a:r>
              <a:t/>
            </a:r>
            <a:endParaRPr sz="2000">
              <a:solidFill>
                <a:schemeClr val="dk1"/>
              </a:solidFill>
              <a:latin typeface="Arial"/>
              <a:ea typeface="Arial"/>
              <a:cs typeface="Arial"/>
              <a:sym typeface="Arial"/>
            </a:endParaRPr>
          </a:p>
          <a:p>
            <a:pPr indent="-342900" lvl="0" marL="342900" marR="0" rtl="0" algn="l">
              <a:spcBef>
                <a:spcPts val="0"/>
              </a:spcBef>
              <a:spcAft>
                <a:spcPts val="0"/>
              </a:spcAft>
              <a:buClr>
                <a:schemeClr val="dk1"/>
              </a:buClr>
              <a:buSzPts val="2000"/>
              <a:buFont typeface="Arial"/>
              <a:buChar char="•"/>
            </a:pPr>
            <a:r>
              <a:rPr lang="en-AU" sz="2000">
                <a:solidFill>
                  <a:schemeClr val="dk1"/>
                </a:solidFill>
                <a:latin typeface="Arial"/>
                <a:ea typeface="Arial"/>
                <a:cs typeface="Arial"/>
                <a:sym typeface="Arial"/>
              </a:rPr>
              <a:t>Manage all parts of the game</a:t>
            </a:r>
            <a:endParaRPr/>
          </a:p>
          <a:p>
            <a:pPr indent="-342900" lvl="0" marL="342900" marR="0" rtl="0" algn="l">
              <a:spcBef>
                <a:spcPts val="0"/>
              </a:spcBef>
              <a:spcAft>
                <a:spcPts val="0"/>
              </a:spcAft>
              <a:buClr>
                <a:schemeClr val="dk1"/>
              </a:buClr>
              <a:buSzPts val="2000"/>
              <a:buFont typeface="Arial"/>
              <a:buChar char="•"/>
            </a:pPr>
            <a:r>
              <a:rPr lang="en-AU" sz="2000">
                <a:solidFill>
                  <a:schemeClr val="dk1"/>
                </a:solidFill>
                <a:latin typeface="Arial"/>
                <a:ea typeface="Arial"/>
                <a:cs typeface="Arial"/>
                <a:sym typeface="Arial"/>
              </a:rPr>
              <a:t>Decide</a:t>
            </a:r>
            <a:endParaRPr/>
          </a:p>
          <a:p>
            <a:pPr indent="-342900" lvl="0" marL="342900" marR="0" rtl="0" algn="l">
              <a:spcBef>
                <a:spcPts val="0"/>
              </a:spcBef>
              <a:spcAft>
                <a:spcPts val="0"/>
              </a:spcAft>
              <a:buClr>
                <a:schemeClr val="dk1"/>
              </a:buClr>
              <a:buSzPts val="2000"/>
              <a:buFont typeface="Arial"/>
              <a:buChar char="•"/>
            </a:pPr>
            <a:r>
              <a:rPr lang="en-AU" sz="2000">
                <a:solidFill>
                  <a:schemeClr val="dk1"/>
                </a:solidFill>
                <a:latin typeface="Arial"/>
                <a:ea typeface="Arial"/>
                <a:cs typeface="Arial"/>
                <a:sym typeface="Arial"/>
              </a:rPr>
              <a:t>Whistle (different tones)</a:t>
            </a:r>
            <a:endParaRPr/>
          </a:p>
          <a:p>
            <a:pPr indent="-342900" lvl="0" marL="342900" marR="0" rtl="0" algn="l">
              <a:spcBef>
                <a:spcPts val="0"/>
              </a:spcBef>
              <a:spcAft>
                <a:spcPts val="0"/>
              </a:spcAft>
              <a:buClr>
                <a:schemeClr val="dk1"/>
              </a:buClr>
              <a:buSzPts val="2000"/>
              <a:buFont typeface="Arial"/>
              <a:buChar char="•"/>
            </a:pPr>
            <a:r>
              <a:rPr lang="en-AU" sz="2000">
                <a:solidFill>
                  <a:schemeClr val="dk1"/>
                </a:solidFill>
                <a:latin typeface="Arial"/>
                <a:ea typeface="Arial"/>
                <a:cs typeface="Arial"/>
                <a:sym typeface="Arial"/>
              </a:rPr>
              <a:t>Focus on the play and the next play</a:t>
            </a:r>
            <a:endParaRPr/>
          </a:p>
          <a:p>
            <a:pPr indent="-215900" lvl="0" marL="342900" marR="0" rtl="0" algn="l">
              <a:spcBef>
                <a:spcPts val="0"/>
              </a:spcBef>
              <a:spcAft>
                <a:spcPts val="0"/>
              </a:spcAft>
              <a:buClr>
                <a:schemeClr val="dk1"/>
              </a:buClr>
              <a:buSzPts val="2000"/>
              <a:buFont typeface="Arial"/>
              <a:buNone/>
            </a:pPr>
            <a:r>
              <a:t/>
            </a:r>
            <a:endParaRPr sz="2000">
              <a:solidFill>
                <a:schemeClr val="dk1"/>
              </a:solidFill>
              <a:latin typeface="Arial"/>
              <a:ea typeface="Arial"/>
              <a:cs typeface="Arial"/>
              <a:sym typeface="Arial"/>
            </a:endParaRPr>
          </a:p>
        </p:txBody>
      </p:sp>
    </p:spTree>
  </p:cSld>
  <p:clrMapOvr>
    <a:masterClrMapping/>
  </p:clrMapOvr>
</p:sld>
</file>

<file path=ppt/slides/slide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5" name="Shape 935"/>
        <p:cNvGrpSpPr/>
        <p:nvPr/>
      </p:nvGrpSpPr>
      <p:grpSpPr>
        <a:xfrm>
          <a:off x="0" y="0"/>
          <a:ext cx="0" cy="0"/>
          <a:chOff x="0" y="0"/>
          <a:chExt cx="0" cy="0"/>
        </a:xfrm>
      </p:grpSpPr>
      <p:sp>
        <p:nvSpPr>
          <p:cNvPr id="936" name="Google Shape;936;p82"/>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Arial"/>
              <a:buNone/>
            </a:pPr>
            <a:r>
              <a:rPr lang="en-AU"/>
              <a:t>System : 2 x 2 x 2</a:t>
            </a:r>
            <a:endParaRPr/>
          </a:p>
        </p:txBody>
      </p:sp>
      <p:grpSp>
        <p:nvGrpSpPr>
          <p:cNvPr id="937" name="Google Shape;937;p82"/>
          <p:cNvGrpSpPr/>
          <p:nvPr/>
        </p:nvGrpSpPr>
        <p:grpSpPr>
          <a:xfrm>
            <a:off x="1167132" y="1501379"/>
            <a:ext cx="5003322" cy="3247457"/>
            <a:chOff x="1764248" y="2220297"/>
            <a:chExt cx="5760000" cy="4279570"/>
          </a:xfrm>
        </p:grpSpPr>
        <p:grpSp>
          <p:nvGrpSpPr>
            <p:cNvPr id="938" name="Google Shape;938;p82"/>
            <p:cNvGrpSpPr/>
            <p:nvPr/>
          </p:nvGrpSpPr>
          <p:grpSpPr>
            <a:xfrm>
              <a:off x="1764248" y="2564904"/>
              <a:ext cx="5760000" cy="3600000"/>
              <a:chOff x="1331913" y="2927349"/>
              <a:chExt cx="5760000" cy="3600000"/>
            </a:xfrm>
          </p:grpSpPr>
          <p:sp>
            <p:nvSpPr>
              <p:cNvPr id="939" name="Google Shape;939;p82"/>
              <p:cNvSpPr/>
              <p:nvPr/>
            </p:nvSpPr>
            <p:spPr>
              <a:xfrm>
                <a:off x="1331913" y="2927349"/>
                <a:ext cx="5760000" cy="3600000"/>
              </a:xfrm>
              <a:prstGeom prst="rect">
                <a:avLst/>
              </a:prstGeom>
              <a:solidFill>
                <a:srgbClr val="92D050"/>
              </a:solidFill>
              <a:ln cap="flat" cmpd="sng" w="2857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40" name="Google Shape;940;p82"/>
              <p:cNvSpPr/>
              <p:nvPr/>
            </p:nvSpPr>
            <p:spPr>
              <a:xfrm>
                <a:off x="1691913" y="2927349"/>
                <a:ext cx="5040000" cy="3600000"/>
              </a:xfrm>
              <a:prstGeom prst="rect">
                <a:avLst/>
              </a:prstGeom>
              <a:noFill/>
              <a:ln cap="flat" cmpd="sng" w="2857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41" name="Google Shape;941;p82"/>
              <p:cNvSpPr/>
              <p:nvPr/>
            </p:nvSpPr>
            <p:spPr>
              <a:xfrm>
                <a:off x="2051913" y="2927349"/>
                <a:ext cx="4320000" cy="3600000"/>
              </a:xfrm>
              <a:prstGeom prst="rect">
                <a:avLst/>
              </a:prstGeom>
              <a:noFill/>
              <a:ln cap="flat" cmpd="sng" w="28575">
                <a:solidFill>
                  <a:schemeClr val="dk1"/>
                </a:solidFill>
                <a:prstDash val="lgDash"/>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42" name="Google Shape;942;p82"/>
              <p:cNvSpPr/>
              <p:nvPr/>
            </p:nvSpPr>
            <p:spPr>
              <a:xfrm>
                <a:off x="3491913" y="2927349"/>
                <a:ext cx="1440000" cy="3600000"/>
              </a:xfrm>
              <a:prstGeom prst="rect">
                <a:avLst/>
              </a:prstGeom>
              <a:noFill/>
              <a:ln cap="flat" cmpd="sng" w="28575">
                <a:solidFill>
                  <a:schemeClr val="dk1"/>
                </a:solidFill>
                <a:prstDash val="lgDash"/>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43" name="Google Shape;943;p82"/>
              <p:cNvSpPr/>
              <p:nvPr/>
            </p:nvSpPr>
            <p:spPr>
              <a:xfrm>
                <a:off x="4211913" y="2927349"/>
                <a:ext cx="0" cy="3600000"/>
              </a:xfrm>
              <a:prstGeom prst="rect">
                <a:avLst/>
              </a:prstGeom>
              <a:noFill/>
              <a:ln cap="flat" cmpd="sng" w="2857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944" name="Google Shape;944;p82"/>
            <p:cNvSpPr/>
            <p:nvPr/>
          </p:nvSpPr>
          <p:spPr>
            <a:xfrm>
              <a:off x="3924247" y="6283867"/>
              <a:ext cx="1440000" cy="216000"/>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dk1"/>
                </a:solidFill>
                <a:latin typeface="Arial"/>
                <a:ea typeface="Arial"/>
                <a:cs typeface="Arial"/>
                <a:sym typeface="Arial"/>
              </a:endParaRPr>
            </a:p>
          </p:txBody>
        </p:sp>
        <p:sp>
          <p:nvSpPr>
            <p:cNvPr id="945" name="Google Shape;945;p82"/>
            <p:cNvSpPr/>
            <p:nvPr/>
          </p:nvSpPr>
          <p:spPr>
            <a:xfrm>
              <a:off x="3924248" y="2220297"/>
              <a:ext cx="1440000" cy="216000"/>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dk1"/>
                </a:solidFill>
                <a:latin typeface="Arial"/>
                <a:ea typeface="Arial"/>
                <a:cs typeface="Arial"/>
                <a:sym typeface="Arial"/>
              </a:endParaRPr>
            </a:p>
          </p:txBody>
        </p:sp>
      </p:grpSp>
      <p:sp>
        <p:nvSpPr>
          <p:cNvPr id="946" name="Google Shape;946;p82"/>
          <p:cNvSpPr/>
          <p:nvPr/>
        </p:nvSpPr>
        <p:spPr>
          <a:xfrm>
            <a:off x="3581920" y="2876789"/>
            <a:ext cx="172528" cy="172528"/>
          </a:xfrm>
          <a:prstGeom prst="ellipse">
            <a:avLst/>
          </a:prstGeom>
          <a:solidFill>
            <a:schemeClr val="accent1"/>
          </a:solidFill>
          <a:ln cap="flat" cmpd="sng" w="25400">
            <a:solidFill>
              <a:srgbClr val="395E8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947" name="Google Shape;947;p82"/>
          <p:cNvSpPr/>
          <p:nvPr/>
        </p:nvSpPr>
        <p:spPr>
          <a:xfrm>
            <a:off x="3277728" y="3404941"/>
            <a:ext cx="172528" cy="172528"/>
          </a:xfrm>
          <a:prstGeom prst="ellipse">
            <a:avLst/>
          </a:prstGeom>
          <a:solidFill>
            <a:schemeClr val="accent1"/>
          </a:solidFill>
          <a:ln cap="flat" cmpd="sng" w="25400">
            <a:solidFill>
              <a:srgbClr val="395E8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948" name="Google Shape;948;p82"/>
          <p:cNvSpPr/>
          <p:nvPr/>
        </p:nvSpPr>
        <p:spPr>
          <a:xfrm>
            <a:off x="3839274" y="2307949"/>
            <a:ext cx="172528" cy="172528"/>
          </a:xfrm>
          <a:prstGeom prst="ellipse">
            <a:avLst/>
          </a:prstGeom>
          <a:solidFill>
            <a:schemeClr val="accent1"/>
          </a:solidFill>
          <a:ln cap="flat" cmpd="sng" w="25400">
            <a:solidFill>
              <a:srgbClr val="395E8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949" name="Google Shape;949;p82"/>
          <p:cNvSpPr/>
          <p:nvPr/>
        </p:nvSpPr>
        <p:spPr>
          <a:xfrm>
            <a:off x="4278914" y="1761798"/>
            <a:ext cx="172528" cy="172528"/>
          </a:xfrm>
          <a:prstGeom prst="ellipse">
            <a:avLst/>
          </a:prstGeom>
          <a:solidFill>
            <a:schemeClr val="accent1"/>
          </a:solidFill>
          <a:ln cap="flat" cmpd="sng" w="25400">
            <a:solidFill>
              <a:srgbClr val="395E8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950" name="Google Shape;950;p82"/>
          <p:cNvSpPr/>
          <p:nvPr/>
        </p:nvSpPr>
        <p:spPr>
          <a:xfrm>
            <a:off x="3496117" y="3540465"/>
            <a:ext cx="172528" cy="172528"/>
          </a:xfrm>
          <a:prstGeom prst="ellipse">
            <a:avLst/>
          </a:prstGeom>
          <a:solidFill>
            <a:schemeClr val="accent1"/>
          </a:solidFill>
          <a:ln cap="flat" cmpd="sng" w="25400">
            <a:solidFill>
              <a:srgbClr val="395E8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951" name="Google Shape;951;p82"/>
          <p:cNvSpPr/>
          <p:nvPr/>
        </p:nvSpPr>
        <p:spPr>
          <a:xfrm>
            <a:off x="3839427" y="4075967"/>
            <a:ext cx="172528" cy="172528"/>
          </a:xfrm>
          <a:prstGeom prst="ellipse">
            <a:avLst/>
          </a:prstGeom>
          <a:solidFill>
            <a:schemeClr val="accent1"/>
          </a:solidFill>
          <a:ln cap="flat" cmpd="sng" w="25400">
            <a:solidFill>
              <a:srgbClr val="395E8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952" name="Google Shape;952;p82"/>
          <p:cNvSpPr/>
          <p:nvPr/>
        </p:nvSpPr>
        <p:spPr>
          <a:xfrm>
            <a:off x="2719531" y="3171663"/>
            <a:ext cx="172528" cy="172528"/>
          </a:xfrm>
          <a:prstGeom prst="ellipse">
            <a:avLst/>
          </a:prstGeom>
          <a:solidFill>
            <a:schemeClr val="accent2"/>
          </a:solidFill>
          <a:ln cap="flat" cmpd="sng" w="25400">
            <a:solidFill>
              <a:srgbClr val="8C3A3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953" name="Google Shape;953;p82"/>
          <p:cNvSpPr/>
          <p:nvPr/>
        </p:nvSpPr>
        <p:spPr>
          <a:xfrm>
            <a:off x="2498837" y="2643299"/>
            <a:ext cx="172528" cy="172528"/>
          </a:xfrm>
          <a:prstGeom prst="ellipse">
            <a:avLst/>
          </a:prstGeom>
          <a:solidFill>
            <a:schemeClr val="accent2"/>
          </a:solidFill>
          <a:ln cap="flat" cmpd="sng" w="25400">
            <a:solidFill>
              <a:srgbClr val="8C3A3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954" name="Google Shape;954;p82"/>
          <p:cNvSpPr/>
          <p:nvPr/>
        </p:nvSpPr>
        <p:spPr>
          <a:xfrm>
            <a:off x="2498837" y="1938652"/>
            <a:ext cx="172528" cy="172528"/>
          </a:xfrm>
          <a:prstGeom prst="ellipse">
            <a:avLst/>
          </a:prstGeom>
          <a:solidFill>
            <a:schemeClr val="accent2"/>
          </a:solidFill>
          <a:ln cap="flat" cmpd="sng" w="25400">
            <a:solidFill>
              <a:srgbClr val="8C3A3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955" name="Google Shape;955;p82"/>
          <p:cNvSpPr/>
          <p:nvPr/>
        </p:nvSpPr>
        <p:spPr>
          <a:xfrm>
            <a:off x="3074289" y="3477854"/>
            <a:ext cx="172528" cy="172528"/>
          </a:xfrm>
          <a:prstGeom prst="ellipse">
            <a:avLst/>
          </a:prstGeom>
          <a:solidFill>
            <a:schemeClr val="accent2"/>
          </a:solidFill>
          <a:ln cap="flat" cmpd="sng" w="25400">
            <a:solidFill>
              <a:srgbClr val="8C3A3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956" name="Google Shape;956;p82"/>
          <p:cNvSpPr/>
          <p:nvPr/>
        </p:nvSpPr>
        <p:spPr>
          <a:xfrm>
            <a:off x="2795191" y="3776461"/>
            <a:ext cx="172528" cy="172528"/>
          </a:xfrm>
          <a:prstGeom prst="ellipse">
            <a:avLst/>
          </a:prstGeom>
          <a:solidFill>
            <a:schemeClr val="accent2"/>
          </a:solidFill>
          <a:ln cap="flat" cmpd="sng" w="25400">
            <a:solidFill>
              <a:srgbClr val="8C3A3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957" name="Google Shape;957;p82"/>
          <p:cNvSpPr/>
          <p:nvPr/>
        </p:nvSpPr>
        <p:spPr>
          <a:xfrm>
            <a:off x="2412573" y="4162231"/>
            <a:ext cx="172528" cy="172528"/>
          </a:xfrm>
          <a:prstGeom prst="ellipse">
            <a:avLst/>
          </a:prstGeom>
          <a:solidFill>
            <a:schemeClr val="accent2"/>
          </a:solidFill>
          <a:ln cap="flat" cmpd="sng" w="25400">
            <a:solidFill>
              <a:srgbClr val="8C3A3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958" name="Google Shape;958;p82"/>
          <p:cNvSpPr/>
          <p:nvPr/>
        </p:nvSpPr>
        <p:spPr>
          <a:xfrm>
            <a:off x="2373186" y="3577469"/>
            <a:ext cx="172528" cy="172528"/>
          </a:xfrm>
          <a:prstGeom prst="ellipse">
            <a:avLst/>
          </a:prstGeom>
          <a:solidFill>
            <a:srgbClr val="FFFF00"/>
          </a:solidFill>
          <a:ln cap="flat" cmpd="sng" w="25400">
            <a:solidFill>
              <a:srgbClr val="F5F53D"/>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grpSp>
        <p:nvGrpSpPr>
          <p:cNvPr id="959" name="Google Shape;959;p82"/>
          <p:cNvGrpSpPr/>
          <p:nvPr/>
        </p:nvGrpSpPr>
        <p:grpSpPr>
          <a:xfrm>
            <a:off x="2588309" y="1587869"/>
            <a:ext cx="172528" cy="3113905"/>
            <a:chOff x="3612313" y="2707390"/>
            <a:chExt cx="172528" cy="3113905"/>
          </a:xfrm>
        </p:grpSpPr>
        <p:sp>
          <p:nvSpPr>
            <p:cNvPr id="960" name="Google Shape;960;p82"/>
            <p:cNvSpPr/>
            <p:nvPr/>
          </p:nvSpPr>
          <p:spPr>
            <a:xfrm>
              <a:off x="3612313" y="2707390"/>
              <a:ext cx="172528" cy="172528"/>
            </a:xfrm>
            <a:prstGeom prst="ellipse">
              <a:avLst/>
            </a:prstGeom>
            <a:solidFill>
              <a:srgbClr val="FFFF00"/>
            </a:solidFill>
            <a:ln cap="flat" cmpd="sng" w="25400">
              <a:solidFill>
                <a:srgbClr val="F5F53D"/>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961" name="Google Shape;961;p82"/>
            <p:cNvSpPr/>
            <p:nvPr/>
          </p:nvSpPr>
          <p:spPr>
            <a:xfrm>
              <a:off x="3612313" y="5648767"/>
              <a:ext cx="172528" cy="172528"/>
            </a:xfrm>
            <a:prstGeom prst="ellipse">
              <a:avLst/>
            </a:prstGeom>
            <a:solidFill>
              <a:srgbClr val="FFFF00"/>
            </a:solidFill>
            <a:ln cap="flat" cmpd="sng" w="25400">
              <a:solidFill>
                <a:srgbClr val="F5F53D"/>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grpSp>
      <p:sp>
        <p:nvSpPr>
          <p:cNvPr id="962" name="Google Shape;962;p82"/>
          <p:cNvSpPr/>
          <p:nvPr/>
        </p:nvSpPr>
        <p:spPr>
          <a:xfrm>
            <a:off x="7185638" y="1984457"/>
            <a:ext cx="172528" cy="172528"/>
          </a:xfrm>
          <a:prstGeom prst="ellipse">
            <a:avLst/>
          </a:prstGeom>
          <a:solidFill>
            <a:schemeClr val="accent1"/>
          </a:solidFill>
          <a:ln cap="flat" cmpd="sng" w="25400">
            <a:solidFill>
              <a:srgbClr val="395E8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963" name="Google Shape;963;p82"/>
          <p:cNvSpPr txBox="1"/>
          <p:nvPr/>
        </p:nvSpPr>
        <p:spPr>
          <a:xfrm>
            <a:off x="7358166" y="1916832"/>
            <a:ext cx="811601"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AU" sz="1400" u="none" cap="none" strike="noStrike">
                <a:solidFill>
                  <a:srgbClr val="000000"/>
                </a:solidFill>
                <a:latin typeface="Arial"/>
                <a:ea typeface="Arial"/>
                <a:cs typeface="Arial"/>
                <a:sym typeface="Arial"/>
              </a:rPr>
              <a:t>Attack</a:t>
            </a:r>
            <a:endParaRPr b="0" i="0" sz="1400" u="none" cap="none" strike="noStrike">
              <a:solidFill>
                <a:srgbClr val="000000"/>
              </a:solidFill>
              <a:latin typeface="Arial"/>
              <a:ea typeface="Arial"/>
              <a:cs typeface="Arial"/>
              <a:sym typeface="Arial"/>
            </a:endParaRPr>
          </a:p>
        </p:txBody>
      </p:sp>
      <p:sp>
        <p:nvSpPr>
          <p:cNvPr id="964" name="Google Shape;964;p82"/>
          <p:cNvSpPr txBox="1"/>
          <p:nvPr/>
        </p:nvSpPr>
        <p:spPr>
          <a:xfrm>
            <a:off x="7358166" y="2212838"/>
            <a:ext cx="882770"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AU" sz="1400" u="none" cap="none" strike="noStrike">
                <a:solidFill>
                  <a:srgbClr val="000000"/>
                </a:solidFill>
                <a:latin typeface="Arial"/>
                <a:ea typeface="Arial"/>
                <a:cs typeface="Arial"/>
                <a:sym typeface="Arial"/>
              </a:rPr>
              <a:t>Defence</a:t>
            </a:r>
            <a:endParaRPr b="0" i="0" sz="1400" u="none" cap="none" strike="noStrike">
              <a:solidFill>
                <a:srgbClr val="000000"/>
              </a:solidFill>
              <a:latin typeface="Arial"/>
              <a:ea typeface="Arial"/>
              <a:cs typeface="Arial"/>
              <a:sym typeface="Arial"/>
            </a:endParaRPr>
          </a:p>
        </p:txBody>
      </p:sp>
      <p:sp>
        <p:nvSpPr>
          <p:cNvPr id="965" name="Google Shape;965;p82"/>
          <p:cNvSpPr txBox="1"/>
          <p:nvPr/>
        </p:nvSpPr>
        <p:spPr>
          <a:xfrm>
            <a:off x="7358166" y="2508844"/>
            <a:ext cx="958250"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AU" sz="1400" u="none" cap="none" strike="noStrike">
                <a:solidFill>
                  <a:srgbClr val="000000"/>
                </a:solidFill>
                <a:latin typeface="Arial"/>
                <a:ea typeface="Arial"/>
                <a:cs typeface="Arial"/>
                <a:sym typeface="Arial"/>
              </a:rPr>
              <a:t>Referees</a:t>
            </a:r>
            <a:endParaRPr b="0" i="0" sz="1400" u="none" cap="none" strike="noStrike">
              <a:solidFill>
                <a:srgbClr val="000000"/>
              </a:solidFill>
              <a:latin typeface="Arial"/>
              <a:ea typeface="Arial"/>
              <a:cs typeface="Arial"/>
              <a:sym typeface="Arial"/>
            </a:endParaRPr>
          </a:p>
        </p:txBody>
      </p:sp>
      <p:sp>
        <p:nvSpPr>
          <p:cNvPr id="966" name="Google Shape;966;p82"/>
          <p:cNvSpPr/>
          <p:nvPr/>
        </p:nvSpPr>
        <p:spPr>
          <a:xfrm>
            <a:off x="7185638" y="2570371"/>
            <a:ext cx="172528" cy="172528"/>
          </a:xfrm>
          <a:prstGeom prst="ellipse">
            <a:avLst/>
          </a:prstGeom>
          <a:solidFill>
            <a:srgbClr val="FFFF00"/>
          </a:solidFill>
          <a:ln cap="flat" cmpd="sng" w="25400">
            <a:solidFill>
              <a:srgbClr val="F5F53D"/>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967" name="Google Shape;967;p82"/>
          <p:cNvSpPr/>
          <p:nvPr/>
        </p:nvSpPr>
        <p:spPr>
          <a:xfrm>
            <a:off x="7185638" y="2262594"/>
            <a:ext cx="172528" cy="172528"/>
          </a:xfrm>
          <a:prstGeom prst="ellipse">
            <a:avLst/>
          </a:prstGeom>
          <a:solidFill>
            <a:schemeClr val="accent2"/>
          </a:solidFill>
          <a:ln cap="flat" cmpd="sng" w="25400">
            <a:solidFill>
              <a:srgbClr val="8C3A3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968" name="Google Shape;968;p82"/>
          <p:cNvSpPr/>
          <p:nvPr/>
        </p:nvSpPr>
        <p:spPr>
          <a:xfrm>
            <a:off x="971600" y="1786845"/>
            <a:ext cx="173868" cy="686117"/>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dk1"/>
              </a:solidFill>
              <a:latin typeface="Arial"/>
              <a:ea typeface="Arial"/>
              <a:cs typeface="Arial"/>
              <a:sym typeface="Arial"/>
            </a:endParaRPr>
          </a:p>
        </p:txBody>
      </p:sp>
      <p:sp>
        <p:nvSpPr>
          <p:cNvPr id="969" name="Google Shape;969;p82"/>
          <p:cNvSpPr/>
          <p:nvPr/>
        </p:nvSpPr>
        <p:spPr>
          <a:xfrm>
            <a:off x="986590" y="3800179"/>
            <a:ext cx="173868" cy="686117"/>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dk1"/>
              </a:solidFill>
              <a:latin typeface="Arial"/>
              <a:ea typeface="Arial"/>
              <a:cs typeface="Arial"/>
              <a:sym typeface="Arial"/>
            </a:endParaRPr>
          </a:p>
        </p:txBody>
      </p:sp>
      <p:sp>
        <p:nvSpPr>
          <p:cNvPr id="970" name="Google Shape;970;p82"/>
          <p:cNvSpPr/>
          <p:nvPr/>
        </p:nvSpPr>
        <p:spPr>
          <a:xfrm>
            <a:off x="6690016" y="2496167"/>
            <a:ext cx="173868" cy="686117"/>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dk1"/>
              </a:solidFill>
              <a:latin typeface="Arial"/>
              <a:ea typeface="Arial"/>
              <a:cs typeface="Arial"/>
              <a:sym typeface="Arial"/>
            </a:endParaRPr>
          </a:p>
        </p:txBody>
      </p:sp>
      <p:sp>
        <p:nvSpPr>
          <p:cNvPr id="971" name="Google Shape;971;p82"/>
          <p:cNvSpPr/>
          <p:nvPr/>
        </p:nvSpPr>
        <p:spPr>
          <a:xfrm>
            <a:off x="6198062" y="3800183"/>
            <a:ext cx="173868" cy="686117"/>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dk1"/>
              </a:solidFill>
              <a:latin typeface="Arial"/>
              <a:ea typeface="Arial"/>
              <a:cs typeface="Arial"/>
              <a:sym typeface="Arial"/>
            </a:endParaRPr>
          </a:p>
        </p:txBody>
      </p:sp>
      <p:sp>
        <p:nvSpPr>
          <p:cNvPr id="972" name="Google Shape;972;p82"/>
          <p:cNvSpPr/>
          <p:nvPr/>
        </p:nvSpPr>
        <p:spPr>
          <a:xfrm>
            <a:off x="2231572" y="3074656"/>
            <a:ext cx="1607702" cy="970296"/>
          </a:xfrm>
          <a:prstGeom prst="ellipse">
            <a:avLst/>
          </a:prstGeom>
          <a:noFill/>
          <a:ln cap="flat" cmpd="sng" w="25400">
            <a:solidFill>
              <a:schemeClr val="accen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Arial"/>
              <a:ea typeface="Arial"/>
              <a:cs typeface="Arial"/>
              <a:sym typeface="Arial"/>
            </a:endParaRPr>
          </a:p>
        </p:txBody>
      </p:sp>
      <p:sp>
        <p:nvSpPr>
          <p:cNvPr id="973" name="Google Shape;973;p82"/>
          <p:cNvSpPr/>
          <p:nvPr/>
        </p:nvSpPr>
        <p:spPr>
          <a:xfrm>
            <a:off x="2340091" y="3712993"/>
            <a:ext cx="937631" cy="1208475"/>
          </a:xfrm>
          <a:prstGeom prst="ellipse">
            <a:avLst/>
          </a:prstGeom>
          <a:noFill/>
          <a:ln cap="flat" cmpd="sng" w="25400">
            <a:solidFill>
              <a:schemeClr val="accen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Arial"/>
              <a:ea typeface="Arial"/>
              <a:cs typeface="Arial"/>
              <a:sym typeface="Arial"/>
            </a:endParaRPr>
          </a:p>
        </p:txBody>
      </p:sp>
      <p:sp>
        <p:nvSpPr>
          <p:cNvPr id="974" name="Google Shape;974;p82"/>
          <p:cNvSpPr/>
          <p:nvPr/>
        </p:nvSpPr>
        <p:spPr>
          <a:xfrm>
            <a:off x="2319063" y="1444234"/>
            <a:ext cx="668962" cy="1602121"/>
          </a:xfrm>
          <a:prstGeom prst="ellipse">
            <a:avLst/>
          </a:prstGeom>
          <a:noFill/>
          <a:ln cap="flat" cmpd="sng" w="25400">
            <a:solidFill>
              <a:schemeClr val="accen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Arial"/>
              <a:ea typeface="Arial"/>
              <a:cs typeface="Arial"/>
              <a:sym typeface="Arial"/>
            </a:endParaRPr>
          </a:p>
        </p:txBody>
      </p:sp>
      <p:sp>
        <p:nvSpPr>
          <p:cNvPr id="975" name="Google Shape;975;p82"/>
          <p:cNvSpPr txBox="1"/>
          <p:nvPr/>
        </p:nvSpPr>
        <p:spPr>
          <a:xfrm>
            <a:off x="107504" y="5013176"/>
            <a:ext cx="7429196" cy="101566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AU" sz="2000">
                <a:solidFill>
                  <a:schemeClr val="dk1"/>
                </a:solidFill>
                <a:latin typeface="Arial"/>
                <a:ea typeface="Arial"/>
                <a:cs typeface="Arial"/>
                <a:sym typeface="Arial"/>
              </a:rPr>
              <a:t>As sideline referee, </a:t>
            </a:r>
            <a:endParaRPr/>
          </a:p>
          <a:p>
            <a:pPr indent="-285750" lvl="0" marL="285750" marR="0" rtl="0" algn="l">
              <a:spcBef>
                <a:spcPts val="0"/>
              </a:spcBef>
              <a:spcAft>
                <a:spcPts val="0"/>
              </a:spcAft>
              <a:buClr>
                <a:schemeClr val="dk1"/>
              </a:buClr>
              <a:buSzPts val="2000"/>
              <a:buFont typeface="Arial"/>
              <a:buChar char="•"/>
            </a:pPr>
            <a:r>
              <a:rPr lang="en-AU" sz="2000">
                <a:solidFill>
                  <a:schemeClr val="dk1"/>
                </a:solidFill>
                <a:latin typeface="Arial"/>
                <a:ea typeface="Arial"/>
                <a:cs typeface="Arial"/>
                <a:sym typeface="Arial"/>
              </a:rPr>
              <a:t>Your first communication is for the players</a:t>
            </a:r>
            <a:endParaRPr sz="2000">
              <a:solidFill>
                <a:schemeClr val="dk1"/>
              </a:solidFill>
              <a:latin typeface="Arial"/>
              <a:ea typeface="Arial"/>
              <a:cs typeface="Arial"/>
              <a:sym typeface="Arial"/>
            </a:endParaRPr>
          </a:p>
          <a:p>
            <a:pPr indent="-285750" lvl="0" marL="285750" marR="0" rtl="0" algn="l">
              <a:spcBef>
                <a:spcPts val="0"/>
              </a:spcBef>
              <a:spcAft>
                <a:spcPts val="0"/>
              </a:spcAft>
              <a:buClr>
                <a:schemeClr val="dk1"/>
              </a:buClr>
              <a:buSzPts val="2000"/>
              <a:buFont typeface="Arial"/>
              <a:buChar char="•"/>
            </a:pPr>
            <a:r>
              <a:rPr lang="en-AU" sz="2000">
                <a:solidFill>
                  <a:schemeClr val="dk1"/>
                </a:solidFill>
                <a:latin typeface="Arial"/>
                <a:ea typeface="Arial"/>
                <a:cs typeface="Arial"/>
                <a:sym typeface="Arial"/>
              </a:rPr>
              <a:t>Your second communication (repeat) is for the central referee</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74"/>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7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73"/>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0" name="Shape 980"/>
        <p:cNvGrpSpPr/>
        <p:nvPr/>
      </p:nvGrpSpPr>
      <p:grpSpPr>
        <a:xfrm>
          <a:off x="0" y="0"/>
          <a:ext cx="0" cy="0"/>
          <a:chOff x="0" y="0"/>
          <a:chExt cx="0" cy="0"/>
        </a:xfrm>
      </p:grpSpPr>
      <p:sp>
        <p:nvSpPr>
          <p:cNvPr id="981" name="Google Shape;981;p83"/>
          <p:cNvSpPr txBox="1"/>
          <p:nvPr>
            <p:ph idx="1" type="body"/>
          </p:nvPr>
        </p:nvSpPr>
        <p:spPr>
          <a:xfrm>
            <a:off x="457200" y="1484784"/>
            <a:ext cx="8229600" cy="5068416"/>
          </a:xfrm>
          <a:prstGeom prst="rect">
            <a:avLst/>
          </a:prstGeom>
          <a:noFill/>
          <a:ln>
            <a:noFill/>
          </a:ln>
        </p:spPr>
        <p:txBody>
          <a:bodyPr anchorCtr="0" anchor="t" bIns="45700" lIns="91425" spcFirstLastPara="1" rIns="91425" wrap="square" tIns="45700">
            <a:normAutofit/>
          </a:bodyPr>
          <a:lstStyle/>
          <a:p>
            <a:pPr indent="-342900" lvl="0" marL="342900" rtl="0" algn="l">
              <a:spcBef>
                <a:spcPts val="0"/>
              </a:spcBef>
              <a:spcAft>
                <a:spcPts val="0"/>
              </a:spcAft>
              <a:buClr>
                <a:schemeClr val="hlink"/>
              </a:buClr>
              <a:buSzPts val="3200"/>
              <a:buFont typeface="Noto Sans Symbols"/>
              <a:buNone/>
            </a:pPr>
            <a:r>
              <a:rPr lang="en-AU"/>
              <a:t>For central referee :</a:t>
            </a:r>
            <a:endParaRPr/>
          </a:p>
          <a:p>
            <a:pPr indent="-342900" lvl="0" marL="342900" rtl="0" algn="l">
              <a:spcBef>
                <a:spcPts val="640"/>
              </a:spcBef>
              <a:spcAft>
                <a:spcPts val="0"/>
              </a:spcAft>
              <a:buClr>
                <a:schemeClr val="dk1"/>
              </a:buClr>
              <a:buSzPts val="3200"/>
              <a:buChar char="•"/>
            </a:pPr>
            <a:r>
              <a:rPr lang="en-AU"/>
              <a:t>Eyes on ball</a:t>
            </a:r>
            <a:endParaRPr/>
          </a:p>
          <a:p>
            <a:pPr indent="-342900" lvl="0" marL="342900" rtl="0" algn="l">
              <a:spcBef>
                <a:spcPts val="640"/>
              </a:spcBef>
              <a:spcAft>
                <a:spcPts val="0"/>
              </a:spcAft>
              <a:buClr>
                <a:schemeClr val="dk1"/>
              </a:buClr>
              <a:buSzPts val="3200"/>
              <a:buChar char="•"/>
            </a:pPr>
            <a:r>
              <a:rPr lang="en-AU"/>
              <a:t>Close but not too close</a:t>
            </a:r>
            <a:endParaRPr/>
          </a:p>
          <a:p>
            <a:pPr indent="-285750" lvl="1" marL="742950" rtl="0" algn="l">
              <a:spcBef>
                <a:spcPts val="560"/>
              </a:spcBef>
              <a:spcAft>
                <a:spcPts val="0"/>
              </a:spcAft>
              <a:buClr>
                <a:schemeClr val="dk1"/>
              </a:buClr>
              <a:buSzPts val="2800"/>
              <a:buFont typeface="Arial"/>
              <a:buChar char="•"/>
            </a:pPr>
            <a:r>
              <a:rPr lang="en-AU"/>
              <a:t>Between </a:t>
            </a:r>
            <a:r>
              <a:rPr b="1" lang="en-AU"/>
              <a:t>8m</a:t>
            </a:r>
            <a:r>
              <a:rPr lang="en-AU"/>
              <a:t> et 12m from the ball</a:t>
            </a:r>
            <a:endParaRPr/>
          </a:p>
          <a:p>
            <a:pPr indent="-342900" lvl="0" marL="342900" rtl="0" algn="l">
              <a:spcBef>
                <a:spcPts val="640"/>
              </a:spcBef>
              <a:spcAft>
                <a:spcPts val="0"/>
              </a:spcAft>
              <a:buClr>
                <a:schemeClr val="dk1"/>
              </a:buClr>
              <a:buSzPts val="3200"/>
              <a:buChar char="•"/>
            </a:pPr>
            <a:r>
              <a:rPr lang="en-AU"/>
              <a:t>Sight of maximum of players</a:t>
            </a:r>
            <a:endParaRPr/>
          </a:p>
          <a:p>
            <a:pPr indent="-342900" lvl="0" marL="342900" rtl="0" algn="l">
              <a:spcBef>
                <a:spcPts val="640"/>
              </a:spcBef>
              <a:spcAft>
                <a:spcPts val="0"/>
              </a:spcAft>
              <a:buClr>
                <a:schemeClr val="dk1"/>
              </a:buClr>
              <a:buSzPts val="3200"/>
              <a:buChar char="•"/>
            </a:pPr>
            <a:r>
              <a:rPr lang="en-AU"/>
              <a:t>Read the play</a:t>
            </a:r>
            <a:endParaRPr/>
          </a:p>
          <a:p>
            <a:pPr indent="-342900" lvl="0" marL="342900" rtl="0" algn="l">
              <a:spcBef>
                <a:spcPts val="640"/>
              </a:spcBef>
              <a:spcAft>
                <a:spcPts val="0"/>
              </a:spcAft>
              <a:buClr>
                <a:schemeClr val="dk1"/>
              </a:buClr>
              <a:buSzPts val="3200"/>
              <a:buChar char="•"/>
            </a:pPr>
            <a:r>
              <a:rPr lang="en-AU"/>
              <a:t>Anticipate your next position</a:t>
            </a:r>
            <a:endParaRPr/>
          </a:p>
        </p:txBody>
      </p:sp>
      <p:sp>
        <p:nvSpPr>
          <p:cNvPr id="982" name="Google Shape;982;p83"/>
          <p:cNvSpPr txBox="1"/>
          <p:nvPr>
            <p:ph type="title"/>
          </p:nvPr>
        </p:nvSpPr>
        <p:spPr>
          <a:xfrm>
            <a:off x="683568" y="274638"/>
            <a:ext cx="8003232" cy="868362"/>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Arial"/>
              <a:buNone/>
            </a:pPr>
            <a:r>
              <a:rPr lang="en-AU"/>
              <a:t>5 Principles of positioning</a:t>
            </a:r>
            <a:endParaRPr/>
          </a:p>
        </p:txBody>
      </p:sp>
    </p:spTree>
  </p:cSld>
  <p:clrMapOvr>
    <a:masterClrMapping/>
  </p:clrMapOvr>
</p:sld>
</file>

<file path=ppt/slides/slide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7" name="Shape 987"/>
        <p:cNvGrpSpPr/>
        <p:nvPr/>
      </p:nvGrpSpPr>
      <p:grpSpPr>
        <a:xfrm>
          <a:off x="0" y="0"/>
          <a:ext cx="0" cy="0"/>
          <a:chOff x="0" y="0"/>
          <a:chExt cx="0" cy="0"/>
        </a:xfrm>
      </p:grpSpPr>
      <p:sp>
        <p:nvSpPr>
          <p:cNvPr id="988" name="Google Shape;988;p84"/>
          <p:cNvSpPr/>
          <p:nvPr/>
        </p:nvSpPr>
        <p:spPr>
          <a:xfrm>
            <a:off x="340296" y="3733800"/>
            <a:ext cx="5943600" cy="21717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cxnSp>
        <p:nvCxnSpPr>
          <p:cNvPr id="989" name="Google Shape;989;p84"/>
          <p:cNvCxnSpPr/>
          <p:nvPr/>
        </p:nvCxnSpPr>
        <p:spPr>
          <a:xfrm>
            <a:off x="340296" y="3733800"/>
            <a:ext cx="0" cy="2470150"/>
          </a:xfrm>
          <a:prstGeom prst="straightConnector1">
            <a:avLst/>
          </a:prstGeom>
          <a:noFill/>
          <a:ln cap="flat" cmpd="sng" w="19050">
            <a:solidFill>
              <a:srgbClr val="000000"/>
            </a:solidFill>
            <a:prstDash val="solid"/>
            <a:round/>
            <a:headEnd len="med" w="med" type="none"/>
            <a:tailEnd len="med" w="med" type="none"/>
          </a:ln>
        </p:spPr>
      </p:cxnSp>
      <p:cxnSp>
        <p:nvCxnSpPr>
          <p:cNvPr id="990" name="Google Shape;990;p84"/>
          <p:cNvCxnSpPr/>
          <p:nvPr/>
        </p:nvCxnSpPr>
        <p:spPr>
          <a:xfrm>
            <a:off x="6282309" y="3733800"/>
            <a:ext cx="1587" cy="2546350"/>
          </a:xfrm>
          <a:prstGeom prst="straightConnector1">
            <a:avLst/>
          </a:prstGeom>
          <a:noFill/>
          <a:ln cap="flat" cmpd="sng" w="19050">
            <a:solidFill>
              <a:srgbClr val="000000"/>
            </a:solidFill>
            <a:prstDash val="solid"/>
            <a:round/>
            <a:headEnd len="med" w="med" type="none"/>
            <a:tailEnd len="med" w="med" type="none"/>
          </a:ln>
        </p:spPr>
      </p:cxnSp>
      <p:cxnSp>
        <p:nvCxnSpPr>
          <p:cNvPr id="991" name="Google Shape;991;p84"/>
          <p:cNvCxnSpPr/>
          <p:nvPr/>
        </p:nvCxnSpPr>
        <p:spPr>
          <a:xfrm rot="10800000">
            <a:off x="949896" y="4451350"/>
            <a:ext cx="0" cy="990600"/>
          </a:xfrm>
          <a:prstGeom prst="straightConnector1">
            <a:avLst/>
          </a:prstGeom>
          <a:noFill/>
          <a:ln cap="flat" cmpd="sng" w="12700">
            <a:solidFill>
              <a:srgbClr val="000000"/>
            </a:solidFill>
            <a:prstDash val="solid"/>
            <a:round/>
            <a:headEnd len="med" w="med" type="stealth"/>
            <a:tailEnd len="med" w="med" type="stealth"/>
          </a:ln>
        </p:spPr>
      </p:cxnSp>
      <p:sp>
        <p:nvSpPr>
          <p:cNvPr id="992" name="Google Shape;992;p84"/>
          <p:cNvSpPr txBox="1"/>
          <p:nvPr/>
        </p:nvSpPr>
        <p:spPr>
          <a:xfrm>
            <a:off x="568896" y="3848100"/>
            <a:ext cx="354013" cy="273050"/>
          </a:xfrm>
          <a:prstGeom prst="rect">
            <a:avLst/>
          </a:pr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AU" sz="1400">
                <a:solidFill>
                  <a:schemeClr val="dk1"/>
                </a:solidFill>
                <a:latin typeface="Arial"/>
                <a:ea typeface="Arial"/>
                <a:cs typeface="Arial"/>
                <a:sym typeface="Arial"/>
              </a:rPr>
              <a:t>X</a:t>
            </a:r>
            <a:endParaRPr sz="1800">
              <a:solidFill>
                <a:schemeClr val="dk1"/>
              </a:solidFill>
              <a:latin typeface="Arial"/>
              <a:ea typeface="Arial"/>
              <a:cs typeface="Arial"/>
              <a:sym typeface="Arial"/>
            </a:endParaRPr>
          </a:p>
        </p:txBody>
      </p:sp>
      <p:sp>
        <p:nvSpPr>
          <p:cNvPr id="993" name="Google Shape;993;p84"/>
          <p:cNvSpPr txBox="1"/>
          <p:nvPr/>
        </p:nvSpPr>
        <p:spPr>
          <a:xfrm>
            <a:off x="1483296" y="3848100"/>
            <a:ext cx="342900" cy="344488"/>
          </a:xfrm>
          <a:prstGeom prst="rect">
            <a:avLst/>
          </a:pr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AU" sz="1400">
                <a:solidFill>
                  <a:schemeClr val="dk1"/>
                </a:solidFill>
                <a:latin typeface="Arial"/>
                <a:ea typeface="Arial"/>
                <a:cs typeface="Arial"/>
                <a:sym typeface="Arial"/>
              </a:rPr>
              <a:t>X</a:t>
            </a:r>
            <a:endParaRPr sz="1800">
              <a:solidFill>
                <a:schemeClr val="dk1"/>
              </a:solidFill>
              <a:latin typeface="Arial"/>
              <a:ea typeface="Arial"/>
              <a:cs typeface="Arial"/>
              <a:sym typeface="Arial"/>
            </a:endParaRPr>
          </a:p>
        </p:txBody>
      </p:sp>
      <p:sp>
        <p:nvSpPr>
          <p:cNvPr id="994" name="Google Shape;994;p84"/>
          <p:cNvSpPr txBox="1"/>
          <p:nvPr/>
        </p:nvSpPr>
        <p:spPr>
          <a:xfrm>
            <a:off x="2397696" y="3962400"/>
            <a:ext cx="460375" cy="344488"/>
          </a:xfrm>
          <a:prstGeom prst="rect">
            <a:avLst/>
          </a:pr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AU" sz="1400">
                <a:solidFill>
                  <a:schemeClr val="dk1"/>
                </a:solidFill>
                <a:latin typeface="Arial"/>
                <a:ea typeface="Arial"/>
                <a:cs typeface="Arial"/>
                <a:sym typeface="Arial"/>
              </a:rPr>
              <a:t>X</a:t>
            </a:r>
            <a:endParaRPr sz="1800">
              <a:solidFill>
                <a:schemeClr val="dk1"/>
              </a:solidFill>
              <a:latin typeface="Arial"/>
              <a:ea typeface="Arial"/>
              <a:cs typeface="Arial"/>
              <a:sym typeface="Arial"/>
            </a:endParaRPr>
          </a:p>
        </p:txBody>
      </p:sp>
      <p:sp>
        <p:nvSpPr>
          <p:cNvPr id="995" name="Google Shape;995;p84"/>
          <p:cNvSpPr txBox="1"/>
          <p:nvPr/>
        </p:nvSpPr>
        <p:spPr>
          <a:xfrm>
            <a:off x="3540696" y="4076700"/>
            <a:ext cx="1143000" cy="573088"/>
          </a:xfrm>
          <a:prstGeom prst="rect">
            <a:avLst/>
          </a:pr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AU" sz="1400">
                <a:solidFill>
                  <a:schemeClr val="dk1"/>
                </a:solidFill>
                <a:latin typeface="Arial"/>
                <a:ea typeface="Arial"/>
                <a:cs typeface="Arial"/>
                <a:sym typeface="Arial"/>
              </a:rPr>
              <a:t>X</a:t>
            </a:r>
            <a:endParaRPr/>
          </a:p>
          <a:p>
            <a:pPr indent="0" lvl="0" marL="0" marR="0" rtl="0" algn="l">
              <a:spcBef>
                <a:spcPts val="0"/>
              </a:spcBef>
              <a:spcAft>
                <a:spcPts val="0"/>
              </a:spcAft>
              <a:buNone/>
            </a:pPr>
            <a:r>
              <a:rPr b="1" lang="en-AU" sz="1400">
                <a:solidFill>
                  <a:schemeClr val="dk1"/>
                </a:solidFill>
                <a:latin typeface="Arial"/>
                <a:ea typeface="Arial"/>
                <a:cs typeface="Arial"/>
                <a:sym typeface="Arial"/>
              </a:rPr>
              <a:t>   </a:t>
            </a:r>
            <a:r>
              <a:rPr lang="en-AU" sz="800">
                <a:solidFill>
                  <a:schemeClr val="dk1"/>
                </a:solidFill>
                <a:latin typeface="Arial"/>
                <a:ea typeface="Arial"/>
                <a:cs typeface="Arial"/>
                <a:sym typeface="Arial"/>
              </a:rPr>
              <a:t>(Mark)</a:t>
            </a:r>
            <a:endParaRPr sz="1800">
              <a:solidFill>
                <a:schemeClr val="dk1"/>
              </a:solidFill>
              <a:latin typeface="Arial"/>
              <a:ea typeface="Arial"/>
              <a:cs typeface="Arial"/>
              <a:sym typeface="Arial"/>
            </a:endParaRPr>
          </a:p>
        </p:txBody>
      </p:sp>
      <p:sp>
        <p:nvSpPr>
          <p:cNvPr id="996" name="Google Shape;996;p84"/>
          <p:cNvSpPr txBox="1"/>
          <p:nvPr/>
        </p:nvSpPr>
        <p:spPr>
          <a:xfrm>
            <a:off x="4786884" y="3924300"/>
            <a:ext cx="457200" cy="342900"/>
          </a:xfrm>
          <a:prstGeom prst="rect">
            <a:avLst/>
          </a:pr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AU" sz="1400">
                <a:solidFill>
                  <a:schemeClr val="dk1"/>
                </a:solidFill>
                <a:latin typeface="Arial"/>
                <a:ea typeface="Arial"/>
                <a:cs typeface="Arial"/>
                <a:sym typeface="Arial"/>
              </a:rPr>
              <a:t>X</a:t>
            </a:r>
            <a:endParaRPr sz="1800">
              <a:solidFill>
                <a:schemeClr val="dk1"/>
              </a:solidFill>
              <a:latin typeface="Arial"/>
              <a:ea typeface="Arial"/>
              <a:cs typeface="Arial"/>
              <a:sym typeface="Arial"/>
            </a:endParaRPr>
          </a:p>
        </p:txBody>
      </p:sp>
      <p:sp>
        <p:nvSpPr>
          <p:cNvPr id="997" name="Google Shape;997;p84"/>
          <p:cNvSpPr txBox="1"/>
          <p:nvPr/>
        </p:nvSpPr>
        <p:spPr>
          <a:xfrm>
            <a:off x="568896" y="5334000"/>
            <a:ext cx="5372100" cy="3429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AU" sz="1400">
                <a:solidFill>
                  <a:schemeClr val="dk1"/>
                </a:solidFill>
                <a:latin typeface="Arial"/>
                <a:ea typeface="Arial"/>
                <a:cs typeface="Arial"/>
                <a:sym typeface="Arial"/>
              </a:rPr>
              <a:t>Y	Y	Y	Y	Y	Y</a:t>
            </a:r>
            <a:endParaRPr sz="1800">
              <a:solidFill>
                <a:schemeClr val="dk1"/>
              </a:solidFill>
              <a:latin typeface="Arial"/>
              <a:ea typeface="Arial"/>
              <a:cs typeface="Arial"/>
              <a:sym typeface="Arial"/>
            </a:endParaRPr>
          </a:p>
        </p:txBody>
      </p:sp>
      <p:sp>
        <p:nvSpPr>
          <p:cNvPr id="998" name="Google Shape;998;p84"/>
          <p:cNvSpPr txBox="1"/>
          <p:nvPr/>
        </p:nvSpPr>
        <p:spPr>
          <a:xfrm>
            <a:off x="4493196" y="4991100"/>
            <a:ext cx="342900" cy="3429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i="1" lang="en-AU" sz="1400" u="sng">
                <a:solidFill>
                  <a:srgbClr val="FF0000"/>
                </a:solidFill>
                <a:latin typeface="Arial"/>
                <a:ea typeface="Arial"/>
                <a:cs typeface="Arial"/>
                <a:sym typeface="Arial"/>
              </a:rPr>
              <a:t>R</a:t>
            </a:r>
            <a:endParaRPr sz="1800">
              <a:solidFill>
                <a:srgbClr val="FF0000"/>
              </a:solidFill>
              <a:latin typeface="Arial"/>
              <a:ea typeface="Arial"/>
              <a:cs typeface="Arial"/>
              <a:sym typeface="Arial"/>
            </a:endParaRPr>
          </a:p>
        </p:txBody>
      </p:sp>
      <p:sp>
        <p:nvSpPr>
          <p:cNvPr id="999" name="Google Shape;999;p84"/>
          <p:cNvSpPr txBox="1"/>
          <p:nvPr/>
        </p:nvSpPr>
        <p:spPr>
          <a:xfrm>
            <a:off x="857821" y="4716463"/>
            <a:ext cx="628650" cy="36671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AU" sz="1800">
                <a:solidFill>
                  <a:schemeClr val="dk1"/>
                </a:solidFill>
                <a:latin typeface="Arial"/>
                <a:ea typeface="Arial"/>
                <a:cs typeface="Arial"/>
                <a:sym typeface="Arial"/>
              </a:rPr>
              <a:t>10m</a:t>
            </a:r>
            <a:endParaRPr/>
          </a:p>
        </p:txBody>
      </p:sp>
      <p:cxnSp>
        <p:nvCxnSpPr>
          <p:cNvPr id="1000" name="Google Shape;1000;p84"/>
          <p:cNvCxnSpPr/>
          <p:nvPr/>
        </p:nvCxnSpPr>
        <p:spPr>
          <a:xfrm>
            <a:off x="568896" y="5441950"/>
            <a:ext cx="4800600" cy="0"/>
          </a:xfrm>
          <a:prstGeom prst="straightConnector1">
            <a:avLst/>
          </a:prstGeom>
          <a:noFill/>
          <a:ln cap="flat" cmpd="sng" w="9525">
            <a:solidFill>
              <a:schemeClr val="dk1"/>
            </a:solidFill>
            <a:prstDash val="dash"/>
            <a:round/>
            <a:headEnd len="med" w="med" type="none"/>
            <a:tailEnd len="med" w="med" type="none"/>
          </a:ln>
        </p:spPr>
      </p:cxnSp>
      <p:cxnSp>
        <p:nvCxnSpPr>
          <p:cNvPr id="1001" name="Google Shape;1001;p84"/>
          <p:cNvCxnSpPr/>
          <p:nvPr/>
        </p:nvCxnSpPr>
        <p:spPr>
          <a:xfrm>
            <a:off x="568896" y="4419600"/>
            <a:ext cx="4724400" cy="0"/>
          </a:xfrm>
          <a:prstGeom prst="straightConnector1">
            <a:avLst/>
          </a:prstGeom>
          <a:noFill/>
          <a:ln cap="flat" cmpd="sng" w="9525">
            <a:solidFill>
              <a:schemeClr val="dk1"/>
            </a:solidFill>
            <a:prstDash val="dash"/>
            <a:round/>
            <a:headEnd len="med" w="med" type="none"/>
            <a:tailEnd len="med" w="med" type="none"/>
          </a:ln>
        </p:spPr>
      </p:cxnSp>
      <p:grpSp>
        <p:nvGrpSpPr>
          <p:cNvPr id="1002" name="Google Shape;1002;p84"/>
          <p:cNvGrpSpPr/>
          <p:nvPr/>
        </p:nvGrpSpPr>
        <p:grpSpPr>
          <a:xfrm>
            <a:off x="416496" y="5441953"/>
            <a:ext cx="4724400" cy="839788"/>
            <a:chOff x="1920" y="3648"/>
            <a:chExt cx="2976" cy="529"/>
          </a:xfrm>
        </p:grpSpPr>
        <p:grpSp>
          <p:nvGrpSpPr>
            <p:cNvPr id="1003" name="Google Shape;1003;p84"/>
            <p:cNvGrpSpPr/>
            <p:nvPr/>
          </p:nvGrpSpPr>
          <p:grpSpPr>
            <a:xfrm>
              <a:off x="1920" y="3964"/>
              <a:ext cx="2976" cy="213"/>
              <a:chOff x="912" y="2832"/>
              <a:chExt cx="2976" cy="213"/>
            </a:xfrm>
          </p:grpSpPr>
          <p:cxnSp>
            <p:nvCxnSpPr>
              <p:cNvPr id="1004" name="Google Shape;1004;p84"/>
              <p:cNvCxnSpPr/>
              <p:nvPr/>
            </p:nvCxnSpPr>
            <p:spPr>
              <a:xfrm>
                <a:off x="1056" y="2832"/>
                <a:ext cx="2832" cy="0"/>
              </a:xfrm>
              <a:prstGeom prst="straightConnector1">
                <a:avLst/>
              </a:prstGeom>
              <a:noFill/>
              <a:ln cap="flat" cmpd="sng" w="9525">
                <a:solidFill>
                  <a:schemeClr val="dk1"/>
                </a:solidFill>
                <a:prstDash val="dash"/>
                <a:round/>
                <a:headEnd len="med" w="med" type="none"/>
                <a:tailEnd len="med" w="med" type="none"/>
              </a:ln>
            </p:spPr>
          </p:cxnSp>
          <p:sp>
            <p:nvSpPr>
              <p:cNvPr id="1005" name="Google Shape;1005;p84"/>
              <p:cNvSpPr txBox="1"/>
              <p:nvPr/>
            </p:nvSpPr>
            <p:spPr>
              <a:xfrm>
                <a:off x="912" y="2832"/>
                <a:ext cx="2304" cy="21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AU" sz="1600">
                    <a:solidFill>
                      <a:schemeClr val="dk1"/>
                    </a:solidFill>
                    <a:latin typeface="Arial"/>
                    <a:ea typeface="Arial"/>
                    <a:cs typeface="Arial"/>
                    <a:sym typeface="Arial"/>
                  </a:rPr>
                  <a:t>Probable next 7m</a:t>
                </a:r>
                <a:endParaRPr/>
              </a:p>
            </p:txBody>
          </p:sp>
        </p:grpSp>
        <p:sp>
          <p:nvSpPr>
            <p:cNvPr id="1006" name="Google Shape;1006;p84"/>
            <p:cNvSpPr txBox="1"/>
            <p:nvPr/>
          </p:nvSpPr>
          <p:spPr>
            <a:xfrm>
              <a:off x="2304" y="3696"/>
              <a:ext cx="440" cy="23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AU" sz="1800">
                  <a:solidFill>
                    <a:schemeClr val="dk1"/>
                  </a:solidFill>
                  <a:latin typeface="Arial"/>
                  <a:ea typeface="Arial"/>
                  <a:cs typeface="Arial"/>
                  <a:sym typeface="Arial"/>
                </a:rPr>
                <a:t>~ 3m</a:t>
              </a:r>
              <a:endParaRPr/>
            </a:p>
          </p:txBody>
        </p:sp>
        <p:cxnSp>
          <p:nvCxnSpPr>
            <p:cNvPr id="1007" name="Google Shape;1007;p84"/>
            <p:cNvCxnSpPr/>
            <p:nvPr/>
          </p:nvCxnSpPr>
          <p:spPr>
            <a:xfrm rot="10800000">
              <a:off x="2352" y="3648"/>
              <a:ext cx="0" cy="336"/>
            </a:xfrm>
            <a:prstGeom prst="straightConnector1">
              <a:avLst/>
            </a:prstGeom>
            <a:noFill/>
            <a:ln cap="flat" cmpd="sng" w="12700">
              <a:solidFill>
                <a:srgbClr val="000000"/>
              </a:solidFill>
              <a:prstDash val="solid"/>
              <a:round/>
              <a:headEnd len="med" w="med" type="stealth"/>
              <a:tailEnd len="med" w="med" type="stealth"/>
            </a:ln>
          </p:spPr>
        </p:cxnSp>
      </p:grpSp>
      <p:sp>
        <p:nvSpPr>
          <p:cNvPr id="1008" name="Google Shape;1008;p84"/>
          <p:cNvSpPr txBox="1"/>
          <p:nvPr/>
        </p:nvSpPr>
        <p:spPr>
          <a:xfrm>
            <a:off x="35496" y="5327650"/>
            <a:ext cx="342900" cy="3429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i="1" lang="en-AU" sz="1400" u="sng">
                <a:solidFill>
                  <a:srgbClr val="FF0000"/>
                </a:solidFill>
                <a:latin typeface="Arial"/>
                <a:ea typeface="Arial"/>
                <a:cs typeface="Arial"/>
                <a:sym typeface="Arial"/>
              </a:rPr>
              <a:t>R</a:t>
            </a:r>
            <a:endParaRPr sz="1800">
              <a:solidFill>
                <a:srgbClr val="FF0000"/>
              </a:solidFill>
              <a:latin typeface="Arial"/>
              <a:ea typeface="Arial"/>
              <a:cs typeface="Arial"/>
              <a:sym typeface="Arial"/>
            </a:endParaRPr>
          </a:p>
        </p:txBody>
      </p:sp>
      <p:sp>
        <p:nvSpPr>
          <p:cNvPr id="1009" name="Google Shape;1009;p84"/>
          <p:cNvSpPr/>
          <p:nvPr/>
        </p:nvSpPr>
        <p:spPr>
          <a:xfrm>
            <a:off x="304799" y="1981200"/>
            <a:ext cx="8722169" cy="838200"/>
          </a:xfrm>
          <a:prstGeom prst="rect">
            <a:avLst/>
          </a:prstGeom>
          <a:noFill/>
          <a:ln>
            <a:noFill/>
          </a:ln>
        </p:spPr>
        <p:txBody>
          <a:bodyPr anchorCtr="0" anchor="t" bIns="45700" lIns="91425" spcFirstLastPara="1" rIns="91425" wrap="square" tIns="45700">
            <a:noAutofit/>
          </a:bodyPr>
          <a:lstStyle/>
          <a:p>
            <a:pPr indent="-457200" lvl="1" marL="914400" marR="0" rtl="0" algn="l">
              <a:spcBef>
                <a:spcPts val="0"/>
              </a:spcBef>
              <a:spcAft>
                <a:spcPts val="0"/>
              </a:spcAft>
              <a:buClr>
                <a:schemeClr val="dk1"/>
              </a:buClr>
              <a:buSzPts val="2400"/>
              <a:buFont typeface="Arial"/>
              <a:buChar char="–"/>
            </a:pPr>
            <a:r>
              <a:rPr b="0" i="0" lang="en-AU" sz="2400" u="none" cap="none" strike="noStrike">
                <a:solidFill>
                  <a:schemeClr val="dk1"/>
                </a:solidFill>
                <a:latin typeface="Arial"/>
                <a:ea typeface="Arial"/>
                <a:cs typeface="Arial"/>
                <a:sym typeface="Arial"/>
              </a:rPr>
              <a:t>Central referee: 8m from the axis of the ball (left or right) and between both lines</a:t>
            </a:r>
            <a:endParaRPr b="0" i="0" sz="2400" u="none" cap="none" strike="noStrike">
              <a:solidFill>
                <a:schemeClr val="dk1"/>
              </a:solidFill>
              <a:latin typeface="Arial"/>
              <a:ea typeface="Arial"/>
              <a:cs typeface="Arial"/>
              <a:sym typeface="Arial"/>
            </a:endParaRPr>
          </a:p>
        </p:txBody>
      </p:sp>
      <p:sp>
        <p:nvSpPr>
          <p:cNvPr id="1010" name="Google Shape;1010;p84"/>
          <p:cNvSpPr/>
          <p:nvPr/>
        </p:nvSpPr>
        <p:spPr>
          <a:xfrm>
            <a:off x="209550" y="2852936"/>
            <a:ext cx="7086600" cy="914400"/>
          </a:xfrm>
          <a:prstGeom prst="rect">
            <a:avLst/>
          </a:prstGeom>
          <a:noFill/>
          <a:ln>
            <a:noFill/>
          </a:ln>
        </p:spPr>
        <p:txBody>
          <a:bodyPr anchorCtr="0" anchor="t" bIns="45700" lIns="91425" spcFirstLastPara="1" rIns="91425" wrap="square" tIns="45700">
            <a:noAutofit/>
          </a:bodyPr>
          <a:lstStyle/>
          <a:p>
            <a:pPr indent="-457200" lvl="1" marL="914400" marR="0" rtl="0" algn="l">
              <a:spcBef>
                <a:spcPts val="0"/>
              </a:spcBef>
              <a:spcAft>
                <a:spcPts val="0"/>
              </a:spcAft>
              <a:buClr>
                <a:schemeClr val="dk1"/>
              </a:buClr>
              <a:buSzPts val="2400"/>
              <a:buFont typeface="Arial"/>
              <a:buChar char="–"/>
            </a:pPr>
            <a:r>
              <a:rPr b="0" i="0" lang="en-AU" sz="2400" u="none" cap="none" strike="noStrike">
                <a:solidFill>
                  <a:schemeClr val="dk1"/>
                </a:solidFill>
                <a:latin typeface="Arial"/>
                <a:ea typeface="Arial"/>
                <a:cs typeface="Arial"/>
                <a:sym typeface="Arial"/>
              </a:rPr>
              <a:t>Sideline referees : at the 10m (defence)</a:t>
            </a:r>
            <a:endParaRPr/>
          </a:p>
        </p:txBody>
      </p:sp>
      <p:sp>
        <p:nvSpPr>
          <p:cNvPr id="1011" name="Google Shape;1011;p84"/>
          <p:cNvSpPr txBox="1"/>
          <p:nvPr/>
        </p:nvSpPr>
        <p:spPr>
          <a:xfrm>
            <a:off x="3464496" y="4267200"/>
            <a:ext cx="381000" cy="268288"/>
          </a:xfrm>
          <a:prstGeom prst="rect">
            <a:avLst/>
          </a:prstGeom>
          <a:noFill/>
          <a:ln cap="flat" cmpd="sng" w="9525">
            <a:solidFill>
              <a:schemeClr val="dk1"/>
            </a:solidFill>
            <a:prstDash val="solid"/>
            <a:miter lim="800000"/>
            <a:headEnd len="sm" w="sm" type="none"/>
            <a:tailEnd len="sm" w="sm" type="none"/>
          </a:ln>
        </p:spPr>
        <p:txBody>
          <a:bodyPr anchorCtr="0" anchor="t" bIns="36000" lIns="36000" spcFirstLastPara="1" rIns="36000" wrap="square" tIns="36000">
            <a:noAutofit/>
          </a:bodyPr>
          <a:lstStyle/>
          <a:p>
            <a:pPr indent="0" lvl="0" marL="0" marR="0" rtl="0" algn="ctr">
              <a:spcBef>
                <a:spcPts val="0"/>
              </a:spcBef>
              <a:spcAft>
                <a:spcPts val="0"/>
              </a:spcAft>
              <a:buNone/>
            </a:pPr>
            <a:r>
              <a:rPr b="1" lang="en-AU" sz="1400">
                <a:solidFill>
                  <a:schemeClr val="dk1"/>
                </a:solidFill>
                <a:latin typeface="Arial"/>
                <a:ea typeface="Arial"/>
                <a:cs typeface="Arial"/>
                <a:sym typeface="Arial"/>
              </a:rPr>
              <a:t>X</a:t>
            </a:r>
            <a:endParaRPr sz="1800">
              <a:solidFill>
                <a:schemeClr val="dk1"/>
              </a:solidFill>
              <a:latin typeface="Arial"/>
              <a:ea typeface="Arial"/>
              <a:cs typeface="Arial"/>
              <a:sym typeface="Arial"/>
            </a:endParaRPr>
          </a:p>
        </p:txBody>
      </p:sp>
      <p:sp>
        <p:nvSpPr>
          <p:cNvPr id="1012" name="Google Shape;1012;p8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Arial"/>
              <a:buNone/>
            </a:pPr>
            <a:r>
              <a:rPr lang="en-AU"/>
              <a:t>*Positioning: (re)start</a:t>
            </a:r>
            <a:endParaRPr/>
          </a:p>
        </p:txBody>
      </p:sp>
      <p:sp>
        <p:nvSpPr>
          <p:cNvPr id="1013" name="Google Shape;1013;p84"/>
          <p:cNvSpPr txBox="1"/>
          <p:nvPr>
            <p:ph idx="1" type="body"/>
          </p:nvPr>
        </p:nvSpPr>
        <p:spPr>
          <a:xfrm>
            <a:off x="457200" y="1346880"/>
            <a:ext cx="3754760" cy="642257"/>
          </a:xfrm>
          <a:prstGeom prst="rect">
            <a:avLst/>
          </a:prstGeom>
          <a:noFill/>
          <a:ln>
            <a:noFill/>
          </a:ln>
        </p:spPr>
        <p:txBody>
          <a:bodyPr anchorCtr="0" anchor="t" bIns="45700" lIns="91425" spcFirstLastPara="1" rIns="91425" wrap="square" tIns="45700">
            <a:normAutofit/>
          </a:bodyPr>
          <a:lstStyle/>
          <a:p>
            <a:pPr indent="-342900" lvl="0" marL="342900" rtl="0" algn="l">
              <a:spcBef>
                <a:spcPts val="0"/>
              </a:spcBef>
              <a:spcAft>
                <a:spcPts val="0"/>
              </a:spcAft>
              <a:buClr>
                <a:schemeClr val="dk1"/>
              </a:buClr>
              <a:buSzPts val="3200"/>
              <a:buChar char="•"/>
            </a:pPr>
            <a:r>
              <a:rPr lang="en-AU"/>
              <a:t>Initial position?</a:t>
            </a:r>
            <a:endParaRPr/>
          </a:p>
        </p:txBody>
      </p:sp>
      <p:pic>
        <p:nvPicPr>
          <p:cNvPr id="1014" name="Google Shape;1014;p84"/>
          <p:cNvPicPr preferRelativeResize="0"/>
          <p:nvPr/>
        </p:nvPicPr>
        <p:blipFill rotWithShape="1">
          <a:blip r:embed="rId3">
            <a:alphaModFix/>
          </a:blip>
          <a:srcRect b="0" l="0" r="0" t="0"/>
          <a:stretch/>
        </p:blipFill>
        <p:spPr>
          <a:xfrm>
            <a:off x="6664895" y="3453720"/>
            <a:ext cx="2299514" cy="30099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998"/>
                                        </p:tgtEl>
                                        <p:attrNameLst>
                                          <p:attrName>style.visibility</p:attrName>
                                        </p:attrNameLst>
                                      </p:cBhvr>
                                      <p:to>
                                        <p:strVal val="visible"/>
                                      </p:to>
                                    </p:set>
                                    <p:anim calcmode="lin" valueType="num">
                                      <p:cBhvr additive="base">
                                        <p:cTn dur="500"/>
                                        <p:tgtEl>
                                          <p:spTgt spid="998"/>
                                        </p:tgtEl>
                                        <p:attrNameLst>
                                          <p:attrName>ppt_x</p:attrName>
                                        </p:attrNameLst>
                                      </p:cBhvr>
                                      <p:tavLst>
                                        <p:tav fmla="" tm="0">
                                          <p:val>
                                            <p:strVal val="#ppt_x+1"/>
                                          </p:val>
                                        </p:tav>
                                        <p:tav fmla="" tm="100000">
                                          <p:val>
                                            <p:strVal val="#ppt_x"/>
                                          </p:val>
                                        </p:tav>
                                      </p:tavLst>
                                    </p:anim>
                                  </p:childTnLst>
                                </p:cTn>
                              </p:par>
                              <p:par>
                                <p:cTn fill="hold" nodeType="withEffect" presetClass="entr" presetID="2" presetSubtype="2">
                                  <p:stCondLst>
                                    <p:cond delay="0"/>
                                  </p:stCondLst>
                                  <p:childTnLst>
                                    <p:set>
                                      <p:cBhvr>
                                        <p:cTn dur="1" fill="hold">
                                          <p:stCondLst>
                                            <p:cond delay="0"/>
                                          </p:stCondLst>
                                        </p:cTn>
                                        <p:tgtEl>
                                          <p:spTgt spid="1009"/>
                                        </p:tgtEl>
                                        <p:attrNameLst>
                                          <p:attrName>style.visibility</p:attrName>
                                        </p:attrNameLst>
                                      </p:cBhvr>
                                      <p:to>
                                        <p:strVal val="visible"/>
                                      </p:to>
                                    </p:set>
                                    <p:anim calcmode="lin" valueType="num">
                                      <p:cBhvr additive="base">
                                        <p:cTn dur="500"/>
                                        <p:tgtEl>
                                          <p:spTgt spid="1009"/>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1008"/>
                                        </p:tgtEl>
                                        <p:attrNameLst>
                                          <p:attrName>style.visibility</p:attrName>
                                        </p:attrNameLst>
                                      </p:cBhvr>
                                      <p:to>
                                        <p:strVal val="visible"/>
                                      </p:to>
                                    </p:set>
                                    <p:anim calcmode="lin" valueType="num">
                                      <p:cBhvr additive="base">
                                        <p:cTn dur="500"/>
                                        <p:tgtEl>
                                          <p:spTgt spid="1008"/>
                                        </p:tgtEl>
                                        <p:attrNameLst>
                                          <p:attrName>ppt_x</p:attrName>
                                        </p:attrNameLst>
                                      </p:cBhvr>
                                      <p:tavLst>
                                        <p:tav fmla="" tm="0">
                                          <p:val>
                                            <p:strVal val="#ppt_x-1"/>
                                          </p:val>
                                        </p:tav>
                                        <p:tav fmla="" tm="100000">
                                          <p:val>
                                            <p:strVal val="#ppt_x"/>
                                          </p:val>
                                        </p:tav>
                                      </p:tavLst>
                                    </p:anim>
                                  </p:childTnLst>
                                </p:cTn>
                              </p:par>
                              <p:par>
                                <p:cTn fill="hold" nodeType="withEffect" presetClass="entr" presetID="2" presetSubtype="2">
                                  <p:stCondLst>
                                    <p:cond delay="0"/>
                                  </p:stCondLst>
                                  <p:childTnLst>
                                    <p:set>
                                      <p:cBhvr>
                                        <p:cTn dur="1" fill="hold">
                                          <p:stCondLst>
                                            <p:cond delay="0"/>
                                          </p:stCondLst>
                                        </p:cTn>
                                        <p:tgtEl>
                                          <p:spTgt spid="1010"/>
                                        </p:tgtEl>
                                        <p:attrNameLst>
                                          <p:attrName>style.visibility</p:attrName>
                                        </p:attrNameLst>
                                      </p:cBhvr>
                                      <p:to>
                                        <p:strVal val="visible"/>
                                      </p:to>
                                    </p:set>
                                    <p:anim calcmode="lin" valueType="num">
                                      <p:cBhvr additive="base">
                                        <p:cTn dur="500"/>
                                        <p:tgtEl>
                                          <p:spTgt spid="1010"/>
                                        </p:tgtEl>
                                        <p:attrNameLst>
                                          <p:attrName>ppt_x</p:attrName>
                                        </p:attrNameLst>
                                      </p:cBhvr>
                                      <p:tavLst>
                                        <p:tav fmla="" tm="0">
                                          <p:val>
                                            <p:strVal val="#ppt_x+1"/>
                                          </p:val>
                                        </p:tav>
                                        <p:tav fmla="" tm="100000">
                                          <p:val>
                                            <p:strVal val="#ppt_x"/>
                                          </p:val>
                                        </p:tav>
                                      </p:tavLst>
                                    </p:anim>
                                  </p:childTnLst>
                                </p:cTn>
                              </p:par>
                            </p:childTnLst>
                          </p:cTn>
                        </p:par>
                        <p:par>
                          <p:cTn fill="hold">
                            <p:stCondLst>
                              <p:cond delay="500"/>
                            </p:stCondLst>
                            <p:childTnLst>
                              <p:par>
                                <p:cTn fill="hold" nodeType="afterEffect" presetClass="entr" presetID="2" presetSubtype="4">
                                  <p:stCondLst>
                                    <p:cond delay="0"/>
                                  </p:stCondLst>
                                  <p:childTnLst>
                                    <p:set>
                                      <p:cBhvr>
                                        <p:cTn dur="1" fill="hold">
                                          <p:stCondLst>
                                            <p:cond delay="0"/>
                                          </p:stCondLst>
                                        </p:cTn>
                                        <p:tgtEl>
                                          <p:spTgt spid="1002"/>
                                        </p:tgtEl>
                                        <p:attrNameLst>
                                          <p:attrName>style.visibility</p:attrName>
                                        </p:attrNameLst>
                                      </p:cBhvr>
                                      <p:to>
                                        <p:strVal val="visible"/>
                                      </p:to>
                                    </p:set>
                                    <p:anim calcmode="lin" valueType="num">
                                      <p:cBhvr additive="base">
                                        <p:cTn dur="500"/>
                                        <p:tgtEl>
                                          <p:spTgt spid="1002"/>
                                        </p:tgtEl>
                                        <p:attrNameLst>
                                          <p:attrName>ppt_y</p:attrName>
                                        </p:attrNameLst>
                                      </p:cBhvr>
                                      <p:tavLst>
                                        <p:tav fmla="" tm="0">
                                          <p:val>
                                            <p:strVal val="#ppt_y+1"/>
                                          </p:val>
                                        </p:tav>
                                        <p:tav fmla=""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9" name="Shape 1019"/>
        <p:cNvGrpSpPr/>
        <p:nvPr/>
      </p:nvGrpSpPr>
      <p:grpSpPr>
        <a:xfrm>
          <a:off x="0" y="0"/>
          <a:ext cx="0" cy="0"/>
          <a:chOff x="0" y="0"/>
          <a:chExt cx="0" cy="0"/>
        </a:xfrm>
      </p:grpSpPr>
      <p:sp>
        <p:nvSpPr>
          <p:cNvPr id="1020" name="Google Shape;1020;p85"/>
          <p:cNvSpPr/>
          <p:nvPr/>
        </p:nvSpPr>
        <p:spPr>
          <a:xfrm>
            <a:off x="356592" y="3657600"/>
            <a:ext cx="5943600" cy="21717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cxnSp>
        <p:nvCxnSpPr>
          <p:cNvPr id="1021" name="Google Shape;1021;p85"/>
          <p:cNvCxnSpPr/>
          <p:nvPr/>
        </p:nvCxnSpPr>
        <p:spPr>
          <a:xfrm>
            <a:off x="356592" y="3657600"/>
            <a:ext cx="0" cy="2774950"/>
          </a:xfrm>
          <a:prstGeom prst="straightConnector1">
            <a:avLst/>
          </a:prstGeom>
          <a:noFill/>
          <a:ln cap="flat" cmpd="sng" w="19050">
            <a:solidFill>
              <a:srgbClr val="000000"/>
            </a:solidFill>
            <a:prstDash val="solid"/>
            <a:round/>
            <a:headEnd len="med" w="med" type="none"/>
            <a:tailEnd len="med" w="med" type="none"/>
          </a:ln>
        </p:spPr>
      </p:cxnSp>
      <p:cxnSp>
        <p:nvCxnSpPr>
          <p:cNvPr id="1022" name="Google Shape;1022;p85"/>
          <p:cNvCxnSpPr/>
          <p:nvPr/>
        </p:nvCxnSpPr>
        <p:spPr>
          <a:xfrm>
            <a:off x="6298605" y="3657600"/>
            <a:ext cx="1587" cy="2774950"/>
          </a:xfrm>
          <a:prstGeom prst="straightConnector1">
            <a:avLst/>
          </a:prstGeom>
          <a:noFill/>
          <a:ln cap="flat" cmpd="sng" w="19050">
            <a:solidFill>
              <a:srgbClr val="000000"/>
            </a:solidFill>
            <a:prstDash val="solid"/>
            <a:round/>
            <a:headEnd len="med" w="med" type="none"/>
            <a:tailEnd len="med" w="med" type="none"/>
          </a:ln>
        </p:spPr>
      </p:cxnSp>
      <p:cxnSp>
        <p:nvCxnSpPr>
          <p:cNvPr id="1023" name="Google Shape;1023;p85"/>
          <p:cNvCxnSpPr/>
          <p:nvPr/>
        </p:nvCxnSpPr>
        <p:spPr>
          <a:xfrm rot="10800000">
            <a:off x="1118592" y="4375150"/>
            <a:ext cx="0" cy="990600"/>
          </a:xfrm>
          <a:prstGeom prst="straightConnector1">
            <a:avLst/>
          </a:prstGeom>
          <a:noFill/>
          <a:ln cap="flat" cmpd="sng" w="12700">
            <a:solidFill>
              <a:srgbClr val="000000"/>
            </a:solidFill>
            <a:prstDash val="solid"/>
            <a:round/>
            <a:headEnd len="med" w="med" type="stealth"/>
            <a:tailEnd len="med" w="med" type="stealth"/>
          </a:ln>
        </p:spPr>
      </p:cxnSp>
      <p:sp>
        <p:nvSpPr>
          <p:cNvPr id="1024" name="Google Shape;1024;p85"/>
          <p:cNvSpPr txBox="1"/>
          <p:nvPr/>
        </p:nvSpPr>
        <p:spPr>
          <a:xfrm>
            <a:off x="585192" y="3771900"/>
            <a:ext cx="354013" cy="273050"/>
          </a:xfrm>
          <a:prstGeom prst="rect">
            <a:avLst/>
          </a:pr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AU" sz="1400">
                <a:solidFill>
                  <a:schemeClr val="dk1"/>
                </a:solidFill>
                <a:latin typeface="Arial"/>
                <a:ea typeface="Arial"/>
                <a:cs typeface="Arial"/>
                <a:sym typeface="Arial"/>
              </a:rPr>
              <a:t>X</a:t>
            </a:r>
            <a:endParaRPr sz="1800">
              <a:solidFill>
                <a:schemeClr val="dk1"/>
              </a:solidFill>
              <a:latin typeface="Arial"/>
              <a:ea typeface="Arial"/>
              <a:cs typeface="Arial"/>
              <a:sym typeface="Arial"/>
            </a:endParaRPr>
          </a:p>
        </p:txBody>
      </p:sp>
      <p:sp>
        <p:nvSpPr>
          <p:cNvPr id="1025" name="Google Shape;1025;p85"/>
          <p:cNvSpPr txBox="1"/>
          <p:nvPr/>
        </p:nvSpPr>
        <p:spPr>
          <a:xfrm>
            <a:off x="1499592" y="3771900"/>
            <a:ext cx="342900" cy="344488"/>
          </a:xfrm>
          <a:prstGeom prst="rect">
            <a:avLst/>
          </a:pr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AU" sz="1400">
                <a:solidFill>
                  <a:schemeClr val="dk1"/>
                </a:solidFill>
                <a:latin typeface="Arial"/>
                <a:ea typeface="Arial"/>
                <a:cs typeface="Arial"/>
                <a:sym typeface="Arial"/>
              </a:rPr>
              <a:t>X</a:t>
            </a:r>
            <a:endParaRPr sz="1800">
              <a:solidFill>
                <a:schemeClr val="dk1"/>
              </a:solidFill>
              <a:latin typeface="Arial"/>
              <a:ea typeface="Arial"/>
              <a:cs typeface="Arial"/>
              <a:sym typeface="Arial"/>
            </a:endParaRPr>
          </a:p>
        </p:txBody>
      </p:sp>
      <p:sp>
        <p:nvSpPr>
          <p:cNvPr id="1026" name="Google Shape;1026;p85"/>
          <p:cNvSpPr txBox="1"/>
          <p:nvPr/>
        </p:nvSpPr>
        <p:spPr>
          <a:xfrm>
            <a:off x="2413992" y="3886200"/>
            <a:ext cx="460375" cy="344488"/>
          </a:xfrm>
          <a:prstGeom prst="rect">
            <a:avLst/>
          </a:pr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AU" sz="1400">
                <a:solidFill>
                  <a:schemeClr val="dk1"/>
                </a:solidFill>
                <a:latin typeface="Arial"/>
                <a:ea typeface="Arial"/>
                <a:cs typeface="Arial"/>
                <a:sym typeface="Arial"/>
              </a:rPr>
              <a:t>X</a:t>
            </a:r>
            <a:endParaRPr sz="1800">
              <a:solidFill>
                <a:schemeClr val="dk1"/>
              </a:solidFill>
              <a:latin typeface="Arial"/>
              <a:ea typeface="Arial"/>
              <a:cs typeface="Arial"/>
              <a:sym typeface="Arial"/>
            </a:endParaRPr>
          </a:p>
        </p:txBody>
      </p:sp>
      <p:sp>
        <p:nvSpPr>
          <p:cNvPr id="1027" name="Google Shape;1027;p85"/>
          <p:cNvSpPr txBox="1"/>
          <p:nvPr/>
        </p:nvSpPr>
        <p:spPr>
          <a:xfrm>
            <a:off x="4803180" y="3848100"/>
            <a:ext cx="457200" cy="342900"/>
          </a:xfrm>
          <a:prstGeom prst="rect">
            <a:avLst/>
          </a:pr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AU" sz="1400">
                <a:solidFill>
                  <a:schemeClr val="dk1"/>
                </a:solidFill>
                <a:latin typeface="Arial"/>
                <a:ea typeface="Arial"/>
                <a:cs typeface="Arial"/>
                <a:sym typeface="Arial"/>
              </a:rPr>
              <a:t>X</a:t>
            </a:r>
            <a:endParaRPr sz="1800">
              <a:solidFill>
                <a:schemeClr val="dk1"/>
              </a:solidFill>
              <a:latin typeface="Arial"/>
              <a:ea typeface="Arial"/>
              <a:cs typeface="Arial"/>
              <a:sym typeface="Arial"/>
            </a:endParaRPr>
          </a:p>
        </p:txBody>
      </p:sp>
      <p:sp>
        <p:nvSpPr>
          <p:cNvPr id="1028" name="Google Shape;1028;p85"/>
          <p:cNvSpPr txBox="1"/>
          <p:nvPr/>
        </p:nvSpPr>
        <p:spPr>
          <a:xfrm>
            <a:off x="775692" y="5257800"/>
            <a:ext cx="5372100" cy="3429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AU" sz="1400">
                <a:solidFill>
                  <a:schemeClr val="dk1"/>
                </a:solidFill>
                <a:latin typeface="Arial"/>
                <a:ea typeface="Arial"/>
                <a:cs typeface="Arial"/>
                <a:sym typeface="Arial"/>
              </a:rPr>
              <a:t>Y	Y	Y	Y	Y	Y</a:t>
            </a:r>
            <a:endParaRPr sz="1800">
              <a:solidFill>
                <a:schemeClr val="dk1"/>
              </a:solidFill>
              <a:latin typeface="Arial"/>
              <a:ea typeface="Arial"/>
              <a:cs typeface="Arial"/>
              <a:sym typeface="Arial"/>
            </a:endParaRPr>
          </a:p>
        </p:txBody>
      </p:sp>
      <p:sp>
        <p:nvSpPr>
          <p:cNvPr id="1029" name="Google Shape;1029;p85"/>
          <p:cNvSpPr txBox="1"/>
          <p:nvPr/>
        </p:nvSpPr>
        <p:spPr>
          <a:xfrm>
            <a:off x="1074142" y="4640263"/>
            <a:ext cx="505267"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AU" sz="1800">
                <a:solidFill>
                  <a:schemeClr val="dk1"/>
                </a:solidFill>
                <a:latin typeface="Arial"/>
                <a:ea typeface="Arial"/>
                <a:cs typeface="Arial"/>
                <a:sym typeface="Arial"/>
              </a:rPr>
              <a:t>7m</a:t>
            </a:r>
            <a:endParaRPr/>
          </a:p>
        </p:txBody>
      </p:sp>
      <p:cxnSp>
        <p:nvCxnSpPr>
          <p:cNvPr id="1030" name="Google Shape;1030;p85"/>
          <p:cNvCxnSpPr/>
          <p:nvPr/>
        </p:nvCxnSpPr>
        <p:spPr>
          <a:xfrm>
            <a:off x="585192" y="5365750"/>
            <a:ext cx="4800600" cy="0"/>
          </a:xfrm>
          <a:prstGeom prst="straightConnector1">
            <a:avLst/>
          </a:prstGeom>
          <a:noFill/>
          <a:ln cap="flat" cmpd="sng" w="9525">
            <a:solidFill>
              <a:schemeClr val="dk1"/>
            </a:solidFill>
            <a:prstDash val="dash"/>
            <a:round/>
            <a:headEnd len="med" w="med" type="none"/>
            <a:tailEnd len="med" w="med" type="none"/>
          </a:ln>
        </p:spPr>
      </p:cxnSp>
      <p:cxnSp>
        <p:nvCxnSpPr>
          <p:cNvPr id="1031" name="Google Shape;1031;p85"/>
          <p:cNvCxnSpPr/>
          <p:nvPr/>
        </p:nvCxnSpPr>
        <p:spPr>
          <a:xfrm>
            <a:off x="585192" y="4375150"/>
            <a:ext cx="4724400" cy="0"/>
          </a:xfrm>
          <a:prstGeom prst="straightConnector1">
            <a:avLst/>
          </a:prstGeom>
          <a:noFill/>
          <a:ln cap="flat" cmpd="sng" w="9525">
            <a:solidFill>
              <a:schemeClr val="dk1"/>
            </a:solidFill>
            <a:prstDash val="dash"/>
            <a:round/>
            <a:headEnd len="med" w="med" type="none"/>
            <a:tailEnd len="med" w="med" type="none"/>
          </a:ln>
        </p:spPr>
      </p:cxnSp>
      <p:sp>
        <p:nvSpPr>
          <p:cNvPr id="1032" name="Google Shape;1032;p85"/>
          <p:cNvSpPr txBox="1"/>
          <p:nvPr/>
        </p:nvSpPr>
        <p:spPr>
          <a:xfrm>
            <a:off x="4242792" y="5213350"/>
            <a:ext cx="342900" cy="3429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i="1" lang="en-AU" sz="1400" u="sng">
                <a:solidFill>
                  <a:srgbClr val="FF0000"/>
                </a:solidFill>
                <a:latin typeface="Arial"/>
                <a:ea typeface="Arial"/>
                <a:cs typeface="Arial"/>
                <a:sym typeface="Arial"/>
              </a:rPr>
              <a:t>R</a:t>
            </a:r>
            <a:endParaRPr sz="1800">
              <a:solidFill>
                <a:srgbClr val="FF0000"/>
              </a:solidFill>
              <a:latin typeface="Arial"/>
              <a:ea typeface="Arial"/>
              <a:cs typeface="Arial"/>
              <a:sym typeface="Arial"/>
            </a:endParaRPr>
          </a:p>
        </p:txBody>
      </p:sp>
      <p:sp>
        <p:nvSpPr>
          <p:cNvPr id="1033" name="Google Shape;1033;p85"/>
          <p:cNvSpPr txBox="1"/>
          <p:nvPr/>
        </p:nvSpPr>
        <p:spPr>
          <a:xfrm>
            <a:off x="2794992" y="5213350"/>
            <a:ext cx="342900" cy="3429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i="1" lang="en-AU" sz="1400" u="sng">
                <a:solidFill>
                  <a:srgbClr val="FF0000"/>
                </a:solidFill>
                <a:latin typeface="Arial"/>
                <a:ea typeface="Arial"/>
                <a:cs typeface="Arial"/>
                <a:sym typeface="Arial"/>
              </a:rPr>
              <a:t>R</a:t>
            </a:r>
            <a:endParaRPr sz="1800">
              <a:solidFill>
                <a:srgbClr val="FF0000"/>
              </a:solidFill>
              <a:latin typeface="Arial"/>
              <a:ea typeface="Arial"/>
              <a:cs typeface="Arial"/>
              <a:sym typeface="Arial"/>
            </a:endParaRPr>
          </a:p>
        </p:txBody>
      </p:sp>
      <p:sp>
        <p:nvSpPr>
          <p:cNvPr id="1034" name="Google Shape;1034;p85"/>
          <p:cNvSpPr txBox="1"/>
          <p:nvPr/>
        </p:nvSpPr>
        <p:spPr>
          <a:xfrm>
            <a:off x="-24408" y="5213350"/>
            <a:ext cx="342900" cy="3429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i="1" lang="en-AU" sz="1400" u="sng">
                <a:solidFill>
                  <a:srgbClr val="FF0000"/>
                </a:solidFill>
                <a:latin typeface="Arial"/>
                <a:ea typeface="Arial"/>
                <a:cs typeface="Arial"/>
                <a:sym typeface="Arial"/>
              </a:rPr>
              <a:t>R</a:t>
            </a:r>
            <a:endParaRPr sz="1800">
              <a:solidFill>
                <a:srgbClr val="FF0000"/>
              </a:solidFill>
              <a:latin typeface="Arial"/>
              <a:ea typeface="Arial"/>
              <a:cs typeface="Arial"/>
              <a:sym typeface="Arial"/>
            </a:endParaRPr>
          </a:p>
        </p:txBody>
      </p:sp>
      <p:cxnSp>
        <p:nvCxnSpPr>
          <p:cNvPr id="1035" name="Google Shape;1035;p85"/>
          <p:cNvCxnSpPr/>
          <p:nvPr/>
        </p:nvCxnSpPr>
        <p:spPr>
          <a:xfrm>
            <a:off x="585192" y="6203950"/>
            <a:ext cx="4800600" cy="0"/>
          </a:xfrm>
          <a:prstGeom prst="straightConnector1">
            <a:avLst/>
          </a:prstGeom>
          <a:noFill/>
          <a:ln cap="flat" cmpd="sng" w="9525">
            <a:solidFill>
              <a:schemeClr val="dk1"/>
            </a:solidFill>
            <a:prstDash val="dash"/>
            <a:round/>
            <a:headEnd len="med" w="med" type="none"/>
            <a:tailEnd len="med" w="med" type="none"/>
          </a:ln>
        </p:spPr>
      </p:cxnSp>
      <p:sp>
        <p:nvSpPr>
          <p:cNvPr id="1036" name="Google Shape;1036;p85"/>
          <p:cNvSpPr txBox="1"/>
          <p:nvPr/>
        </p:nvSpPr>
        <p:spPr>
          <a:xfrm>
            <a:off x="3709392" y="4411663"/>
            <a:ext cx="304800" cy="268287"/>
          </a:xfrm>
          <a:prstGeom prst="rect">
            <a:avLst/>
          </a:prstGeom>
          <a:noFill/>
          <a:ln>
            <a:noFill/>
          </a:ln>
        </p:spPr>
        <p:txBody>
          <a:bodyPr anchorCtr="0" anchor="t" bIns="36000" lIns="36000" spcFirstLastPara="1" rIns="36000" wrap="square" tIns="36000">
            <a:noAutofit/>
          </a:bodyPr>
          <a:lstStyle/>
          <a:p>
            <a:pPr indent="0" lvl="0" marL="0" marR="0" rtl="0" algn="ctr">
              <a:spcBef>
                <a:spcPts val="0"/>
              </a:spcBef>
              <a:spcAft>
                <a:spcPts val="0"/>
              </a:spcAft>
              <a:buNone/>
            </a:pPr>
            <a:r>
              <a:rPr b="1" lang="en-AU" sz="1400">
                <a:solidFill>
                  <a:schemeClr val="dk1"/>
                </a:solidFill>
                <a:latin typeface="Arial"/>
                <a:ea typeface="Arial"/>
                <a:cs typeface="Arial"/>
                <a:sym typeface="Arial"/>
              </a:rPr>
              <a:t>X</a:t>
            </a:r>
            <a:endParaRPr sz="1800">
              <a:solidFill>
                <a:schemeClr val="dk1"/>
              </a:solidFill>
              <a:latin typeface="Arial"/>
              <a:ea typeface="Arial"/>
              <a:cs typeface="Arial"/>
              <a:sym typeface="Arial"/>
            </a:endParaRPr>
          </a:p>
        </p:txBody>
      </p:sp>
      <p:sp>
        <p:nvSpPr>
          <p:cNvPr id="1037" name="Google Shape;1037;p85"/>
          <p:cNvSpPr txBox="1"/>
          <p:nvPr/>
        </p:nvSpPr>
        <p:spPr>
          <a:xfrm>
            <a:off x="3023592" y="4375150"/>
            <a:ext cx="762000" cy="152400"/>
          </a:xfrm>
          <a:prstGeom prst="rect">
            <a:avLst/>
          </a:prstGeom>
          <a:noFill/>
          <a:ln>
            <a:noFill/>
          </a:ln>
        </p:spPr>
        <p:txBody>
          <a:bodyPr anchorCtr="0" anchor="t" bIns="36000" lIns="36000" spcFirstLastPara="1" rIns="36000" wrap="square" tIns="36000">
            <a:noAutofit/>
          </a:bodyPr>
          <a:lstStyle/>
          <a:p>
            <a:pPr indent="0" lvl="0" marL="0" marR="0" rtl="0" algn="l">
              <a:spcBef>
                <a:spcPts val="0"/>
              </a:spcBef>
              <a:spcAft>
                <a:spcPts val="0"/>
              </a:spcAft>
              <a:buNone/>
            </a:pPr>
            <a:r>
              <a:rPr lang="en-AU" sz="800">
                <a:solidFill>
                  <a:schemeClr val="dk1"/>
                </a:solidFill>
                <a:latin typeface="Arial"/>
                <a:ea typeface="Arial"/>
                <a:cs typeface="Arial"/>
                <a:sym typeface="Arial"/>
              </a:rPr>
              <a:t>(la marque)</a:t>
            </a:r>
            <a:endParaRPr sz="1800">
              <a:solidFill>
                <a:schemeClr val="dk1"/>
              </a:solidFill>
              <a:latin typeface="Arial"/>
              <a:ea typeface="Arial"/>
              <a:cs typeface="Arial"/>
              <a:sym typeface="Arial"/>
            </a:endParaRPr>
          </a:p>
        </p:txBody>
      </p:sp>
      <p:sp>
        <p:nvSpPr>
          <p:cNvPr id="1038" name="Google Shape;1038;p85"/>
          <p:cNvSpPr txBox="1"/>
          <p:nvPr/>
        </p:nvSpPr>
        <p:spPr>
          <a:xfrm>
            <a:off x="3480792" y="4183063"/>
            <a:ext cx="381000" cy="268287"/>
          </a:xfrm>
          <a:prstGeom prst="rect">
            <a:avLst/>
          </a:prstGeom>
          <a:noFill/>
          <a:ln cap="flat" cmpd="sng" w="9525">
            <a:solidFill>
              <a:schemeClr val="dk1"/>
            </a:solidFill>
            <a:prstDash val="solid"/>
            <a:miter lim="800000"/>
            <a:headEnd len="sm" w="sm" type="none"/>
            <a:tailEnd len="sm" w="sm" type="none"/>
          </a:ln>
        </p:spPr>
        <p:txBody>
          <a:bodyPr anchorCtr="0" anchor="t" bIns="36000" lIns="36000" spcFirstLastPara="1" rIns="36000" wrap="square" tIns="36000">
            <a:noAutofit/>
          </a:bodyPr>
          <a:lstStyle/>
          <a:p>
            <a:pPr indent="0" lvl="0" marL="0" marR="0" rtl="0" algn="ctr">
              <a:spcBef>
                <a:spcPts val="0"/>
              </a:spcBef>
              <a:spcAft>
                <a:spcPts val="0"/>
              </a:spcAft>
              <a:buNone/>
            </a:pPr>
            <a:r>
              <a:rPr b="1" lang="en-AU" sz="1400">
                <a:solidFill>
                  <a:schemeClr val="dk1"/>
                </a:solidFill>
                <a:latin typeface="Arial"/>
                <a:ea typeface="Arial"/>
                <a:cs typeface="Arial"/>
                <a:sym typeface="Arial"/>
              </a:rPr>
              <a:t>X</a:t>
            </a:r>
            <a:endParaRPr sz="1800">
              <a:solidFill>
                <a:schemeClr val="dk1"/>
              </a:solidFill>
              <a:latin typeface="Arial"/>
              <a:ea typeface="Arial"/>
              <a:cs typeface="Arial"/>
              <a:sym typeface="Arial"/>
            </a:endParaRPr>
          </a:p>
        </p:txBody>
      </p:sp>
      <p:sp>
        <p:nvSpPr>
          <p:cNvPr id="1039" name="Google Shape;1039;p85"/>
          <p:cNvSpPr/>
          <p:nvPr/>
        </p:nvSpPr>
        <p:spPr>
          <a:xfrm>
            <a:off x="228600" y="1905000"/>
            <a:ext cx="8915400" cy="649288"/>
          </a:xfrm>
          <a:prstGeom prst="rect">
            <a:avLst/>
          </a:prstGeom>
          <a:noFill/>
          <a:ln>
            <a:noFill/>
          </a:ln>
        </p:spPr>
        <p:txBody>
          <a:bodyPr anchorCtr="0" anchor="t" bIns="45700" lIns="91425" spcFirstLastPara="1" rIns="91425" wrap="square" tIns="45700">
            <a:noAutofit/>
          </a:bodyPr>
          <a:lstStyle/>
          <a:p>
            <a:pPr indent="-457200" lvl="1" marL="914400" marR="0" rtl="0" algn="l">
              <a:spcBef>
                <a:spcPts val="0"/>
              </a:spcBef>
              <a:spcAft>
                <a:spcPts val="0"/>
              </a:spcAft>
              <a:buClr>
                <a:schemeClr val="dk1"/>
              </a:buClr>
              <a:buSzPts val="2400"/>
              <a:buFont typeface="Arial"/>
              <a:buChar char="–"/>
            </a:pPr>
            <a:r>
              <a:rPr b="0" i="0" lang="en-AU" sz="2400" u="none" cap="none" strike="noStrike">
                <a:solidFill>
                  <a:schemeClr val="dk1"/>
                </a:solidFill>
                <a:latin typeface="Arial"/>
                <a:ea typeface="Arial"/>
                <a:cs typeface="Arial"/>
                <a:sym typeface="Arial"/>
              </a:rPr>
              <a:t>Central referee: On the 7m at 45° from the ball, squarre</a:t>
            </a:r>
            <a:endParaRPr b="0" i="0" sz="2400" u="none" cap="none" strike="noStrike">
              <a:solidFill>
                <a:schemeClr val="dk1"/>
              </a:solidFill>
              <a:latin typeface="Arial"/>
              <a:ea typeface="Arial"/>
              <a:cs typeface="Arial"/>
              <a:sym typeface="Arial"/>
            </a:endParaRPr>
          </a:p>
        </p:txBody>
      </p:sp>
      <p:sp>
        <p:nvSpPr>
          <p:cNvPr id="1040" name="Google Shape;1040;p85"/>
          <p:cNvSpPr/>
          <p:nvPr/>
        </p:nvSpPr>
        <p:spPr>
          <a:xfrm>
            <a:off x="228600" y="2492896"/>
            <a:ext cx="8915400" cy="685800"/>
          </a:xfrm>
          <a:prstGeom prst="rect">
            <a:avLst/>
          </a:prstGeom>
          <a:noFill/>
          <a:ln>
            <a:noFill/>
          </a:ln>
        </p:spPr>
        <p:txBody>
          <a:bodyPr anchorCtr="0" anchor="t" bIns="45700" lIns="91425" spcFirstLastPara="1" rIns="91425" wrap="square" tIns="45700">
            <a:noAutofit/>
          </a:bodyPr>
          <a:lstStyle/>
          <a:p>
            <a:pPr indent="-457200" lvl="1" marL="914400" marR="0" rtl="0" algn="l">
              <a:spcBef>
                <a:spcPts val="0"/>
              </a:spcBef>
              <a:spcAft>
                <a:spcPts val="0"/>
              </a:spcAft>
              <a:buClr>
                <a:schemeClr val="dk1"/>
              </a:buClr>
              <a:buSzPts val="2400"/>
              <a:buFont typeface="Arial"/>
              <a:buChar char="–"/>
            </a:pPr>
            <a:r>
              <a:rPr b="0" i="0" lang="en-AU" sz="2400" u="none" cap="none" strike="noStrike">
                <a:solidFill>
                  <a:schemeClr val="dk1"/>
                </a:solidFill>
                <a:latin typeface="Arial"/>
                <a:ea typeface="Arial"/>
                <a:cs typeface="Arial"/>
                <a:sym typeface="Arial"/>
              </a:rPr>
              <a:t>Sideline referees: On the 7m, inline with the central referee</a:t>
            </a:r>
            <a:endParaRPr/>
          </a:p>
        </p:txBody>
      </p:sp>
      <p:sp>
        <p:nvSpPr>
          <p:cNvPr id="1041" name="Google Shape;1041;p85"/>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Arial"/>
              <a:buNone/>
            </a:pPr>
            <a:r>
              <a:rPr lang="en-AU"/>
              <a:t>Position: on a rollball</a:t>
            </a:r>
            <a:endParaRPr/>
          </a:p>
        </p:txBody>
      </p:sp>
      <p:sp>
        <p:nvSpPr>
          <p:cNvPr id="1042" name="Google Shape;1042;p85"/>
          <p:cNvSpPr txBox="1"/>
          <p:nvPr>
            <p:ph idx="1" type="body"/>
          </p:nvPr>
        </p:nvSpPr>
        <p:spPr>
          <a:xfrm>
            <a:off x="451587" y="1281700"/>
            <a:ext cx="8229600" cy="623299"/>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Clr>
                <a:schemeClr val="dk1"/>
              </a:buClr>
              <a:buSzPts val="3200"/>
              <a:buNone/>
            </a:pPr>
            <a:r>
              <a:rPr lang="en-AU"/>
              <a:t>Initial position?</a:t>
            </a:r>
            <a:endParaRPr/>
          </a:p>
        </p:txBody>
      </p:sp>
      <p:pic>
        <p:nvPicPr>
          <p:cNvPr id="1043" name="Google Shape;1043;p85"/>
          <p:cNvPicPr preferRelativeResize="0"/>
          <p:nvPr/>
        </p:nvPicPr>
        <p:blipFill rotWithShape="1">
          <a:blip r:embed="rId3">
            <a:alphaModFix/>
          </a:blip>
          <a:srcRect b="0" l="0" r="0" t="0"/>
          <a:stretch/>
        </p:blipFill>
        <p:spPr>
          <a:xfrm>
            <a:off x="6419956" y="3886201"/>
            <a:ext cx="2572943" cy="254635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033"/>
                                        </p:tgtEl>
                                        <p:attrNameLst>
                                          <p:attrName>style.visibility</p:attrName>
                                        </p:attrNameLst>
                                      </p:cBhvr>
                                      <p:to>
                                        <p:strVal val="visible"/>
                                      </p:to>
                                    </p:set>
                                    <p:anim calcmode="lin" valueType="num">
                                      <p:cBhvr additive="base">
                                        <p:cTn dur="500"/>
                                        <p:tgtEl>
                                          <p:spTgt spid="1033"/>
                                        </p:tgtEl>
                                        <p:attrNameLst>
                                          <p:attrName>ppt_y</p:attrName>
                                        </p:attrNameLst>
                                      </p:cBhvr>
                                      <p:tavLst>
                                        <p:tav fmla="" tm="0">
                                          <p:val>
                                            <p:strVal val="#ppt_y+1"/>
                                          </p:val>
                                        </p:tav>
                                        <p:tav fmla="" tm="100000">
                                          <p:val>
                                            <p:strVal val="#ppt_y"/>
                                          </p:val>
                                        </p:tav>
                                      </p:tavLst>
                                    </p:anim>
                                  </p:childTnLst>
                                </p:cTn>
                              </p:par>
                              <p:par>
                                <p:cTn fill="hold" nodeType="withEffect" presetClass="entr" presetID="2" presetSubtype="4">
                                  <p:stCondLst>
                                    <p:cond delay="0"/>
                                  </p:stCondLst>
                                  <p:childTnLst>
                                    <p:set>
                                      <p:cBhvr>
                                        <p:cTn dur="1" fill="hold">
                                          <p:stCondLst>
                                            <p:cond delay="0"/>
                                          </p:stCondLst>
                                        </p:cTn>
                                        <p:tgtEl>
                                          <p:spTgt spid="1032"/>
                                        </p:tgtEl>
                                        <p:attrNameLst>
                                          <p:attrName>style.visibility</p:attrName>
                                        </p:attrNameLst>
                                      </p:cBhvr>
                                      <p:to>
                                        <p:strVal val="visible"/>
                                      </p:to>
                                    </p:set>
                                    <p:anim calcmode="lin" valueType="num">
                                      <p:cBhvr additive="base">
                                        <p:cTn dur="500"/>
                                        <p:tgtEl>
                                          <p:spTgt spid="1032"/>
                                        </p:tgtEl>
                                        <p:attrNameLst>
                                          <p:attrName>ppt_y</p:attrName>
                                        </p:attrNameLst>
                                      </p:cBhvr>
                                      <p:tavLst>
                                        <p:tav fmla="" tm="0">
                                          <p:val>
                                            <p:strVal val="#ppt_y+1"/>
                                          </p:val>
                                        </p:tav>
                                        <p:tav fmla="" tm="100000">
                                          <p:val>
                                            <p:strVal val="#ppt_y"/>
                                          </p:val>
                                        </p:tav>
                                      </p:tavLst>
                                    </p:anim>
                                  </p:childTnLst>
                                </p:cTn>
                              </p:par>
                              <p:par>
                                <p:cTn fill="hold" nodeType="withEffect" presetClass="entr" presetID="2" presetSubtype="2">
                                  <p:stCondLst>
                                    <p:cond delay="0"/>
                                  </p:stCondLst>
                                  <p:childTnLst>
                                    <p:set>
                                      <p:cBhvr>
                                        <p:cTn dur="1" fill="hold">
                                          <p:stCondLst>
                                            <p:cond delay="0"/>
                                          </p:stCondLst>
                                        </p:cTn>
                                        <p:tgtEl>
                                          <p:spTgt spid="1039"/>
                                        </p:tgtEl>
                                        <p:attrNameLst>
                                          <p:attrName>style.visibility</p:attrName>
                                        </p:attrNameLst>
                                      </p:cBhvr>
                                      <p:to>
                                        <p:strVal val="visible"/>
                                      </p:to>
                                    </p:set>
                                    <p:anim calcmode="lin" valueType="num">
                                      <p:cBhvr additive="base">
                                        <p:cTn dur="500"/>
                                        <p:tgtEl>
                                          <p:spTgt spid="1039"/>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034"/>
                                        </p:tgtEl>
                                        <p:attrNameLst>
                                          <p:attrName>style.visibility</p:attrName>
                                        </p:attrNameLst>
                                      </p:cBhvr>
                                      <p:to>
                                        <p:strVal val="visible"/>
                                      </p:to>
                                    </p:set>
                                    <p:anim calcmode="lin" valueType="num">
                                      <p:cBhvr additive="base">
                                        <p:cTn dur="500"/>
                                        <p:tgtEl>
                                          <p:spTgt spid="1034"/>
                                        </p:tgtEl>
                                        <p:attrNameLst>
                                          <p:attrName>ppt_y</p:attrName>
                                        </p:attrNameLst>
                                      </p:cBhvr>
                                      <p:tavLst>
                                        <p:tav fmla="" tm="0">
                                          <p:val>
                                            <p:strVal val="#ppt_y+1"/>
                                          </p:val>
                                        </p:tav>
                                        <p:tav fmla="" tm="100000">
                                          <p:val>
                                            <p:strVal val="#ppt_y"/>
                                          </p:val>
                                        </p:tav>
                                      </p:tavLst>
                                    </p:anim>
                                  </p:childTnLst>
                                </p:cTn>
                              </p:par>
                              <p:par>
                                <p:cTn fill="hold" nodeType="withEffect" presetClass="entr" presetID="2" presetSubtype="2">
                                  <p:stCondLst>
                                    <p:cond delay="0"/>
                                  </p:stCondLst>
                                  <p:childTnLst>
                                    <p:set>
                                      <p:cBhvr>
                                        <p:cTn dur="1" fill="hold">
                                          <p:stCondLst>
                                            <p:cond delay="0"/>
                                          </p:stCondLst>
                                        </p:cTn>
                                        <p:tgtEl>
                                          <p:spTgt spid="1040"/>
                                        </p:tgtEl>
                                        <p:attrNameLst>
                                          <p:attrName>style.visibility</p:attrName>
                                        </p:attrNameLst>
                                      </p:cBhvr>
                                      <p:to>
                                        <p:strVal val="visible"/>
                                      </p:to>
                                    </p:set>
                                    <p:anim calcmode="lin" valueType="num">
                                      <p:cBhvr additive="base">
                                        <p:cTn dur="500"/>
                                        <p:tgtEl>
                                          <p:spTgt spid="1040"/>
                                        </p:tgtEl>
                                        <p:attrNameLst>
                                          <p:attrName>ppt_x</p:attrName>
                                        </p:attrNameLst>
                                      </p:cBhvr>
                                      <p:tavLst>
                                        <p:tav fmla="" tm="0">
                                          <p:val>
                                            <p:strVal val="#ppt_x+1"/>
                                          </p:val>
                                        </p:tav>
                                        <p:tav fmla="" tm="100000">
                                          <p:val>
                                            <p:strVal val="#ppt_x"/>
                                          </p:val>
                                        </p:tav>
                                      </p:tavLst>
                                    </p:anim>
                                  </p:childTnLst>
                                </p:cTn>
                              </p:par>
                            </p:childTnLst>
                          </p:cTn>
                        </p:par>
                        <p:par>
                          <p:cTn fill="hold">
                            <p:stCondLst>
                              <p:cond delay="500"/>
                            </p:stCondLst>
                            <p:childTnLst>
                              <p:par>
                                <p:cTn fill="hold" nodeType="afterEffect" presetClass="entr" presetID="10" presetSubtype="0">
                                  <p:stCondLst>
                                    <p:cond delay="0"/>
                                  </p:stCondLst>
                                  <p:childTnLst>
                                    <p:set>
                                      <p:cBhvr>
                                        <p:cTn dur="1" fill="hold">
                                          <p:stCondLst>
                                            <p:cond delay="0"/>
                                          </p:stCondLst>
                                        </p:cTn>
                                        <p:tgtEl>
                                          <p:spTgt spid="1035"/>
                                        </p:tgtEl>
                                        <p:attrNameLst>
                                          <p:attrName>style.visibility</p:attrName>
                                        </p:attrNameLst>
                                      </p:cBhvr>
                                      <p:to>
                                        <p:strVal val="visible"/>
                                      </p:to>
                                    </p:set>
                                    <p:animEffect filter="fade" transition="in">
                                      <p:cBhvr>
                                        <p:cTn dur="500"/>
                                        <p:tgtEl>
                                          <p:spTgt spid="103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8" name="Shape 1048"/>
        <p:cNvGrpSpPr/>
        <p:nvPr/>
      </p:nvGrpSpPr>
      <p:grpSpPr>
        <a:xfrm>
          <a:off x="0" y="0"/>
          <a:ext cx="0" cy="0"/>
          <a:chOff x="0" y="0"/>
          <a:chExt cx="0" cy="0"/>
        </a:xfrm>
      </p:grpSpPr>
      <p:sp>
        <p:nvSpPr>
          <p:cNvPr id="1049" name="Google Shape;1049;p86"/>
          <p:cNvSpPr/>
          <p:nvPr/>
        </p:nvSpPr>
        <p:spPr>
          <a:xfrm>
            <a:off x="416496" y="5441950"/>
            <a:ext cx="5638800" cy="914400"/>
          </a:xfrm>
          <a:prstGeom prst="rect">
            <a:avLst/>
          </a:prstGeom>
          <a:solidFill>
            <a:schemeClr val="lt1"/>
          </a:solidFill>
          <a:ln cap="flat" cmpd="sng" w="1905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Arial"/>
              <a:ea typeface="Arial"/>
              <a:cs typeface="Arial"/>
              <a:sym typeface="Arial"/>
            </a:endParaRPr>
          </a:p>
        </p:txBody>
      </p:sp>
      <p:sp>
        <p:nvSpPr>
          <p:cNvPr id="1050" name="Google Shape;1050;p86"/>
          <p:cNvSpPr/>
          <p:nvPr/>
        </p:nvSpPr>
        <p:spPr>
          <a:xfrm>
            <a:off x="416496" y="3733800"/>
            <a:ext cx="5943600" cy="21717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cxnSp>
        <p:nvCxnSpPr>
          <p:cNvPr id="1051" name="Google Shape;1051;p86"/>
          <p:cNvCxnSpPr/>
          <p:nvPr/>
        </p:nvCxnSpPr>
        <p:spPr>
          <a:xfrm>
            <a:off x="416496" y="3733800"/>
            <a:ext cx="0" cy="1708150"/>
          </a:xfrm>
          <a:prstGeom prst="straightConnector1">
            <a:avLst/>
          </a:prstGeom>
          <a:noFill/>
          <a:ln cap="flat" cmpd="sng" w="19050">
            <a:solidFill>
              <a:srgbClr val="000000"/>
            </a:solidFill>
            <a:prstDash val="solid"/>
            <a:round/>
            <a:headEnd len="med" w="med" type="none"/>
            <a:tailEnd len="med" w="med" type="none"/>
          </a:ln>
        </p:spPr>
      </p:cxnSp>
      <p:cxnSp>
        <p:nvCxnSpPr>
          <p:cNvPr id="1052" name="Google Shape;1052;p86"/>
          <p:cNvCxnSpPr/>
          <p:nvPr/>
        </p:nvCxnSpPr>
        <p:spPr>
          <a:xfrm rot="10800000">
            <a:off x="1178496" y="4451350"/>
            <a:ext cx="0" cy="990600"/>
          </a:xfrm>
          <a:prstGeom prst="straightConnector1">
            <a:avLst/>
          </a:prstGeom>
          <a:noFill/>
          <a:ln cap="flat" cmpd="sng" w="12700">
            <a:solidFill>
              <a:srgbClr val="000000"/>
            </a:solidFill>
            <a:prstDash val="solid"/>
            <a:round/>
            <a:headEnd len="med" w="med" type="stealth"/>
            <a:tailEnd len="med" w="med" type="stealth"/>
          </a:ln>
        </p:spPr>
      </p:cxnSp>
      <p:sp>
        <p:nvSpPr>
          <p:cNvPr id="1053" name="Google Shape;1053;p86"/>
          <p:cNvSpPr txBox="1"/>
          <p:nvPr/>
        </p:nvSpPr>
        <p:spPr>
          <a:xfrm>
            <a:off x="645096" y="3848100"/>
            <a:ext cx="354013" cy="273050"/>
          </a:xfrm>
          <a:prstGeom prst="rect">
            <a:avLst/>
          </a:pr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AU" sz="1400">
                <a:solidFill>
                  <a:schemeClr val="dk1"/>
                </a:solidFill>
                <a:latin typeface="Arial"/>
                <a:ea typeface="Arial"/>
                <a:cs typeface="Arial"/>
                <a:sym typeface="Arial"/>
              </a:rPr>
              <a:t>X</a:t>
            </a:r>
            <a:endParaRPr sz="1800">
              <a:solidFill>
                <a:schemeClr val="dk1"/>
              </a:solidFill>
              <a:latin typeface="Arial"/>
              <a:ea typeface="Arial"/>
              <a:cs typeface="Arial"/>
              <a:sym typeface="Arial"/>
            </a:endParaRPr>
          </a:p>
        </p:txBody>
      </p:sp>
      <p:sp>
        <p:nvSpPr>
          <p:cNvPr id="1054" name="Google Shape;1054;p86"/>
          <p:cNvSpPr txBox="1"/>
          <p:nvPr/>
        </p:nvSpPr>
        <p:spPr>
          <a:xfrm>
            <a:off x="1559496" y="3848100"/>
            <a:ext cx="342900" cy="344488"/>
          </a:xfrm>
          <a:prstGeom prst="rect">
            <a:avLst/>
          </a:pr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AU" sz="1400">
                <a:solidFill>
                  <a:schemeClr val="dk1"/>
                </a:solidFill>
                <a:latin typeface="Arial"/>
                <a:ea typeface="Arial"/>
                <a:cs typeface="Arial"/>
                <a:sym typeface="Arial"/>
              </a:rPr>
              <a:t>X</a:t>
            </a:r>
            <a:endParaRPr sz="1800">
              <a:solidFill>
                <a:schemeClr val="dk1"/>
              </a:solidFill>
              <a:latin typeface="Arial"/>
              <a:ea typeface="Arial"/>
              <a:cs typeface="Arial"/>
              <a:sym typeface="Arial"/>
            </a:endParaRPr>
          </a:p>
        </p:txBody>
      </p:sp>
      <p:sp>
        <p:nvSpPr>
          <p:cNvPr id="1055" name="Google Shape;1055;p86"/>
          <p:cNvSpPr txBox="1"/>
          <p:nvPr/>
        </p:nvSpPr>
        <p:spPr>
          <a:xfrm>
            <a:off x="2473896" y="3962400"/>
            <a:ext cx="460375" cy="344488"/>
          </a:xfrm>
          <a:prstGeom prst="rect">
            <a:avLst/>
          </a:pr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AU" sz="1400">
                <a:solidFill>
                  <a:schemeClr val="dk1"/>
                </a:solidFill>
                <a:latin typeface="Arial"/>
                <a:ea typeface="Arial"/>
                <a:cs typeface="Arial"/>
                <a:sym typeface="Arial"/>
              </a:rPr>
              <a:t>X</a:t>
            </a:r>
            <a:endParaRPr sz="1800">
              <a:solidFill>
                <a:schemeClr val="dk1"/>
              </a:solidFill>
              <a:latin typeface="Arial"/>
              <a:ea typeface="Arial"/>
              <a:cs typeface="Arial"/>
              <a:sym typeface="Arial"/>
            </a:endParaRPr>
          </a:p>
        </p:txBody>
      </p:sp>
      <p:sp>
        <p:nvSpPr>
          <p:cNvPr id="1056" name="Google Shape;1056;p86"/>
          <p:cNvSpPr txBox="1"/>
          <p:nvPr/>
        </p:nvSpPr>
        <p:spPr>
          <a:xfrm>
            <a:off x="4863084" y="3924300"/>
            <a:ext cx="457200" cy="342900"/>
          </a:xfrm>
          <a:prstGeom prst="rect">
            <a:avLst/>
          </a:pr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AU" sz="1400">
                <a:solidFill>
                  <a:schemeClr val="dk1"/>
                </a:solidFill>
                <a:latin typeface="Arial"/>
                <a:ea typeface="Arial"/>
                <a:cs typeface="Arial"/>
                <a:sym typeface="Arial"/>
              </a:rPr>
              <a:t>X</a:t>
            </a:r>
            <a:endParaRPr sz="1800">
              <a:solidFill>
                <a:schemeClr val="dk1"/>
              </a:solidFill>
              <a:latin typeface="Arial"/>
              <a:ea typeface="Arial"/>
              <a:cs typeface="Arial"/>
              <a:sym typeface="Arial"/>
            </a:endParaRPr>
          </a:p>
        </p:txBody>
      </p:sp>
      <p:sp>
        <p:nvSpPr>
          <p:cNvPr id="1057" name="Google Shape;1057;p86"/>
          <p:cNvSpPr txBox="1"/>
          <p:nvPr/>
        </p:nvSpPr>
        <p:spPr>
          <a:xfrm>
            <a:off x="835596" y="5060950"/>
            <a:ext cx="5372100" cy="3429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AU" sz="1400">
                <a:solidFill>
                  <a:schemeClr val="dk1"/>
                </a:solidFill>
                <a:latin typeface="Arial"/>
                <a:ea typeface="Arial"/>
                <a:cs typeface="Arial"/>
                <a:sym typeface="Arial"/>
              </a:rPr>
              <a:t>Y	Y	Y	Y	Y	Y</a:t>
            </a:r>
            <a:endParaRPr sz="1800">
              <a:solidFill>
                <a:schemeClr val="dk1"/>
              </a:solidFill>
              <a:latin typeface="Arial"/>
              <a:ea typeface="Arial"/>
              <a:cs typeface="Arial"/>
              <a:sym typeface="Arial"/>
            </a:endParaRPr>
          </a:p>
        </p:txBody>
      </p:sp>
      <p:sp>
        <p:nvSpPr>
          <p:cNvPr id="1058" name="Google Shape;1058;p86"/>
          <p:cNvSpPr txBox="1"/>
          <p:nvPr/>
        </p:nvSpPr>
        <p:spPr>
          <a:xfrm>
            <a:off x="1134046" y="4716463"/>
            <a:ext cx="505267"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AU" sz="1800">
                <a:solidFill>
                  <a:schemeClr val="dk1"/>
                </a:solidFill>
                <a:latin typeface="Arial"/>
                <a:ea typeface="Arial"/>
                <a:cs typeface="Arial"/>
                <a:sym typeface="Arial"/>
              </a:rPr>
              <a:t>7m</a:t>
            </a:r>
            <a:endParaRPr/>
          </a:p>
        </p:txBody>
      </p:sp>
      <p:cxnSp>
        <p:nvCxnSpPr>
          <p:cNvPr id="1059" name="Google Shape;1059;p86"/>
          <p:cNvCxnSpPr/>
          <p:nvPr/>
        </p:nvCxnSpPr>
        <p:spPr>
          <a:xfrm>
            <a:off x="416496" y="4451350"/>
            <a:ext cx="5562600" cy="0"/>
          </a:xfrm>
          <a:prstGeom prst="straightConnector1">
            <a:avLst/>
          </a:prstGeom>
          <a:noFill/>
          <a:ln cap="flat" cmpd="sng" w="9525">
            <a:solidFill>
              <a:schemeClr val="dk1"/>
            </a:solidFill>
            <a:prstDash val="dash"/>
            <a:round/>
            <a:headEnd len="med" w="med" type="none"/>
            <a:tailEnd len="med" w="med" type="none"/>
          </a:ln>
        </p:spPr>
      </p:cxnSp>
      <p:sp>
        <p:nvSpPr>
          <p:cNvPr id="1060" name="Google Shape;1060;p86"/>
          <p:cNvSpPr txBox="1"/>
          <p:nvPr/>
        </p:nvSpPr>
        <p:spPr>
          <a:xfrm>
            <a:off x="3388296" y="5480050"/>
            <a:ext cx="342900" cy="3429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i="1" lang="en-AU" sz="1400" u="sng">
                <a:solidFill>
                  <a:srgbClr val="FF0000"/>
                </a:solidFill>
                <a:latin typeface="Arial"/>
                <a:ea typeface="Arial"/>
                <a:cs typeface="Arial"/>
                <a:sym typeface="Arial"/>
              </a:rPr>
              <a:t>R</a:t>
            </a:r>
            <a:endParaRPr sz="1800">
              <a:solidFill>
                <a:srgbClr val="FF0000"/>
              </a:solidFill>
              <a:latin typeface="Arial"/>
              <a:ea typeface="Arial"/>
              <a:cs typeface="Arial"/>
              <a:sym typeface="Arial"/>
            </a:endParaRPr>
          </a:p>
        </p:txBody>
      </p:sp>
      <p:sp>
        <p:nvSpPr>
          <p:cNvPr id="1061" name="Google Shape;1061;p86"/>
          <p:cNvSpPr txBox="1"/>
          <p:nvPr/>
        </p:nvSpPr>
        <p:spPr>
          <a:xfrm>
            <a:off x="35496" y="4343400"/>
            <a:ext cx="342900" cy="3429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i="1" lang="en-AU" sz="1400" u="sng">
                <a:solidFill>
                  <a:srgbClr val="FF0000"/>
                </a:solidFill>
                <a:latin typeface="Arial"/>
                <a:ea typeface="Arial"/>
                <a:cs typeface="Arial"/>
                <a:sym typeface="Arial"/>
              </a:rPr>
              <a:t>R</a:t>
            </a:r>
            <a:endParaRPr sz="1800">
              <a:solidFill>
                <a:srgbClr val="FF0000"/>
              </a:solidFill>
              <a:latin typeface="Arial"/>
              <a:ea typeface="Arial"/>
              <a:cs typeface="Arial"/>
              <a:sym typeface="Arial"/>
            </a:endParaRPr>
          </a:p>
        </p:txBody>
      </p:sp>
      <p:sp>
        <p:nvSpPr>
          <p:cNvPr id="1062" name="Google Shape;1062;p86"/>
          <p:cNvSpPr txBox="1"/>
          <p:nvPr/>
        </p:nvSpPr>
        <p:spPr>
          <a:xfrm>
            <a:off x="3769296" y="4487863"/>
            <a:ext cx="304800" cy="268287"/>
          </a:xfrm>
          <a:prstGeom prst="rect">
            <a:avLst/>
          </a:prstGeom>
          <a:noFill/>
          <a:ln>
            <a:noFill/>
          </a:ln>
        </p:spPr>
        <p:txBody>
          <a:bodyPr anchorCtr="0" anchor="t" bIns="36000" lIns="36000" spcFirstLastPara="1" rIns="36000" wrap="square" tIns="36000">
            <a:noAutofit/>
          </a:bodyPr>
          <a:lstStyle/>
          <a:p>
            <a:pPr indent="0" lvl="0" marL="0" marR="0" rtl="0" algn="ctr">
              <a:spcBef>
                <a:spcPts val="0"/>
              </a:spcBef>
              <a:spcAft>
                <a:spcPts val="0"/>
              </a:spcAft>
              <a:buNone/>
            </a:pPr>
            <a:r>
              <a:rPr b="1" lang="en-AU" sz="1400">
                <a:solidFill>
                  <a:schemeClr val="dk1"/>
                </a:solidFill>
                <a:latin typeface="Arial"/>
                <a:ea typeface="Arial"/>
                <a:cs typeface="Arial"/>
                <a:sym typeface="Arial"/>
              </a:rPr>
              <a:t>X</a:t>
            </a:r>
            <a:endParaRPr sz="1800">
              <a:solidFill>
                <a:schemeClr val="dk1"/>
              </a:solidFill>
              <a:latin typeface="Arial"/>
              <a:ea typeface="Arial"/>
              <a:cs typeface="Arial"/>
              <a:sym typeface="Arial"/>
            </a:endParaRPr>
          </a:p>
        </p:txBody>
      </p:sp>
      <p:sp>
        <p:nvSpPr>
          <p:cNvPr id="1063" name="Google Shape;1063;p86"/>
          <p:cNvSpPr txBox="1"/>
          <p:nvPr/>
        </p:nvSpPr>
        <p:spPr>
          <a:xfrm>
            <a:off x="3083496" y="4451350"/>
            <a:ext cx="762000" cy="152400"/>
          </a:xfrm>
          <a:prstGeom prst="rect">
            <a:avLst/>
          </a:prstGeom>
          <a:noFill/>
          <a:ln>
            <a:noFill/>
          </a:ln>
        </p:spPr>
        <p:txBody>
          <a:bodyPr anchorCtr="0" anchor="t" bIns="36000" lIns="36000" spcFirstLastPara="1" rIns="36000" wrap="square" tIns="36000">
            <a:noAutofit/>
          </a:bodyPr>
          <a:lstStyle/>
          <a:p>
            <a:pPr indent="0" lvl="0" marL="0" marR="0" rtl="0" algn="l">
              <a:spcBef>
                <a:spcPts val="0"/>
              </a:spcBef>
              <a:spcAft>
                <a:spcPts val="0"/>
              </a:spcAft>
              <a:buNone/>
            </a:pPr>
            <a:r>
              <a:rPr lang="en-AU" sz="800">
                <a:solidFill>
                  <a:schemeClr val="dk1"/>
                </a:solidFill>
                <a:latin typeface="Arial"/>
                <a:ea typeface="Arial"/>
                <a:cs typeface="Arial"/>
                <a:sym typeface="Arial"/>
              </a:rPr>
              <a:t>(la marque)</a:t>
            </a:r>
            <a:endParaRPr sz="1800">
              <a:solidFill>
                <a:schemeClr val="dk1"/>
              </a:solidFill>
              <a:latin typeface="Arial"/>
              <a:ea typeface="Arial"/>
              <a:cs typeface="Arial"/>
              <a:sym typeface="Arial"/>
            </a:endParaRPr>
          </a:p>
        </p:txBody>
      </p:sp>
      <p:sp>
        <p:nvSpPr>
          <p:cNvPr id="1064" name="Google Shape;1064;p86"/>
          <p:cNvSpPr txBox="1"/>
          <p:nvPr/>
        </p:nvSpPr>
        <p:spPr>
          <a:xfrm>
            <a:off x="3540696" y="4259263"/>
            <a:ext cx="381000" cy="268287"/>
          </a:xfrm>
          <a:prstGeom prst="rect">
            <a:avLst/>
          </a:prstGeom>
          <a:noFill/>
          <a:ln cap="flat" cmpd="sng" w="9525">
            <a:solidFill>
              <a:schemeClr val="dk1"/>
            </a:solidFill>
            <a:prstDash val="solid"/>
            <a:miter lim="800000"/>
            <a:headEnd len="sm" w="sm" type="none"/>
            <a:tailEnd len="sm" w="sm" type="none"/>
          </a:ln>
        </p:spPr>
        <p:txBody>
          <a:bodyPr anchorCtr="0" anchor="t" bIns="36000" lIns="36000" spcFirstLastPara="1" rIns="36000" wrap="square" tIns="36000">
            <a:noAutofit/>
          </a:bodyPr>
          <a:lstStyle/>
          <a:p>
            <a:pPr indent="0" lvl="0" marL="0" marR="0" rtl="0" algn="ctr">
              <a:spcBef>
                <a:spcPts val="0"/>
              </a:spcBef>
              <a:spcAft>
                <a:spcPts val="0"/>
              </a:spcAft>
              <a:buNone/>
            </a:pPr>
            <a:r>
              <a:rPr b="1" lang="en-AU" sz="1400">
                <a:solidFill>
                  <a:schemeClr val="dk1"/>
                </a:solidFill>
                <a:latin typeface="Arial"/>
                <a:ea typeface="Arial"/>
                <a:cs typeface="Arial"/>
                <a:sym typeface="Arial"/>
              </a:rPr>
              <a:t>X</a:t>
            </a:r>
            <a:endParaRPr sz="1800">
              <a:solidFill>
                <a:schemeClr val="dk1"/>
              </a:solidFill>
              <a:latin typeface="Arial"/>
              <a:ea typeface="Arial"/>
              <a:cs typeface="Arial"/>
              <a:sym typeface="Arial"/>
            </a:endParaRPr>
          </a:p>
        </p:txBody>
      </p:sp>
      <p:cxnSp>
        <p:nvCxnSpPr>
          <p:cNvPr id="1065" name="Google Shape;1065;p86"/>
          <p:cNvCxnSpPr/>
          <p:nvPr/>
        </p:nvCxnSpPr>
        <p:spPr>
          <a:xfrm>
            <a:off x="6055296" y="3765550"/>
            <a:ext cx="0" cy="1708150"/>
          </a:xfrm>
          <a:prstGeom prst="straightConnector1">
            <a:avLst/>
          </a:prstGeom>
          <a:noFill/>
          <a:ln cap="flat" cmpd="sng" w="19050">
            <a:solidFill>
              <a:srgbClr val="000000"/>
            </a:solidFill>
            <a:prstDash val="solid"/>
            <a:round/>
            <a:headEnd len="med" w="med" type="none"/>
            <a:tailEnd len="med" w="med" type="none"/>
          </a:ln>
        </p:spPr>
      </p:cxnSp>
      <p:sp>
        <p:nvSpPr>
          <p:cNvPr id="1066" name="Google Shape;1066;p86"/>
          <p:cNvSpPr/>
          <p:nvPr/>
        </p:nvSpPr>
        <p:spPr>
          <a:xfrm>
            <a:off x="251520" y="1844824"/>
            <a:ext cx="7272808" cy="914400"/>
          </a:xfrm>
          <a:prstGeom prst="rect">
            <a:avLst/>
          </a:prstGeom>
          <a:noFill/>
          <a:ln>
            <a:noFill/>
          </a:ln>
        </p:spPr>
        <p:txBody>
          <a:bodyPr anchorCtr="0" anchor="t" bIns="45700" lIns="91425" spcFirstLastPara="1" rIns="91425" wrap="square" tIns="45700">
            <a:noAutofit/>
          </a:bodyPr>
          <a:lstStyle/>
          <a:p>
            <a:pPr indent="-285750" lvl="1" marL="742950" marR="0" rtl="0" algn="l">
              <a:spcBef>
                <a:spcPts val="0"/>
              </a:spcBef>
              <a:spcAft>
                <a:spcPts val="0"/>
              </a:spcAft>
              <a:buClr>
                <a:schemeClr val="dk1"/>
              </a:buClr>
              <a:buSzPts val="2400"/>
              <a:buFont typeface="Arial"/>
              <a:buChar char="–"/>
            </a:pPr>
            <a:r>
              <a:rPr b="0" i="0" lang="en-AU" sz="2400" u="none" cap="none" strike="noStrike">
                <a:solidFill>
                  <a:schemeClr val="dk1"/>
                </a:solidFill>
                <a:latin typeface="Arial"/>
                <a:ea typeface="Arial"/>
                <a:cs typeface="Arial"/>
                <a:sym typeface="Arial"/>
              </a:rPr>
              <a:t>Central referee : 1m behind the try line in the axis of the ball</a:t>
            </a:r>
            <a:endParaRPr b="1" i="0" sz="2400" u="none" cap="none" strike="noStrike">
              <a:solidFill>
                <a:srgbClr val="7030A0"/>
              </a:solidFill>
              <a:latin typeface="Arial"/>
              <a:ea typeface="Arial"/>
              <a:cs typeface="Arial"/>
              <a:sym typeface="Arial"/>
            </a:endParaRPr>
          </a:p>
        </p:txBody>
      </p:sp>
      <p:sp>
        <p:nvSpPr>
          <p:cNvPr id="1067" name="Google Shape;1067;p86"/>
          <p:cNvSpPr/>
          <p:nvPr/>
        </p:nvSpPr>
        <p:spPr>
          <a:xfrm>
            <a:off x="251519" y="2996952"/>
            <a:ext cx="6912767" cy="609600"/>
          </a:xfrm>
          <a:prstGeom prst="rect">
            <a:avLst/>
          </a:prstGeom>
          <a:noFill/>
          <a:ln>
            <a:noFill/>
          </a:ln>
        </p:spPr>
        <p:txBody>
          <a:bodyPr anchorCtr="0" anchor="t" bIns="45700" lIns="91425" spcFirstLastPara="1" rIns="91425" wrap="square" tIns="45700">
            <a:noAutofit/>
          </a:bodyPr>
          <a:lstStyle/>
          <a:p>
            <a:pPr indent="-285750" lvl="1" marL="742950" marR="0" rtl="0" algn="l">
              <a:spcBef>
                <a:spcPts val="0"/>
              </a:spcBef>
              <a:spcAft>
                <a:spcPts val="0"/>
              </a:spcAft>
              <a:buClr>
                <a:schemeClr val="dk1"/>
              </a:buClr>
              <a:buSzPts val="2400"/>
              <a:buFont typeface="Arial"/>
              <a:buChar char="–"/>
            </a:pPr>
            <a:r>
              <a:rPr b="0" i="0" lang="en-AU" sz="2400" u="none" cap="none" strike="noStrike">
                <a:solidFill>
                  <a:schemeClr val="dk1"/>
                </a:solidFill>
                <a:latin typeface="Arial"/>
                <a:ea typeface="Arial"/>
                <a:cs typeface="Arial"/>
                <a:sym typeface="Arial"/>
              </a:rPr>
              <a:t>Sideline referees : inline with the ball</a:t>
            </a:r>
            <a:endParaRPr b="0" i="0" sz="2400" u="none" cap="none" strike="noStrike">
              <a:solidFill>
                <a:schemeClr val="dk1"/>
              </a:solidFill>
              <a:latin typeface="Arial"/>
              <a:ea typeface="Arial"/>
              <a:cs typeface="Arial"/>
              <a:sym typeface="Arial"/>
            </a:endParaRPr>
          </a:p>
        </p:txBody>
      </p:sp>
      <p:sp>
        <p:nvSpPr>
          <p:cNvPr id="1068" name="Google Shape;1068;p86"/>
          <p:cNvSpPr txBox="1"/>
          <p:nvPr/>
        </p:nvSpPr>
        <p:spPr>
          <a:xfrm>
            <a:off x="2473896" y="5899150"/>
            <a:ext cx="1402948"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AU" sz="1800">
                <a:solidFill>
                  <a:schemeClr val="dk1"/>
                </a:solidFill>
                <a:latin typeface="Arial"/>
                <a:ea typeface="Arial"/>
                <a:cs typeface="Arial"/>
                <a:sym typeface="Arial"/>
              </a:rPr>
              <a:t>In goal area</a:t>
            </a:r>
            <a:endParaRPr/>
          </a:p>
        </p:txBody>
      </p:sp>
      <p:sp>
        <p:nvSpPr>
          <p:cNvPr id="1069" name="Google Shape;1069;p86"/>
          <p:cNvSpPr txBox="1"/>
          <p:nvPr/>
        </p:nvSpPr>
        <p:spPr>
          <a:xfrm>
            <a:off x="6093396" y="4343400"/>
            <a:ext cx="342900" cy="3429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i="1" lang="en-AU" sz="1400" u="sng">
                <a:solidFill>
                  <a:srgbClr val="FF0000"/>
                </a:solidFill>
                <a:latin typeface="Arial"/>
                <a:ea typeface="Arial"/>
                <a:cs typeface="Arial"/>
                <a:sym typeface="Arial"/>
              </a:rPr>
              <a:t>R</a:t>
            </a:r>
            <a:endParaRPr sz="1800">
              <a:solidFill>
                <a:srgbClr val="FF0000"/>
              </a:solidFill>
              <a:latin typeface="Arial"/>
              <a:ea typeface="Arial"/>
              <a:cs typeface="Arial"/>
              <a:sym typeface="Arial"/>
            </a:endParaRPr>
          </a:p>
        </p:txBody>
      </p:sp>
      <p:sp>
        <p:nvSpPr>
          <p:cNvPr id="1070" name="Google Shape;1070;p8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Arial"/>
              <a:buNone/>
            </a:pPr>
            <a:r>
              <a:rPr lang="en-AU"/>
              <a:t>Position: near try line</a:t>
            </a:r>
            <a:endParaRPr/>
          </a:p>
        </p:txBody>
      </p:sp>
      <p:sp>
        <p:nvSpPr>
          <p:cNvPr id="1071" name="Google Shape;1071;p86"/>
          <p:cNvSpPr txBox="1"/>
          <p:nvPr>
            <p:ph idx="1" type="body"/>
          </p:nvPr>
        </p:nvSpPr>
        <p:spPr>
          <a:xfrm>
            <a:off x="179512" y="1268760"/>
            <a:ext cx="8435280" cy="685801"/>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Clr>
                <a:schemeClr val="dk1"/>
              </a:buClr>
              <a:buSzPts val="3200"/>
              <a:buNone/>
            </a:pPr>
            <a:r>
              <a:rPr lang="en-AU"/>
              <a:t>Position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060"/>
                                        </p:tgtEl>
                                        <p:attrNameLst>
                                          <p:attrName>style.visibility</p:attrName>
                                        </p:attrNameLst>
                                      </p:cBhvr>
                                      <p:to>
                                        <p:strVal val="visible"/>
                                      </p:to>
                                    </p:set>
                                    <p:anim calcmode="lin" valueType="num">
                                      <p:cBhvr additive="base">
                                        <p:cTn dur="500"/>
                                        <p:tgtEl>
                                          <p:spTgt spid="1060"/>
                                        </p:tgtEl>
                                        <p:attrNameLst>
                                          <p:attrName>ppt_y</p:attrName>
                                        </p:attrNameLst>
                                      </p:cBhvr>
                                      <p:tavLst>
                                        <p:tav fmla="" tm="0">
                                          <p:val>
                                            <p:strVal val="#ppt_y+1"/>
                                          </p:val>
                                        </p:tav>
                                        <p:tav fmla="" tm="100000">
                                          <p:val>
                                            <p:strVal val="#ppt_y"/>
                                          </p:val>
                                        </p:tav>
                                      </p:tavLst>
                                    </p:anim>
                                  </p:childTnLst>
                                </p:cTn>
                              </p:par>
                              <p:par>
                                <p:cTn fill="hold" nodeType="withEffect" presetClass="entr" presetID="10" presetSubtype="0">
                                  <p:stCondLst>
                                    <p:cond delay="0"/>
                                  </p:stCondLst>
                                  <p:childTnLst>
                                    <p:set>
                                      <p:cBhvr>
                                        <p:cTn dur="1" fill="hold">
                                          <p:stCondLst>
                                            <p:cond delay="0"/>
                                          </p:stCondLst>
                                        </p:cTn>
                                        <p:tgtEl>
                                          <p:spTgt spid="1066"/>
                                        </p:tgtEl>
                                        <p:attrNameLst>
                                          <p:attrName>style.visibility</p:attrName>
                                        </p:attrNameLst>
                                      </p:cBhvr>
                                      <p:to>
                                        <p:strVal val="visible"/>
                                      </p:to>
                                    </p:set>
                                    <p:animEffect filter="fade" transition="in">
                                      <p:cBhvr>
                                        <p:cTn dur="500"/>
                                        <p:tgtEl>
                                          <p:spTgt spid="106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061"/>
                                        </p:tgtEl>
                                        <p:attrNameLst>
                                          <p:attrName>style.visibility</p:attrName>
                                        </p:attrNameLst>
                                      </p:cBhvr>
                                      <p:to>
                                        <p:strVal val="visible"/>
                                      </p:to>
                                    </p:set>
                                    <p:anim calcmode="lin" valueType="num">
                                      <p:cBhvr additive="base">
                                        <p:cTn dur="500"/>
                                        <p:tgtEl>
                                          <p:spTgt spid="1061"/>
                                        </p:tgtEl>
                                        <p:attrNameLst>
                                          <p:attrName>ppt_y</p:attrName>
                                        </p:attrNameLst>
                                      </p:cBhvr>
                                      <p:tavLst>
                                        <p:tav fmla="" tm="0">
                                          <p:val>
                                            <p:strVal val="#ppt_y+1"/>
                                          </p:val>
                                        </p:tav>
                                        <p:tav fmla="" tm="100000">
                                          <p:val>
                                            <p:strVal val="#ppt_y"/>
                                          </p:val>
                                        </p:tav>
                                      </p:tavLst>
                                    </p:anim>
                                  </p:childTnLst>
                                </p:cTn>
                              </p:par>
                              <p:par>
                                <p:cTn fill="hold" nodeType="withEffect" presetClass="entr" presetID="10" presetSubtype="0">
                                  <p:stCondLst>
                                    <p:cond delay="0"/>
                                  </p:stCondLst>
                                  <p:childTnLst>
                                    <p:set>
                                      <p:cBhvr>
                                        <p:cTn dur="1" fill="hold">
                                          <p:stCondLst>
                                            <p:cond delay="0"/>
                                          </p:stCondLst>
                                        </p:cTn>
                                        <p:tgtEl>
                                          <p:spTgt spid="1067"/>
                                        </p:tgtEl>
                                        <p:attrNameLst>
                                          <p:attrName>style.visibility</p:attrName>
                                        </p:attrNameLst>
                                      </p:cBhvr>
                                      <p:to>
                                        <p:strVal val="visible"/>
                                      </p:to>
                                    </p:set>
                                    <p:animEffect filter="fade" transition="in">
                                      <p:cBhvr>
                                        <p:cTn dur="500"/>
                                        <p:tgtEl>
                                          <p:spTgt spid="1067"/>
                                        </p:tgtEl>
                                      </p:cBhvr>
                                    </p:animEffect>
                                  </p:childTnLst>
                                </p:cTn>
                              </p:par>
                              <p:par>
                                <p:cTn fill="hold" nodeType="withEffect" presetClass="entr" presetID="2" presetSubtype="4">
                                  <p:stCondLst>
                                    <p:cond delay="0"/>
                                  </p:stCondLst>
                                  <p:childTnLst>
                                    <p:set>
                                      <p:cBhvr>
                                        <p:cTn dur="1" fill="hold">
                                          <p:stCondLst>
                                            <p:cond delay="0"/>
                                          </p:stCondLst>
                                        </p:cTn>
                                        <p:tgtEl>
                                          <p:spTgt spid="1069"/>
                                        </p:tgtEl>
                                        <p:attrNameLst>
                                          <p:attrName>style.visibility</p:attrName>
                                        </p:attrNameLst>
                                      </p:cBhvr>
                                      <p:to>
                                        <p:strVal val="visible"/>
                                      </p:to>
                                    </p:set>
                                    <p:anim calcmode="lin" valueType="num">
                                      <p:cBhvr additive="base">
                                        <p:cTn dur="500"/>
                                        <p:tgtEl>
                                          <p:spTgt spid="1069"/>
                                        </p:tgtEl>
                                        <p:attrNameLst>
                                          <p:attrName>ppt_y</p:attrName>
                                        </p:attrNameLst>
                                      </p:cBhvr>
                                      <p:tavLst>
                                        <p:tav fmla="" tm="0">
                                          <p:val>
                                            <p:strVal val="#ppt_y+1"/>
                                          </p:val>
                                        </p:tav>
                                        <p:tav fmla=""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6" name="Shape 1076"/>
        <p:cNvGrpSpPr/>
        <p:nvPr/>
      </p:nvGrpSpPr>
      <p:grpSpPr>
        <a:xfrm>
          <a:off x="0" y="0"/>
          <a:ext cx="0" cy="0"/>
          <a:chOff x="0" y="0"/>
          <a:chExt cx="0" cy="0"/>
        </a:xfrm>
      </p:grpSpPr>
      <p:sp>
        <p:nvSpPr>
          <p:cNvPr id="1077" name="Google Shape;1077;p87"/>
          <p:cNvSpPr txBox="1"/>
          <p:nvPr>
            <p:ph idx="1" type="body"/>
          </p:nvPr>
        </p:nvSpPr>
        <p:spPr>
          <a:xfrm>
            <a:off x="76200" y="1196755"/>
            <a:ext cx="6477000" cy="5112563"/>
          </a:xfrm>
          <a:prstGeom prst="rect">
            <a:avLst/>
          </a:prstGeom>
          <a:noFill/>
          <a:ln>
            <a:noFill/>
          </a:ln>
        </p:spPr>
        <p:txBody>
          <a:bodyPr anchorCtr="0" anchor="t" bIns="45700" lIns="91425" spcFirstLastPara="1" rIns="91425" wrap="square" tIns="45700">
            <a:normAutofit/>
          </a:bodyPr>
          <a:lstStyle/>
          <a:p>
            <a:pPr indent="-342900" lvl="0" marL="342900" rtl="0" algn="l">
              <a:lnSpc>
                <a:spcPct val="80000"/>
              </a:lnSpc>
              <a:spcBef>
                <a:spcPts val="0"/>
              </a:spcBef>
              <a:spcAft>
                <a:spcPts val="0"/>
              </a:spcAft>
              <a:buClr>
                <a:schemeClr val="dk1"/>
              </a:buClr>
              <a:buSzPts val="2400"/>
              <a:buChar char="•"/>
            </a:pPr>
            <a:r>
              <a:rPr lang="en-AU" sz="2400"/>
              <a:t>Keep moving, stay ready (tip toe)</a:t>
            </a:r>
            <a:endParaRPr/>
          </a:p>
          <a:p>
            <a:pPr indent="-342900" lvl="0" marL="342900" rtl="0" algn="l">
              <a:lnSpc>
                <a:spcPct val="80000"/>
              </a:lnSpc>
              <a:spcBef>
                <a:spcPts val="480"/>
              </a:spcBef>
              <a:spcAft>
                <a:spcPts val="0"/>
              </a:spcAft>
              <a:buClr>
                <a:schemeClr val="dk1"/>
              </a:buClr>
              <a:buSzPts val="2400"/>
              <a:buChar char="•"/>
            </a:pPr>
            <a:r>
              <a:rPr lang="en-AU" sz="2400"/>
              <a:t>How to move to your next offside line</a:t>
            </a:r>
            <a:endParaRPr/>
          </a:p>
          <a:p>
            <a:pPr indent="-285750" lvl="1" marL="742950" rtl="0" algn="l">
              <a:lnSpc>
                <a:spcPct val="80000"/>
              </a:lnSpc>
              <a:spcBef>
                <a:spcPts val="400"/>
              </a:spcBef>
              <a:spcAft>
                <a:spcPts val="0"/>
              </a:spcAft>
              <a:buClr>
                <a:schemeClr val="dk1"/>
              </a:buClr>
              <a:buSzPts val="2000"/>
              <a:buFont typeface="Arial"/>
              <a:buChar char="•"/>
            </a:pPr>
            <a:r>
              <a:rPr lang="en-AU" sz="2000"/>
              <a:t>Sprint first ! Then reduce the speed if possible</a:t>
            </a:r>
            <a:endParaRPr/>
          </a:p>
          <a:p>
            <a:pPr indent="-285750" lvl="1" marL="742950" rtl="0" algn="l">
              <a:lnSpc>
                <a:spcPct val="80000"/>
              </a:lnSpc>
              <a:spcBef>
                <a:spcPts val="400"/>
              </a:spcBef>
              <a:spcAft>
                <a:spcPts val="0"/>
              </a:spcAft>
              <a:buClr>
                <a:schemeClr val="dk1"/>
              </a:buClr>
              <a:buSzPts val="2000"/>
              <a:buFont typeface="Arial"/>
              <a:buChar char="•"/>
            </a:pPr>
            <a:r>
              <a:rPr lang="en-AU" sz="2000"/>
              <a:t>Running backward straight</a:t>
            </a:r>
            <a:endParaRPr/>
          </a:p>
          <a:p>
            <a:pPr indent="-285750" lvl="1" marL="742950" rtl="0" algn="l">
              <a:lnSpc>
                <a:spcPct val="80000"/>
              </a:lnSpc>
              <a:spcBef>
                <a:spcPts val="400"/>
              </a:spcBef>
              <a:spcAft>
                <a:spcPts val="0"/>
              </a:spcAft>
              <a:buClr>
                <a:schemeClr val="dk1"/>
              </a:buClr>
              <a:buSzPts val="2000"/>
              <a:buFont typeface="Arial"/>
              <a:buChar char="•"/>
            </a:pPr>
            <a:r>
              <a:rPr lang="en-AU" sz="2000"/>
              <a:t>Running forward with angle (as a snake):</a:t>
            </a:r>
            <a:endParaRPr/>
          </a:p>
          <a:p>
            <a:pPr indent="-228600" lvl="2" marL="1143000" rtl="0" algn="l">
              <a:lnSpc>
                <a:spcPct val="80000"/>
              </a:lnSpc>
              <a:spcBef>
                <a:spcPts val="360"/>
              </a:spcBef>
              <a:spcAft>
                <a:spcPts val="0"/>
              </a:spcAft>
              <a:buClr>
                <a:schemeClr val="dk1"/>
              </a:buClr>
              <a:buSzPts val="1800"/>
              <a:buChar char="•"/>
            </a:pPr>
            <a:r>
              <a:rPr lang="en-AU" sz="1800"/>
              <a:t>Legs moves forward</a:t>
            </a:r>
            <a:endParaRPr sz="1800"/>
          </a:p>
          <a:p>
            <a:pPr indent="-228600" lvl="2" marL="1143000" rtl="0" algn="l">
              <a:lnSpc>
                <a:spcPct val="80000"/>
              </a:lnSpc>
              <a:spcBef>
                <a:spcPts val="360"/>
              </a:spcBef>
              <a:spcAft>
                <a:spcPts val="0"/>
              </a:spcAft>
              <a:buClr>
                <a:schemeClr val="dk1"/>
              </a:buClr>
              <a:buSzPts val="1800"/>
              <a:buChar char="•"/>
            </a:pPr>
            <a:r>
              <a:rPr lang="en-AU" sz="1800"/>
              <a:t>Eyes &amp; shoulder towards the ball</a:t>
            </a:r>
            <a:endParaRPr sz="1800"/>
          </a:p>
          <a:p>
            <a:pPr indent="-228600" lvl="2" marL="1143000" rtl="0" algn="l">
              <a:lnSpc>
                <a:spcPct val="80000"/>
              </a:lnSpc>
              <a:spcBef>
                <a:spcPts val="360"/>
              </a:spcBef>
              <a:spcAft>
                <a:spcPts val="0"/>
              </a:spcAft>
              <a:buClr>
                <a:schemeClr val="dk1"/>
              </a:buClr>
              <a:buSzPts val="1800"/>
              <a:buChar char="•"/>
            </a:pPr>
            <a:r>
              <a:rPr lang="en-AU" sz="1800"/>
              <a:t>Rotate the hips to change of direction but eyes on the ball</a:t>
            </a:r>
            <a:endParaRPr sz="1800"/>
          </a:p>
          <a:p>
            <a:pPr indent="-342900" lvl="0" marL="342900" rtl="0" algn="l">
              <a:lnSpc>
                <a:spcPct val="80000"/>
              </a:lnSpc>
              <a:spcBef>
                <a:spcPts val="480"/>
              </a:spcBef>
              <a:spcAft>
                <a:spcPts val="0"/>
              </a:spcAft>
              <a:buClr>
                <a:schemeClr val="dk1"/>
              </a:buClr>
              <a:buSzPts val="2400"/>
              <a:buChar char="•"/>
            </a:pPr>
            <a:r>
              <a:rPr lang="en-AU" sz="2400"/>
              <a:t>Set the 7m</a:t>
            </a:r>
            <a:endParaRPr/>
          </a:p>
          <a:p>
            <a:pPr indent="-285750" lvl="1" marL="742950" rtl="0" algn="l">
              <a:lnSpc>
                <a:spcPct val="80000"/>
              </a:lnSpc>
              <a:spcBef>
                <a:spcPts val="400"/>
              </a:spcBef>
              <a:spcAft>
                <a:spcPts val="0"/>
              </a:spcAft>
              <a:buClr>
                <a:schemeClr val="dk1"/>
              </a:buClr>
              <a:buSzPts val="2000"/>
              <a:buFont typeface="Arial"/>
              <a:buChar char="•"/>
            </a:pPr>
            <a:r>
              <a:rPr lang="en-AU" sz="2000"/>
              <a:t>Stop to run</a:t>
            </a:r>
            <a:endParaRPr/>
          </a:p>
          <a:p>
            <a:pPr indent="-285750" lvl="1" marL="742950" rtl="0" algn="l">
              <a:lnSpc>
                <a:spcPct val="80000"/>
              </a:lnSpc>
              <a:spcBef>
                <a:spcPts val="400"/>
              </a:spcBef>
              <a:spcAft>
                <a:spcPts val="0"/>
              </a:spcAft>
              <a:buClr>
                <a:schemeClr val="dk1"/>
              </a:buClr>
              <a:buSzPts val="2000"/>
              <a:buFont typeface="Arial"/>
              <a:buChar char="•"/>
            </a:pPr>
            <a:r>
              <a:rPr lang="en-AU" sz="2000"/>
              <a:t>Squarre (body is face to the opposite tryline)</a:t>
            </a:r>
            <a:endParaRPr/>
          </a:p>
          <a:p>
            <a:pPr indent="-342900" lvl="0" marL="342900" rtl="0" algn="l">
              <a:lnSpc>
                <a:spcPct val="80000"/>
              </a:lnSpc>
              <a:spcBef>
                <a:spcPts val="480"/>
              </a:spcBef>
              <a:spcAft>
                <a:spcPts val="0"/>
              </a:spcAft>
              <a:buClr>
                <a:schemeClr val="dk1"/>
              </a:buClr>
              <a:buSzPts val="2400"/>
              <a:buChar char="•"/>
            </a:pPr>
            <a:r>
              <a:rPr lang="en-AU" sz="2400"/>
              <a:t>Sprint </a:t>
            </a:r>
            <a:endParaRPr/>
          </a:p>
          <a:p>
            <a:pPr indent="-285750" lvl="1" marL="742950" rtl="0" algn="l">
              <a:lnSpc>
                <a:spcPct val="80000"/>
              </a:lnSpc>
              <a:spcBef>
                <a:spcPts val="400"/>
              </a:spcBef>
              <a:spcAft>
                <a:spcPts val="0"/>
              </a:spcAft>
              <a:buClr>
                <a:schemeClr val="dk1"/>
              </a:buClr>
              <a:buSzPts val="2000"/>
              <a:buFont typeface="Arial"/>
              <a:buChar char="•"/>
            </a:pPr>
            <a:r>
              <a:rPr lang="en-AU" sz="2000"/>
              <a:t>On turn over : BtG, 6th, ½, interception</a:t>
            </a:r>
            <a:endParaRPr/>
          </a:p>
          <a:p>
            <a:pPr indent="-285750" lvl="1" marL="742950" rtl="0" algn="l">
              <a:lnSpc>
                <a:spcPct val="80000"/>
              </a:lnSpc>
              <a:spcBef>
                <a:spcPts val="400"/>
              </a:spcBef>
              <a:spcAft>
                <a:spcPts val="0"/>
              </a:spcAft>
              <a:buClr>
                <a:schemeClr val="dk1"/>
              </a:buClr>
              <a:buSzPts val="2000"/>
              <a:buFont typeface="Arial"/>
              <a:buChar char="•"/>
            </a:pPr>
            <a:r>
              <a:rPr lang="en-AU" sz="2000"/>
              <a:t>On break defense</a:t>
            </a:r>
            <a:endParaRPr sz="1600"/>
          </a:p>
        </p:txBody>
      </p:sp>
      <p:cxnSp>
        <p:nvCxnSpPr>
          <p:cNvPr id="1078" name="Google Shape;1078;p87"/>
          <p:cNvCxnSpPr/>
          <p:nvPr/>
        </p:nvCxnSpPr>
        <p:spPr>
          <a:xfrm>
            <a:off x="7086600" y="2057400"/>
            <a:ext cx="1828800" cy="0"/>
          </a:xfrm>
          <a:prstGeom prst="straightConnector1">
            <a:avLst/>
          </a:prstGeom>
          <a:noFill/>
          <a:ln cap="flat" cmpd="sng" w="9525">
            <a:solidFill>
              <a:schemeClr val="dk1"/>
            </a:solidFill>
            <a:prstDash val="dash"/>
            <a:round/>
            <a:headEnd len="med" w="med" type="none"/>
            <a:tailEnd len="med" w="med" type="none"/>
          </a:ln>
        </p:spPr>
      </p:cxnSp>
      <p:cxnSp>
        <p:nvCxnSpPr>
          <p:cNvPr id="1079" name="Google Shape;1079;p87"/>
          <p:cNvCxnSpPr/>
          <p:nvPr/>
        </p:nvCxnSpPr>
        <p:spPr>
          <a:xfrm>
            <a:off x="7086600" y="2819400"/>
            <a:ext cx="1828800" cy="0"/>
          </a:xfrm>
          <a:prstGeom prst="straightConnector1">
            <a:avLst/>
          </a:prstGeom>
          <a:noFill/>
          <a:ln cap="flat" cmpd="sng" w="9525">
            <a:solidFill>
              <a:schemeClr val="dk1"/>
            </a:solidFill>
            <a:prstDash val="dash"/>
            <a:round/>
            <a:headEnd len="med" w="med" type="none"/>
            <a:tailEnd len="med" w="med" type="none"/>
          </a:ln>
        </p:spPr>
      </p:cxnSp>
      <p:cxnSp>
        <p:nvCxnSpPr>
          <p:cNvPr id="1080" name="Google Shape;1080;p87"/>
          <p:cNvCxnSpPr/>
          <p:nvPr/>
        </p:nvCxnSpPr>
        <p:spPr>
          <a:xfrm>
            <a:off x="7086600" y="3581400"/>
            <a:ext cx="1828800" cy="0"/>
          </a:xfrm>
          <a:prstGeom prst="straightConnector1">
            <a:avLst/>
          </a:prstGeom>
          <a:noFill/>
          <a:ln cap="flat" cmpd="sng" w="9525">
            <a:solidFill>
              <a:schemeClr val="dk1"/>
            </a:solidFill>
            <a:prstDash val="dash"/>
            <a:round/>
            <a:headEnd len="med" w="med" type="none"/>
            <a:tailEnd len="med" w="med" type="none"/>
          </a:ln>
        </p:spPr>
      </p:cxnSp>
      <p:cxnSp>
        <p:nvCxnSpPr>
          <p:cNvPr id="1081" name="Google Shape;1081;p87"/>
          <p:cNvCxnSpPr/>
          <p:nvPr/>
        </p:nvCxnSpPr>
        <p:spPr>
          <a:xfrm>
            <a:off x="7086600" y="4343400"/>
            <a:ext cx="1828800" cy="0"/>
          </a:xfrm>
          <a:prstGeom prst="straightConnector1">
            <a:avLst/>
          </a:prstGeom>
          <a:noFill/>
          <a:ln cap="flat" cmpd="sng" w="9525">
            <a:solidFill>
              <a:schemeClr val="dk1"/>
            </a:solidFill>
            <a:prstDash val="dash"/>
            <a:round/>
            <a:headEnd len="med" w="med" type="none"/>
            <a:tailEnd len="med" w="med" type="none"/>
          </a:ln>
        </p:spPr>
      </p:cxnSp>
      <p:grpSp>
        <p:nvGrpSpPr>
          <p:cNvPr id="1082" name="Google Shape;1082;p87"/>
          <p:cNvGrpSpPr/>
          <p:nvPr/>
        </p:nvGrpSpPr>
        <p:grpSpPr>
          <a:xfrm>
            <a:off x="6584950" y="2133600"/>
            <a:ext cx="501650" cy="685800"/>
            <a:chOff x="4148" y="1344"/>
            <a:chExt cx="316" cy="432"/>
          </a:xfrm>
        </p:grpSpPr>
        <p:cxnSp>
          <p:nvCxnSpPr>
            <p:cNvPr id="1083" name="Google Shape;1083;p87"/>
            <p:cNvCxnSpPr/>
            <p:nvPr/>
          </p:nvCxnSpPr>
          <p:spPr>
            <a:xfrm>
              <a:off x="4416" y="1344"/>
              <a:ext cx="0" cy="432"/>
            </a:xfrm>
            <a:prstGeom prst="straightConnector1">
              <a:avLst/>
            </a:prstGeom>
            <a:noFill/>
            <a:ln cap="flat" cmpd="sng" w="9525">
              <a:solidFill>
                <a:schemeClr val="dk1"/>
              </a:solidFill>
              <a:prstDash val="solid"/>
              <a:round/>
              <a:headEnd len="lg" w="lg" type="stealth"/>
              <a:tailEnd len="lg" w="lg" type="stealth"/>
            </a:ln>
          </p:spPr>
        </p:cxnSp>
        <p:sp>
          <p:nvSpPr>
            <p:cNvPr id="1084" name="Google Shape;1084;p87"/>
            <p:cNvSpPr txBox="1"/>
            <p:nvPr/>
          </p:nvSpPr>
          <p:spPr>
            <a:xfrm>
              <a:off x="4148" y="1415"/>
              <a:ext cx="316" cy="23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AU" sz="1800">
                  <a:solidFill>
                    <a:schemeClr val="dk1"/>
                  </a:solidFill>
                  <a:latin typeface="Arial"/>
                  <a:ea typeface="Arial"/>
                  <a:cs typeface="Arial"/>
                  <a:sym typeface="Arial"/>
                </a:rPr>
                <a:t>7m</a:t>
              </a:r>
              <a:endParaRPr/>
            </a:p>
          </p:txBody>
        </p:sp>
      </p:grpSp>
      <p:sp>
        <p:nvSpPr>
          <p:cNvPr id="1085" name="Google Shape;1085;p87"/>
          <p:cNvSpPr txBox="1"/>
          <p:nvPr/>
        </p:nvSpPr>
        <p:spPr>
          <a:xfrm>
            <a:off x="7315200" y="1905000"/>
            <a:ext cx="342900" cy="3429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i="1" lang="en-AU" sz="1400" u="sng">
                <a:solidFill>
                  <a:srgbClr val="FF0000"/>
                </a:solidFill>
                <a:latin typeface="Arial"/>
                <a:ea typeface="Arial"/>
                <a:cs typeface="Arial"/>
                <a:sym typeface="Arial"/>
              </a:rPr>
              <a:t>R</a:t>
            </a:r>
            <a:endParaRPr sz="1800">
              <a:solidFill>
                <a:srgbClr val="FF0000"/>
              </a:solidFill>
              <a:latin typeface="Arial"/>
              <a:ea typeface="Arial"/>
              <a:cs typeface="Arial"/>
              <a:sym typeface="Arial"/>
            </a:endParaRPr>
          </a:p>
        </p:txBody>
      </p:sp>
      <p:sp>
        <p:nvSpPr>
          <p:cNvPr id="1086" name="Google Shape;1086;p87"/>
          <p:cNvSpPr txBox="1"/>
          <p:nvPr/>
        </p:nvSpPr>
        <p:spPr>
          <a:xfrm>
            <a:off x="8534400" y="1866900"/>
            <a:ext cx="342900" cy="3429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i="1" lang="en-AU" sz="1400" u="sng">
                <a:solidFill>
                  <a:srgbClr val="FF0000"/>
                </a:solidFill>
                <a:latin typeface="Arial"/>
                <a:ea typeface="Arial"/>
                <a:cs typeface="Arial"/>
                <a:sym typeface="Arial"/>
              </a:rPr>
              <a:t>R</a:t>
            </a:r>
            <a:endParaRPr sz="1800">
              <a:solidFill>
                <a:srgbClr val="FF0000"/>
              </a:solidFill>
              <a:latin typeface="Arial"/>
              <a:ea typeface="Arial"/>
              <a:cs typeface="Arial"/>
              <a:sym typeface="Arial"/>
            </a:endParaRPr>
          </a:p>
        </p:txBody>
      </p:sp>
      <p:grpSp>
        <p:nvGrpSpPr>
          <p:cNvPr id="1087" name="Google Shape;1087;p87"/>
          <p:cNvGrpSpPr/>
          <p:nvPr/>
        </p:nvGrpSpPr>
        <p:grpSpPr>
          <a:xfrm>
            <a:off x="8001000" y="2057400"/>
            <a:ext cx="762000" cy="762000"/>
            <a:chOff x="4992" y="1296"/>
            <a:chExt cx="480" cy="480"/>
          </a:xfrm>
        </p:grpSpPr>
        <p:cxnSp>
          <p:nvCxnSpPr>
            <p:cNvPr id="1088" name="Google Shape;1088;p87"/>
            <p:cNvCxnSpPr/>
            <p:nvPr/>
          </p:nvCxnSpPr>
          <p:spPr>
            <a:xfrm flipH="1">
              <a:off x="5184" y="1296"/>
              <a:ext cx="288" cy="288"/>
            </a:xfrm>
            <a:prstGeom prst="straightConnector1">
              <a:avLst/>
            </a:prstGeom>
            <a:noFill/>
            <a:ln cap="flat" cmpd="sng" w="9525">
              <a:solidFill>
                <a:schemeClr val="dk1"/>
              </a:solidFill>
              <a:prstDash val="solid"/>
              <a:round/>
              <a:headEnd len="med" w="med" type="none"/>
              <a:tailEnd len="med" w="med" type="triangle"/>
            </a:ln>
          </p:spPr>
        </p:cxnSp>
        <p:cxnSp>
          <p:nvCxnSpPr>
            <p:cNvPr id="1089" name="Google Shape;1089;p87"/>
            <p:cNvCxnSpPr/>
            <p:nvPr/>
          </p:nvCxnSpPr>
          <p:spPr>
            <a:xfrm flipH="1">
              <a:off x="4992" y="1584"/>
              <a:ext cx="192" cy="192"/>
            </a:xfrm>
            <a:prstGeom prst="straightConnector1">
              <a:avLst/>
            </a:prstGeom>
            <a:noFill/>
            <a:ln cap="flat" cmpd="sng" w="9525">
              <a:solidFill>
                <a:schemeClr val="dk1"/>
              </a:solidFill>
              <a:prstDash val="solid"/>
              <a:round/>
              <a:headEnd len="med" w="med" type="none"/>
              <a:tailEnd len="med" w="med" type="none"/>
            </a:ln>
          </p:spPr>
        </p:cxnSp>
      </p:grpSp>
      <p:grpSp>
        <p:nvGrpSpPr>
          <p:cNvPr id="1090" name="Google Shape;1090;p87"/>
          <p:cNvGrpSpPr/>
          <p:nvPr/>
        </p:nvGrpSpPr>
        <p:grpSpPr>
          <a:xfrm>
            <a:off x="8001000" y="3581400"/>
            <a:ext cx="762000" cy="762000"/>
            <a:chOff x="4992" y="1296"/>
            <a:chExt cx="480" cy="480"/>
          </a:xfrm>
        </p:grpSpPr>
        <p:cxnSp>
          <p:nvCxnSpPr>
            <p:cNvPr id="1091" name="Google Shape;1091;p87"/>
            <p:cNvCxnSpPr/>
            <p:nvPr/>
          </p:nvCxnSpPr>
          <p:spPr>
            <a:xfrm flipH="1">
              <a:off x="5184" y="1296"/>
              <a:ext cx="288" cy="288"/>
            </a:xfrm>
            <a:prstGeom prst="straightConnector1">
              <a:avLst/>
            </a:prstGeom>
            <a:noFill/>
            <a:ln cap="flat" cmpd="sng" w="9525">
              <a:solidFill>
                <a:schemeClr val="dk1"/>
              </a:solidFill>
              <a:prstDash val="solid"/>
              <a:round/>
              <a:headEnd len="med" w="med" type="none"/>
              <a:tailEnd len="med" w="med" type="triangle"/>
            </a:ln>
          </p:spPr>
        </p:cxnSp>
        <p:cxnSp>
          <p:nvCxnSpPr>
            <p:cNvPr id="1092" name="Google Shape;1092;p87"/>
            <p:cNvCxnSpPr/>
            <p:nvPr/>
          </p:nvCxnSpPr>
          <p:spPr>
            <a:xfrm flipH="1">
              <a:off x="4992" y="1584"/>
              <a:ext cx="192" cy="192"/>
            </a:xfrm>
            <a:prstGeom prst="straightConnector1">
              <a:avLst/>
            </a:prstGeom>
            <a:noFill/>
            <a:ln cap="flat" cmpd="sng" w="9525">
              <a:solidFill>
                <a:schemeClr val="dk1"/>
              </a:solidFill>
              <a:prstDash val="solid"/>
              <a:round/>
              <a:headEnd len="med" w="med" type="none"/>
              <a:tailEnd len="med" w="med" type="none"/>
            </a:ln>
          </p:spPr>
        </p:cxnSp>
      </p:grpSp>
      <p:grpSp>
        <p:nvGrpSpPr>
          <p:cNvPr id="1093" name="Google Shape;1093;p87"/>
          <p:cNvGrpSpPr/>
          <p:nvPr/>
        </p:nvGrpSpPr>
        <p:grpSpPr>
          <a:xfrm flipH="1">
            <a:off x="8001000" y="2819400"/>
            <a:ext cx="762000" cy="762000"/>
            <a:chOff x="4992" y="1296"/>
            <a:chExt cx="480" cy="480"/>
          </a:xfrm>
        </p:grpSpPr>
        <p:cxnSp>
          <p:nvCxnSpPr>
            <p:cNvPr id="1094" name="Google Shape;1094;p87"/>
            <p:cNvCxnSpPr/>
            <p:nvPr/>
          </p:nvCxnSpPr>
          <p:spPr>
            <a:xfrm flipH="1">
              <a:off x="5184" y="1296"/>
              <a:ext cx="288" cy="288"/>
            </a:xfrm>
            <a:prstGeom prst="straightConnector1">
              <a:avLst/>
            </a:prstGeom>
            <a:noFill/>
            <a:ln cap="flat" cmpd="sng" w="9525">
              <a:solidFill>
                <a:schemeClr val="dk1"/>
              </a:solidFill>
              <a:prstDash val="solid"/>
              <a:round/>
              <a:headEnd len="med" w="med" type="none"/>
              <a:tailEnd len="med" w="med" type="triangle"/>
            </a:ln>
          </p:spPr>
        </p:cxnSp>
        <p:cxnSp>
          <p:nvCxnSpPr>
            <p:cNvPr id="1095" name="Google Shape;1095;p87"/>
            <p:cNvCxnSpPr/>
            <p:nvPr/>
          </p:nvCxnSpPr>
          <p:spPr>
            <a:xfrm flipH="1">
              <a:off x="4992" y="1584"/>
              <a:ext cx="192" cy="192"/>
            </a:xfrm>
            <a:prstGeom prst="straightConnector1">
              <a:avLst/>
            </a:prstGeom>
            <a:noFill/>
            <a:ln cap="flat" cmpd="sng" w="9525">
              <a:solidFill>
                <a:schemeClr val="dk1"/>
              </a:solidFill>
              <a:prstDash val="solid"/>
              <a:round/>
              <a:headEnd len="med" w="med" type="none"/>
              <a:tailEnd len="med" w="med" type="none"/>
            </a:ln>
          </p:spPr>
        </p:cxnSp>
      </p:grpSp>
      <p:sp>
        <p:nvSpPr>
          <p:cNvPr id="1096" name="Google Shape;1096;p87"/>
          <p:cNvSpPr txBox="1"/>
          <p:nvPr>
            <p:ph type="title"/>
          </p:nvPr>
        </p:nvSpPr>
        <p:spPr>
          <a:xfrm>
            <a:off x="755576" y="274638"/>
            <a:ext cx="7931223" cy="731618"/>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3959"/>
              <a:buFont typeface="Arial"/>
              <a:buNone/>
            </a:pPr>
            <a:r>
              <a:rPr lang="en-AU" sz="3959"/>
              <a:t>Moves</a:t>
            </a:r>
            <a:endParaRPr/>
          </a:p>
        </p:txBody>
      </p:sp>
      <p:pic>
        <p:nvPicPr>
          <p:cNvPr id="1097" name="Google Shape;1097;p87"/>
          <p:cNvPicPr preferRelativeResize="0"/>
          <p:nvPr/>
        </p:nvPicPr>
        <p:blipFill rotWithShape="1">
          <a:blip r:embed="rId3">
            <a:alphaModFix/>
          </a:blip>
          <a:srcRect b="0" l="0" r="0" t="0"/>
          <a:stretch/>
        </p:blipFill>
        <p:spPr>
          <a:xfrm>
            <a:off x="6376563" y="4709116"/>
            <a:ext cx="2566051" cy="2057401"/>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mph" presetID="8" presetSubtype="0">
                                  <p:stCondLst>
                                    <p:cond delay="0"/>
                                  </p:stCondLst>
                                  <p:childTnLst>
                                    <p:animRot by="-21600000">
                                      <p:cBhvr>
                                        <p:cTn dur="2000" fill="hold"/>
                                        <p:tgtEl>
                                          <p:spTgt spid="1086"/>
                                        </p:tgtEl>
                                        <p:attrNameLst>
                                          <p:attrName>r</p:attrName>
                                        </p:attrNameLst>
                                      </p:cBhvr>
                                    </p:animRot>
                                  </p:childTnLst>
                                </p:cTn>
                              </p:par>
                            </p:childTnLst>
                          </p:cTn>
                        </p:par>
                        <p:par>
                          <p:cTn fill="hold">
                            <p:stCondLst>
                              <p:cond delay="2000"/>
                            </p:stCondLst>
                            <p:childTnLst>
                              <p:par>
                                <p:cTn fill="hold" nodeType="afterEffect" presetClass="emph" presetID="8" presetSubtype="0">
                                  <p:stCondLst>
                                    <p:cond delay="0"/>
                                  </p:stCondLst>
                                  <p:childTnLst>
                                    <p:animRot by="-21600000">
                                      <p:cBhvr>
                                        <p:cTn dur="2000" fill="hold"/>
                                        <p:tgtEl>
                                          <p:spTgt spid="1086"/>
                                        </p:tgtEl>
                                        <p:attrNameLst>
                                          <p:attrName>r</p:attrName>
                                        </p:attrNameLst>
                                      </p:cBhvr>
                                    </p:animRot>
                                  </p:childTnLst>
                                </p:cTn>
                              </p:par>
                            </p:childTnLst>
                          </p:cTn>
                        </p:par>
                        <p:par>
                          <p:cTn fill="hold">
                            <p:stCondLst>
                              <p:cond delay="4000"/>
                            </p:stCondLst>
                            <p:childTnLst>
                              <p:par>
                                <p:cTn fill="hold" nodeType="afterEffect" presetClass="emph" presetID="8" presetSubtype="0">
                                  <p:stCondLst>
                                    <p:cond delay="0"/>
                                  </p:stCondLst>
                                  <p:childTnLst>
                                    <p:animRot by="-21600000">
                                      <p:cBhvr>
                                        <p:cTn dur="2000" fill="hold"/>
                                        <p:tgtEl>
                                          <p:spTgt spid="1086"/>
                                        </p:tgtEl>
                                        <p:attrNameLst>
                                          <p:attrName>r</p:attrName>
                                        </p:attrNameLst>
                                      </p:cBhvr>
                                    </p:animRo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2" name="Shape 1102"/>
        <p:cNvGrpSpPr/>
        <p:nvPr/>
      </p:nvGrpSpPr>
      <p:grpSpPr>
        <a:xfrm>
          <a:off x="0" y="0"/>
          <a:ext cx="0" cy="0"/>
          <a:chOff x="0" y="0"/>
          <a:chExt cx="0" cy="0"/>
        </a:xfrm>
      </p:grpSpPr>
      <p:sp>
        <p:nvSpPr>
          <p:cNvPr id="1103" name="Google Shape;1103;p88"/>
          <p:cNvSpPr txBox="1"/>
          <p:nvPr>
            <p:ph idx="1" type="body"/>
          </p:nvPr>
        </p:nvSpPr>
        <p:spPr>
          <a:xfrm>
            <a:off x="228600" y="1600200"/>
            <a:ext cx="8686800" cy="5029200"/>
          </a:xfrm>
          <a:prstGeom prst="rect">
            <a:avLst/>
          </a:prstGeom>
          <a:noFill/>
          <a:ln>
            <a:noFill/>
          </a:ln>
        </p:spPr>
        <p:txBody>
          <a:bodyPr anchorCtr="0" anchor="t" bIns="45700" lIns="91425" spcFirstLastPara="1" rIns="91425" wrap="square" tIns="45700">
            <a:normAutofit/>
          </a:bodyPr>
          <a:lstStyle/>
          <a:p>
            <a:pPr indent="-342900" lvl="0" marL="342900" rtl="0" algn="l">
              <a:lnSpc>
                <a:spcPct val="80000"/>
              </a:lnSpc>
              <a:spcBef>
                <a:spcPts val="0"/>
              </a:spcBef>
              <a:spcAft>
                <a:spcPts val="0"/>
              </a:spcAft>
              <a:buClr>
                <a:schemeClr val="dk1"/>
              </a:buClr>
              <a:buSzPts val="2400"/>
              <a:buChar char="•"/>
            </a:pPr>
            <a:r>
              <a:rPr lang="en-AU" sz="2400"/>
              <a:t>Principle : The central referee is replaced by one of the sideline referees</a:t>
            </a:r>
            <a:endParaRPr/>
          </a:p>
          <a:p>
            <a:pPr indent="-190500" lvl="0" marL="342900" rtl="0" algn="l">
              <a:lnSpc>
                <a:spcPct val="80000"/>
              </a:lnSpc>
              <a:spcBef>
                <a:spcPts val="480"/>
              </a:spcBef>
              <a:spcAft>
                <a:spcPts val="0"/>
              </a:spcAft>
              <a:buClr>
                <a:schemeClr val="dk1"/>
              </a:buClr>
              <a:buSzPts val="2400"/>
              <a:buNone/>
            </a:pPr>
            <a:r>
              <a:t/>
            </a:r>
            <a:endParaRPr sz="2400"/>
          </a:p>
          <a:p>
            <a:pPr indent="-342900" lvl="0" marL="342900" rtl="0" algn="l">
              <a:lnSpc>
                <a:spcPct val="80000"/>
              </a:lnSpc>
              <a:spcBef>
                <a:spcPts val="480"/>
              </a:spcBef>
              <a:spcAft>
                <a:spcPts val="0"/>
              </a:spcAft>
              <a:buClr>
                <a:schemeClr val="dk1"/>
              </a:buClr>
              <a:buSzPts val="2400"/>
              <a:buChar char="•"/>
            </a:pPr>
            <a:r>
              <a:rPr lang="en-AU" sz="2400"/>
              <a:t>Objectives :</a:t>
            </a:r>
            <a:endParaRPr/>
          </a:p>
          <a:p>
            <a:pPr indent="-285750" lvl="1" marL="742950" rtl="0" algn="l">
              <a:lnSpc>
                <a:spcPct val="80000"/>
              </a:lnSpc>
              <a:spcBef>
                <a:spcPts val="400"/>
              </a:spcBef>
              <a:spcAft>
                <a:spcPts val="0"/>
              </a:spcAft>
              <a:buClr>
                <a:schemeClr val="dk1"/>
              </a:buClr>
              <a:buSzPts val="2000"/>
              <a:buFont typeface="Arial"/>
              <a:buChar char="•"/>
            </a:pPr>
            <a:r>
              <a:rPr lang="en-AU" sz="2000"/>
              <a:t>Share the work load 🡺 Fresh brain/legs</a:t>
            </a:r>
            <a:endParaRPr sz="2000"/>
          </a:p>
          <a:p>
            <a:pPr indent="-285750" lvl="1" marL="742950" rtl="0" algn="l">
              <a:lnSpc>
                <a:spcPct val="80000"/>
              </a:lnSpc>
              <a:spcBef>
                <a:spcPts val="400"/>
              </a:spcBef>
              <a:spcAft>
                <a:spcPts val="0"/>
              </a:spcAft>
              <a:buClr>
                <a:schemeClr val="dk1"/>
              </a:buClr>
              <a:buSzPts val="2000"/>
              <a:buFont typeface="Arial"/>
              <a:buChar char="•"/>
            </a:pPr>
            <a:r>
              <a:rPr lang="en-AU" sz="2000"/>
              <a:t>Follow the game intensity</a:t>
            </a:r>
            <a:endParaRPr sz="2000"/>
          </a:p>
          <a:p>
            <a:pPr indent="-285750" lvl="1" marL="742950" rtl="0" algn="l">
              <a:lnSpc>
                <a:spcPct val="80000"/>
              </a:lnSpc>
              <a:spcBef>
                <a:spcPts val="400"/>
              </a:spcBef>
              <a:spcAft>
                <a:spcPts val="0"/>
              </a:spcAft>
              <a:buClr>
                <a:schemeClr val="dk1"/>
              </a:buClr>
              <a:buSzPts val="2000"/>
              <a:buFont typeface="Arial"/>
              <a:buChar char="•"/>
            </a:pPr>
            <a:r>
              <a:rPr lang="en-AU" sz="2000"/>
              <a:t>Permit to referee several games by days over several days with a high referee level</a:t>
            </a:r>
            <a:endParaRPr sz="2000"/>
          </a:p>
          <a:p>
            <a:pPr indent="-285750" lvl="1" marL="742950" rtl="0" algn="l">
              <a:lnSpc>
                <a:spcPct val="80000"/>
              </a:lnSpc>
              <a:spcBef>
                <a:spcPts val="400"/>
              </a:spcBef>
              <a:spcAft>
                <a:spcPts val="0"/>
              </a:spcAft>
              <a:buClr>
                <a:schemeClr val="dk1"/>
              </a:buClr>
              <a:buSzPts val="2000"/>
              <a:buFont typeface="Arial"/>
              <a:buChar char="•"/>
            </a:pPr>
            <a:r>
              <a:rPr lang="en-AU" sz="2000"/>
              <a:t>Learning</a:t>
            </a:r>
            <a:endParaRPr/>
          </a:p>
          <a:p>
            <a:pPr indent="-285750" lvl="1" marL="742950" rtl="0" algn="l">
              <a:lnSpc>
                <a:spcPct val="80000"/>
              </a:lnSpc>
              <a:spcBef>
                <a:spcPts val="400"/>
              </a:spcBef>
              <a:spcAft>
                <a:spcPts val="0"/>
              </a:spcAft>
              <a:buClr>
                <a:schemeClr val="dk1"/>
              </a:buClr>
              <a:buSzPts val="2000"/>
              <a:buFont typeface="Arial"/>
              <a:buChar char="•"/>
            </a:pPr>
            <a:r>
              <a:rPr lang="en-AU" sz="2000"/>
              <a:t>Stay in control at any time as a TEAM</a:t>
            </a:r>
            <a:endParaRPr sz="2000"/>
          </a:p>
          <a:p>
            <a:pPr indent="-190500" lvl="0" marL="342900" rtl="0" algn="l">
              <a:lnSpc>
                <a:spcPct val="80000"/>
              </a:lnSpc>
              <a:spcBef>
                <a:spcPts val="480"/>
              </a:spcBef>
              <a:spcAft>
                <a:spcPts val="0"/>
              </a:spcAft>
              <a:buClr>
                <a:schemeClr val="dk1"/>
              </a:buClr>
              <a:buSzPts val="2400"/>
              <a:buNone/>
            </a:pPr>
            <a:r>
              <a:t/>
            </a:r>
            <a:endParaRPr sz="2400"/>
          </a:p>
          <a:p>
            <a:pPr indent="-342900" lvl="0" marL="342900" rtl="0" algn="l">
              <a:lnSpc>
                <a:spcPct val="80000"/>
              </a:lnSpc>
              <a:spcBef>
                <a:spcPts val="480"/>
              </a:spcBef>
              <a:spcAft>
                <a:spcPts val="0"/>
              </a:spcAft>
              <a:buClr>
                <a:schemeClr val="dk1"/>
              </a:buClr>
              <a:buSzPts val="2400"/>
              <a:buChar char="•"/>
            </a:pPr>
            <a:r>
              <a:rPr lang="en-AU" sz="2400"/>
              <a:t>Must not slow the game</a:t>
            </a:r>
            <a:endParaRPr sz="2400"/>
          </a:p>
          <a:p>
            <a:pPr indent="-342900" lvl="0" marL="342900" rtl="0" algn="l">
              <a:lnSpc>
                <a:spcPct val="80000"/>
              </a:lnSpc>
              <a:spcBef>
                <a:spcPts val="480"/>
              </a:spcBef>
              <a:spcAft>
                <a:spcPts val="0"/>
              </a:spcAft>
              <a:buClr>
                <a:schemeClr val="dk1"/>
              </a:buClr>
              <a:buSzPts val="2400"/>
              <a:buChar char="•"/>
            </a:pPr>
            <a:r>
              <a:rPr lang="en-AU" sz="2400"/>
              <a:t>Key words : team &amp; anticipation</a:t>
            </a:r>
            <a:endParaRPr/>
          </a:p>
        </p:txBody>
      </p:sp>
      <p:sp>
        <p:nvSpPr>
          <p:cNvPr id="1104" name="Google Shape;1104;p8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000"/>
              <a:buFont typeface="Arial"/>
              <a:buNone/>
            </a:pPr>
            <a:r>
              <a:rPr lang="en-AU" sz="4000"/>
              <a:t>Interchange : Principles</a:t>
            </a:r>
            <a:endParaRPr/>
          </a:p>
        </p:txBody>
      </p:sp>
    </p:spTree>
  </p:cSld>
  <p:clrMapOvr>
    <a:masterClrMapping/>
  </p:clrMapOvr>
</p:sld>
</file>

<file path=ppt/slides/slide8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9" name="Shape 1109"/>
        <p:cNvGrpSpPr/>
        <p:nvPr/>
      </p:nvGrpSpPr>
      <p:grpSpPr>
        <a:xfrm>
          <a:off x="0" y="0"/>
          <a:ext cx="0" cy="0"/>
          <a:chOff x="0" y="0"/>
          <a:chExt cx="0" cy="0"/>
        </a:xfrm>
      </p:grpSpPr>
      <p:sp>
        <p:nvSpPr>
          <p:cNvPr id="1110" name="Google Shape;1110;p89"/>
          <p:cNvSpPr txBox="1"/>
          <p:nvPr>
            <p:ph idx="1" type="body"/>
          </p:nvPr>
        </p:nvSpPr>
        <p:spPr>
          <a:xfrm>
            <a:off x="61664" y="1340768"/>
            <a:ext cx="8686800" cy="5029200"/>
          </a:xfrm>
          <a:prstGeom prst="rect">
            <a:avLst/>
          </a:prstGeom>
          <a:noFill/>
          <a:ln>
            <a:noFill/>
          </a:ln>
        </p:spPr>
        <p:txBody>
          <a:bodyPr anchorCtr="0" anchor="t" bIns="45700" lIns="91425" spcFirstLastPara="1" rIns="91425" wrap="square" tIns="45700">
            <a:normAutofit/>
          </a:bodyPr>
          <a:lstStyle/>
          <a:p>
            <a:pPr indent="-457200" lvl="0" marL="457200" rtl="0" algn="l">
              <a:lnSpc>
                <a:spcPct val="80000"/>
              </a:lnSpc>
              <a:spcBef>
                <a:spcPts val="0"/>
              </a:spcBef>
              <a:spcAft>
                <a:spcPts val="0"/>
              </a:spcAft>
              <a:buClr>
                <a:schemeClr val="dk1"/>
              </a:buClr>
              <a:buSzPts val="2000"/>
              <a:buFont typeface="Arial"/>
              <a:buAutoNum type="arabicPeriod"/>
            </a:pPr>
            <a:r>
              <a:rPr b="1" lang="en-AU" sz="2000"/>
              <a:t>The sideline </a:t>
            </a:r>
            <a:r>
              <a:rPr lang="en-AU" sz="2000"/>
              <a:t>referee</a:t>
            </a:r>
            <a:r>
              <a:rPr b="1" lang="en-AU" sz="2000"/>
              <a:t> reads the play </a:t>
            </a:r>
            <a:r>
              <a:rPr lang="en-AU" sz="2000"/>
              <a:t>to anticipate when the ball is coming on his/her side</a:t>
            </a:r>
            <a:endParaRPr sz="2000"/>
          </a:p>
          <a:p>
            <a:pPr indent="-457200" lvl="0" marL="457200" rtl="0" algn="l">
              <a:lnSpc>
                <a:spcPct val="80000"/>
              </a:lnSpc>
              <a:spcBef>
                <a:spcPts val="400"/>
              </a:spcBef>
              <a:spcAft>
                <a:spcPts val="0"/>
              </a:spcAft>
              <a:buClr>
                <a:schemeClr val="dk1"/>
              </a:buClr>
              <a:buSzPts val="2000"/>
              <a:buFont typeface="Arial"/>
              <a:buAutoNum type="arabicPeriod"/>
            </a:pPr>
            <a:r>
              <a:rPr lang="en-AU" sz="2000"/>
              <a:t>The </a:t>
            </a:r>
            <a:r>
              <a:rPr b="1" lang="en-AU" sz="2000"/>
              <a:t>sideline</a:t>
            </a:r>
            <a:r>
              <a:rPr lang="en-AU" sz="2000"/>
              <a:t> referee </a:t>
            </a:r>
            <a:r>
              <a:rPr b="1" lang="en-AU" sz="2000"/>
              <a:t>decides</a:t>
            </a:r>
            <a:r>
              <a:rPr lang="en-AU" sz="2000"/>
              <a:t> to take the field before the ball comes</a:t>
            </a:r>
            <a:endParaRPr sz="2000"/>
          </a:p>
          <a:p>
            <a:pPr indent="-330200" lvl="0" marL="457200" rtl="0" algn="l">
              <a:lnSpc>
                <a:spcPct val="80000"/>
              </a:lnSpc>
              <a:spcBef>
                <a:spcPts val="400"/>
              </a:spcBef>
              <a:spcAft>
                <a:spcPts val="0"/>
              </a:spcAft>
              <a:buClr>
                <a:schemeClr val="dk1"/>
              </a:buClr>
              <a:buSzPts val="2000"/>
              <a:buFont typeface="Arial"/>
              <a:buNone/>
            </a:pPr>
            <a:r>
              <a:t/>
            </a:r>
            <a:endParaRPr sz="2000"/>
          </a:p>
          <a:p>
            <a:pPr indent="-457200" lvl="0" marL="457200" rtl="0" algn="l">
              <a:lnSpc>
                <a:spcPct val="80000"/>
              </a:lnSpc>
              <a:spcBef>
                <a:spcPts val="400"/>
              </a:spcBef>
              <a:spcAft>
                <a:spcPts val="0"/>
              </a:spcAft>
              <a:buClr>
                <a:schemeClr val="dk1"/>
              </a:buClr>
              <a:buSzPts val="2000"/>
              <a:buFont typeface="Arial"/>
              <a:buAutoNum type="arabicPeriod"/>
            </a:pPr>
            <a:r>
              <a:rPr lang="en-AU" sz="2000"/>
              <a:t>When the </a:t>
            </a:r>
            <a:r>
              <a:rPr b="1" lang="en-AU" sz="2000"/>
              <a:t>sideline</a:t>
            </a:r>
            <a:r>
              <a:rPr lang="en-AU" sz="2000"/>
              <a:t> refere is entering he </a:t>
            </a:r>
            <a:r>
              <a:rPr b="1" lang="en-AU" sz="2000"/>
              <a:t>keeps talking</a:t>
            </a:r>
            <a:r>
              <a:rPr lang="en-AU" sz="2000"/>
              <a:t> to the link and the winger</a:t>
            </a:r>
            <a:endParaRPr sz="2000"/>
          </a:p>
          <a:p>
            <a:pPr indent="-457200" lvl="0" marL="457200" rtl="0" algn="l">
              <a:lnSpc>
                <a:spcPct val="80000"/>
              </a:lnSpc>
              <a:spcBef>
                <a:spcPts val="400"/>
              </a:spcBef>
              <a:spcAft>
                <a:spcPts val="0"/>
              </a:spcAft>
              <a:buClr>
                <a:schemeClr val="dk1"/>
              </a:buClr>
              <a:buSzPts val="2000"/>
              <a:buFont typeface="Arial"/>
              <a:buAutoNum type="arabicPeriod"/>
            </a:pPr>
            <a:r>
              <a:rPr lang="en-AU" sz="2000"/>
              <a:t>When the sideline referee is ready, he says to the central referee that now he is in control: « Peter, I’ve got ! »</a:t>
            </a:r>
            <a:endParaRPr/>
          </a:p>
          <a:p>
            <a:pPr indent="-330200" lvl="0" marL="457200" rtl="0" algn="l">
              <a:lnSpc>
                <a:spcPct val="80000"/>
              </a:lnSpc>
              <a:spcBef>
                <a:spcPts val="400"/>
              </a:spcBef>
              <a:spcAft>
                <a:spcPts val="0"/>
              </a:spcAft>
              <a:buClr>
                <a:schemeClr val="dk1"/>
              </a:buClr>
              <a:buSzPts val="2000"/>
              <a:buFont typeface="Arial"/>
              <a:buNone/>
            </a:pPr>
            <a:r>
              <a:t/>
            </a:r>
            <a:endParaRPr sz="2000"/>
          </a:p>
          <a:p>
            <a:pPr indent="-457200" lvl="0" marL="457200" rtl="0" algn="l">
              <a:lnSpc>
                <a:spcPct val="80000"/>
              </a:lnSpc>
              <a:spcBef>
                <a:spcPts val="400"/>
              </a:spcBef>
              <a:spcAft>
                <a:spcPts val="0"/>
              </a:spcAft>
              <a:buClr>
                <a:schemeClr val="dk1"/>
              </a:buClr>
              <a:buSzPts val="2000"/>
              <a:buFont typeface="Arial"/>
              <a:buAutoNum type="arabicPeriod"/>
            </a:pPr>
            <a:r>
              <a:rPr lang="en-AU" sz="2000"/>
              <a:t>The previous sideline referee becomes the central referee. Now, he focuses more on the mid players.</a:t>
            </a:r>
            <a:endParaRPr/>
          </a:p>
          <a:p>
            <a:pPr indent="-457200" lvl="0" marL="457200" rtl="0" algn="l">
              <a:lnSpc>
                <a:spcPct val="80000"/>
              </a:lnSpc>
              <a:spcBef>
                <a:spcPts val="400"/>
              </a:spcBef>
              <a:spcAft>
                <a:spcPts val="0"/>
              </a:spcAft>
              <a:buClr>
                <a:schemeClr val="dk1"/>
              </a:buClr>
              <a:buSzPts val="2000"/>
              <a:buFont typeface="Arial"/>
              <a:buAutoNum type="arabicPeriod"/>
            </a:pPr>
            <a:r>
              <a:rPr lang="en-AU" sz="2000"/>
              <a:t>The previous central referee leaves the field </a:t>
            </a:r>
            <a:r>
              <a:rPr b="1" lang="en-AU" sz="2000"/>
              <a:t>BEHIND</a:t>
            </a:r>
            <a:r>
              <a:rPr lang="en-AU" sz="2000"/>
              <a:t> the new central referee. He becomes the side line referee. He keeps talking but to the link and the winger before he reaches the sideline.</a:t>
            </a:r>
            <a:endParaRPr/>
          </a:p>
          <a:p>
            <a:pPr indent="-457200" lvl="0" marL="457200" rtl="0" algn="l">
              <a:lnSpc>
                <a:spcPct val="80000"/>
              </a:lnSpc>
              <a:spcBef>
                <a:spcPts val="400"/>
              </a:spcBef>
              <a:spcAft>
                <a:spcPts val="0"/>
              </a:spcAft>
              <a:buClr>
                <a:schemeClr val="dk1"/>
              </a:buClr>
              <a:buSzPts val="2000"/>
              <a:buFont typeface="Arial"/>
              <a:buAutoNum type="arabicPeriod"/>
            </a:pPr>
            <a:r>
              <a:rPr lang="en-AU" sz="2000"/>
              <a:t>The new sideline referee realignes with the central referee</a:t>
            </a:r>
            <a:endParaRPr/>
          </a:p>
        </p:txBody>
      </p:sp>
      <p:sp>
        <p:nvSpPr>
          <p:cNvPr id="1111" name="Google Shape;1111;p89"/>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000"/>
              <a:buFont typeface="Arial"/>
              <a:buNone/>
            </a:pPr>
            <a:r>
              <a:rPr lang="en-AU" sz="4000"/>
              <a:t>Interchange : How</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2" name="Shape 142"/>
        <p:cNvGrpSpPr/>
        <p:nvPr/>
      </p:nvGrpSpPr>
      <p:grpSpPr>
        <a:xfrm>
          <a:off x="0" y="0"/>
          <a:ext cx="0" cy="0"/>
          <a:chOff x="0" y="0"/>
          <a:chExt cx="0" cy="0"/>
        </a:xfrm>
      </p:grpSpPr>
      <p:sp>
        <p:nvSpPr>
          <p:cNvPr id="143" name="Google Shape;143;p9"/>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Arial"/>
              <a:buNone/>
            </a:pPr>
            <a:r>
              <a:rPr lang="en-AU"/>
              <a:t>Aim</a:t>
            </a:r>
            <a:endParaRPr/>
          </a:p>
        </p:txBody>
      </p:sp>
      <p:grpSp>
        <p:nvGrpSpPr>
          <p:cNvPr id="144" name="Google Shape;144;p9"/>
          <p:cNvGrpSpPr/>
          <p:nvPr/>
        </p:nvGrpSpPr>
        <p:grpSpPr>
          <a:xfrm>
            <a:off x="457200" y="1600752"/>
            <a:ext cx="8229600" cy="4524857"/>
            <a:chOff x="0" y="552"/>
            <a:chExt cx="8229600" cy="4524857"/>
          </a:xfrm>
        </p:grpSpPr>
        <p:sp>
          <p:nvSpPr>
            <p:cNvPr id="145" name="Google Shape;145;p9"/>
            <p:cNvSpPr/>
            <p:nvPr/>
          </p:nvSpPr>
          <p:spPr>
            <a:xfrm>
              <a:off x="0" y="552"/>
              <a:ext cx="8229600" cy="1292816"/>
            </a:xfrm>
            <a:prstGeom prst="roundRect">
              <a:avLst>
                <a:gd fmla="val 10000" name="adj"/>
              </a:avLst>
            </a:prstGeom>
            <a:solidFill>
              <a:srgbClr val="E7CFC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6" name="Google Shape;146;p9"/>
            <p:cNvSpPr/>
            <p:nvPr/>
          </p:nvSpPr>
          <p:spPr>
            <a:xfrm>
              <a:off x="391077" y="291436"/>
              <a:ext cx="711049" cy="711049"/>
            </a:xfrm>
            <a:prstGeom prst="rect">
              <a:avLst/>
            </a:prstGeom>
            <a:blipFill rotWithShape="1">
              <a:blip r:embed="rId3">
                <a:alphaModFix/>
              </a:blip>
              <a:stretch>
                <a:fillRect b="0" l="0" r="0" t="0"/>
              </a:stretch>
            </a:blip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7" name="Google Shape;147;p9"/>
            <p:cNvSpPr/>
            <p:nvPr/>
          </p:nvSpPr>
          <p:spPr>
            <a:xfrm>
              <a:off x="1493203" y="552"/>
              <a:ext cx="6736396" cy="1292816"/>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8" name="Google Shape;148;p9"/>
            <p:cNvSpPr txBox="1"/>
            <p:nvPr/>
          </p:nvSpPr>
          <p:spPr>
            <a:xfrm>
              <a:off x="1493203" y="552"/>
              <a:ext cx="6736396" cy="1292816"/>
            </a:xfrm>
            <a:prstGeom prst="rect">
              <a:avLst/>
            </a:prstGeom>
            <a:noFill/>
            <a:ln>
              <a:noFill/>
            </a:ln>
          </p:spPr>
          <p:txBody>
            <a:bodyPr anchorCtr="0" anchor="ctr" bIns="136800" lIns="136800" spcFirstLastPara="1" rIns="136800" wrap="square" tIns="136800">
              <a:noAutofit/>
            </a:bodyPr>
            <a:lstStyle/>
            <a:p>
              <a:pPr indent="0" lvl="0" marL="0" marR="0" rtl="0" algn="l">
                <a:lnSpc>
                  <a:spcPct val="90000"/>
                </a:lnSpc>
                <a:spcBef>
                  <a:spcPts val="0"/>
                </a:spcBef>
                <a:spcAft>
                  <a:spcPts val="0"/>
                </a:spcAft>
                <a:buClr>
                  <a:schemeClr val="dk1"/>
                </a:buClr>
                <a:buSzPts val="2500"/>
                <a:buFont typeface="Arial"/>
                <a:buNone/>
              </a:pPr>
              <a:r>
                <a:rPr b="0" i="0" lang="en-AU" sz="2500" u="none" cap="none" strike="noStrike">
                  <a:solidFill>
                    <a:schemeClr val="dk1"/>
                  </a:solidFill>
                  <a:latin typeface="Arial"/>
                  <a:ea typeface="Arial"/>
                  <a:cs typeface="Arial"/>
                  <a:sym typeface="Arial"/>
                </a:rPr>
                <a:t>Identify the characteristics necessary to enhance the performance of a Referee</a:t>
              </a:r>
              <a:endParaRPr b="0" i="0" sz="2500" u="none" cap="none" strike="noStrike">
                <a:solidFill>
                  <a:schemeClr val="dk1"/>
                </a:solidFill>
                <a:latin typeface="Arial"/>
                <a:ea typeface="Arial"/>
                <a:cs typeface="Arial"/>
                <a:sym typeface="Arial"/>
              </a:endParaRPr>
            </a:p>
          </p:txBody>
        </p:sp>
        <p:sp>
          <p:nvSpPr>
            <p:cNvPr id="149" name="Google Shape;149;p9"/>
            <p:cNvSpPr/>
            <p:nvPr/>
          </p:nvSpPr>
          <p:spPr>
            <a:xfrm>
              <a:off x="0" y="1616573"/>
              <a:ext cx="8229600" cy="1292816"/>
            </a:xfrm>
            <a:prstGeom prst="roundRect">
              <a:avLst>
                <a:gd fmla="val 10000" name="adj"/>
              </a:avLst>
            </a:prstGeom>
            <a:solidFill>
              <a:srgbClr val="E7CFC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0" name="Google Shape;150;p9"/>
            <p:cNvSpPr/>
            <p:nvPr/>
          </p:nvSpPr>
          <p:spPr>
            <a:xfrm>
              <a:off x="391077" y="1907456"/>
              <a:ext cx="711049" cy="711049"/>
            </a:xfrm>
            <a:prstGeom prst="rect">
              <a:avLst/>
            </a:prstGeom>
            <a:blipFill rotWithShape="1">
              <a:blip r:embed="rId4">
                <a:alphaModFix/>
              </a:blip>
              <a:stretch>
                <a:fillRect b="0" l="0" r="0" t="0"/>
              </a:stretch>
            </a:blip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1" name="Google Shape;151;p9"/>
            <p:cNvSpPr/>
            <p:nvPr/>
          </p:nvSpPr>
          <p:spPr>
            <a:xfrm>
              <a:off x="1493203" y="1616573"/>
              <a:ext cx="6736396" cy="1292816"/>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2" name="Google Shape;152;p9"/>
            <p:cNvSpPr txBox="1"/>
            <p:nvPr/>
          </p:nvSpPr>
          <p:spPr>
            <a:xfrm>
              <a:off x="1493203" y="1616573"/>
              <a:ext cx="6736396" cy="1292816"/>
            </a:xfrm>
            <a:prstGeom prst="rect">
              <a:avLst/>
            </a:prstGeom>
            <a:noFill/>
            <a:ln>
              <a:noFill/>
            </a:ln>
          </p:spPr>
          <p:txBody>
            <a:bodyPr anchorCtr="0" anchor="ctr" bIns="136800" lIns="136800" spcFirstLastPara="1" rIns="136800" wrap="square" tIns="136800">
              <a:noAutofit/>
            </a:bodyPr>
            <a:lstStyle/>
            <a:p>
              <a:pPr indent="0" lvl="0" marL="0" marR="0" rtl="0" algn="l">
                <a:lnSpc>
                  <a:spcPct val="90000"/>
                </a:lnSpc>
                <a:spcBef>
                  <a:spcPts val="0"/>
                </a:spcBef>
                <a:spcAft>
                  <a:spcPts val="0"/>
                </a:spcAft>
                <a:buClr>
                  <a:schemeClr val="dk1"/>
                </a:buClr>
                <a:buSzPts val="2500"/>
                <a:buFont typeface="Arial"/>
                <a:buNone/>
              </a:pPr>
              <a:r>
                <a:rPr b="0" i="0" lang="en-AU" sz="2500" u="none" cap="none" strike="noStrike">
                  <a:solidFill>
                    <a:schemeClr val="dk1"/>
                  </a:solidFill>
                  <a:latin typeface="Arial"/>
                  <a:ea typeface="Arial"/>
                  <a:cs typeface="Arial"/>
                  <a:sym typeface="Arial"/>
                </a:rPr>
                <a:t>Understand the reasons for the behaviour expected of a Referee</a:t>
              </a:r>
              <a:endParaRPr b="0" i="0" sz="2500" u="none" cap="none" strike="noStrike">
                <a:solidFill>
                  <a:schemeClr val="dk1"/>
                </a:solidFill>
                <a:latin typeface="Arial"/>
                <a:ea typeface="Arial"/>
                <a:cs typeface="Arial"/>
                <a:sym typeface="Arial"/>
              </a:endParaRPr>
            </a:p>
          </p:txBody>
        </p:sp>
        <p:sp>
          <p:nvSpPr>
            <p:cNvPr id="153" name="Google Shape;153;p9"/>
            <p:cNvSpPr/>
            <p:nvPr/>
          </p:nvSpPr>
          <p:spPr>
            <a:xfrm>
              <a:off x="0" y="3232593"/>
              <a:ext cx="8229600" cy="1292816"/>
            </a:xfrm>
            <a:prstGeom prst="roundRect">
              <a:avLst>
                <a:gd fmla="val 10000" name="adj"/>
              </a:avLst>
            </a:prstGeom>
            <a:solidFill>
              <a:srgbClr val="E7CFC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4" name="Google Shape;154;p9"/>
            <p:cNvSpPr/>
            <p:nvPr/>
          </p:nvSpPr>
          <p:spPr>
            <a:xfrm>
              <a:off x="391077" y="3523477"/>
              <a:ext cx="711049" cy="711049"/>
            </a:xfrm>
            <a:prstGeom prst="rect">
              <a:avLst/>
            </a:prstGeom>
            <a:blipFill rotWithShape="1">
              <a:blip r:embed="rId3">
                <a:alphaModFix/>
              </a:blip>
              <a:stretch>
                <a:fillRect b="0" l="0" r="0" t="0"/>
              </a:stretch>
            </a:blip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5" name="Google Shape;155;p9"/>
            <p:cNvSpPr/>
            <p:nvPr/>
          </p:nvSpPr>
          <p:spPr>
            <a:xfrm>
              <a:off x="1493203" y="3232593"/>
              <a:ext cx="6736396" cy="1292816"/>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6" name="Google Shape;156;p9"/>
            <p:cNvSpPr txBox="1"/>
            <p:nvPr/>
          </p:nvSpPr>
          <p:spPr>
            <a:xfrm>
              <a:off x="1493203" y="3232593"/>
              <a:ext cx="6736396" cy="1292816"/>
            </a:xfrm>
            <a:prstGeom prst="rect">
              <a:avLst/>
            </a:prstGeom>
            <a:noFill/>
            <a:ln>
              <a:noFill/>
            </a:ln>
          </p:spPr>
          <p:txBody>
            <a:bodyPr anchorCtr="0" anchor="ctr" bIns="136800" lIns="136800" spcFirstLastPara="1" rIns="136800" wrap="square" tIns="136800">
              <a:noAutofit/>
            </a:bodyPr>
            <a:lstStyle/>
            <a:p>
              <a:pPr indent="0" lvl="0" marL="0" marR="0" rtl="0" algn="l">
                <a:lnSpc>
                  <a:spcPct val="90000"/>
                </a:lnSpc>
                <a:spcBef>
                  <a:spcPts val="0"/>
                </a:spcBef>
                <a:spcAft>
                  <a:spcPts val="0"/>
                </a:spcAft>
                <a:buClr>
                  <a:schemeClr val="dk1"/>
                </a:buClr>
                <a:buSzPts val="2500"/>
                <a:buFont typeface="Arial"/>
                <a:buNone/>
              </a:pPr>
              <a:r>
                <a:rPr b="0" i="0" lang="en-AU" sz="2500" u="none" cap="none" strike="noStrike">
                  <a:solidFill>
                    <a:schemeClr val="dk1"/>
                  </a:solidFill>
                  <a:latin typeface="Arial"/>
                  <a:ea typeface="Arial"/>
                  <a:cs typeface="Arial"/>
                  <a:sym typeface="Arial"/>
                </a:rPr>
                <a:t>Identify ways of improving personal performance. </a:t>
              </a:r>
              <a:endParaRPr b="0" i="0" sz="2500" u="none" cap="none" strike="noStrike">
                <a:solidFill>
                  <a:schemeClr val="dk1"/>
                </a:solidFill>
                <a:latin typeface="Arial"/>
                <a:ea typeface="Arial"/>
                <a:cs typeface="Arial"/>
                <a:sym typeface="Arial"/>
              </a:endParaRPr>
            </a:p>
          </p:txBody>
        </p:sp>
      </p:grpSp>
    </p:spTree>
  </p:cSld>
  <p:clrMapOvr>
    <a:masterClrMapping/>
  </p:clrMapOvr>
</p:sld>
</file>

<file path=ppt/slides/slide9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6" name="Shape 1116"/>
        <p:cNvGrpSpPr/>
        <p:nvPr/>
      </p:nvGrpSpPr>
      <p:grpSpPr>
        <a:xfrm>
          <a:off x="0" y="0"/>
          <a:ext cx="0" cy="0"/>
          <a:chOff x="0" y="0"/>
          <a:chExt cx="0" cy="0"/>
        </a:xfrm>
      </p:grpSpPr>
      <p:sp>
        <p:nvSpPr>
          <p:cNvPr id="1117" name="Google Shape;1117;p90"/>
          <p:cNvSpPr/>
          <p:nvPr/>
        </p:nvSpPr>
        <p:spPr>
          <a:xfrm flipH="1">
            <a:off x="8458200" y="2330450"/>
            <a:ext cx="609600" cy="3994150"/>
          </a:xfrm>
          <a:prstGeom prst="rect">
            <a:avLst/>
          </a:prstGeom>
          <a:solidFill>
            <a:srgbClr val="DCDCDC"/>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118" name="Google Shape;1118;p90"/>
          <p:cNvSpPr/>
          <p:nvPr/>
        </p:nvSpPr>
        <p:spPr>
          <a:xfrm flipH="1">
            <a:off x="6053138" y="2286000"/>
            <a:ext cx="2438400" cy="399415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cxnSp>
        <p:nvCxnSpPr>
          <p:cNvPr id="1119" name="Google Shape;1119;p90"/>
          <p:cNvCxnSpPr/>
          <p:nvPr/>
        </p:nvCxnSpPr>
        <p:spPr>
          <a:xfrm>
            <a:off x="6019800" y="2330450"/>
            <a:ext cx="0" cy="3994150"/>
          </a:xfrm>
          <a:prstGeom prst="straightConnector1">
            <a:avLst/>
          </a:prstGeom>
          <a:noFill/>
          <a:ln cap="flat" cmpd="sng" w="19050">
            <a:solidFill>
              <a:srgbClr val="000000"/>
            </a:solidFill>
            <a:prstDash val="solid"/>
            <a:round/>
            <a:headEnd len="med" w="med" type="none"/>
            <a:tailEnd len="med" w="med" type="none"/>
          </a:ln>
        </p:spPr>
      </p:cxnSp>
      <p:sp>
        <p:nvSpPr>
          <p:cNvPr id="1120" name="Google Shape;1120;p90"/>
          <p:cNvSpPr txBox="1"/>
          <p:nvPr/>
        </p:nvSpPr>
        <p:spPr>
          <a:xfrm>
            <a:off x="6553200" y="2667000"/>
            <a:ext cx="354013" cy="27305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AU" sz="1400">
                <a:solidFill>
                  <a:schemeClr val="dk1"/>
                </a:solidFill>
                <a:latin typeface="Arial"/>
                <a:ea typeface="Arial"/>
                <a:cs typeface="Arial"/>
                <a:sym typeface="Arial"/>
              </a:rPr>
              <a:t>X</a:t>
            </a:r>
            <a:endParaRPr sz="1800">
              <a:solidFill>
                <a:schemeClr val="dk1"/>
              </a:solidFill>
              <a:latin typeface="Arial"/>
              <a:ea typeface="Arial"/>
              <a:cs typeface="Arial"/>
              <a:sym typeface="Arial"/>
            </a:endParaRPr>
          </a:p>
        </p:txBody>
      </p:sp>
      <p:sp>
        <p:nvSpPr>
          <p:cNvPr id="1121" name="Google Shape;1121;p90"/>
          <p:cNvSpPr txBox="1"/>
          <p:nvPr/>
        </p:nvSpPr>
        <p:spPr>
          <a:xfrm>
            <a:off x="8455025" y="2747963"/>
            <a:ext cx="460375" cy="344487"/>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AU" sz="1400">
                <a:solidFill>
                  <a:schemeClr val="dk1"/>
                </a:solidFill>
                <a:latin typeface="Arial"/>
                <a:ea typeface="Arial"/>
                <a:cs typeface="Arial"/>
                <a:sym typeface="Arial"/>
              </a:rPr>
              <a:t>X</a:t>
            </a:r>
            <a:endParaRPr sz="1800">
              <a:solidFill>
                <a:schemeClr val="dk1"/>
              </a:solidFill>
              <a:latin typeface="Arial"/>
              <a:ea typeface="Arial"/>
              <a:cs typeface="Arial"/>
              <a:sym typeface="Arial"/>
            </a:endParaRPr>
          </a:p>
        </p:txBody>
      </p:sp>
      <p:sp>
        <p:nvSpPr>
          <p:cNvPr id="1122" name="Google Shape;1122;p90"/>
          <p:cNvSpPr txBox="1"/>
          <p:nvPr/>
        </p:nvSpPr>
        <p:spPr>
          <a:xfrm>
            <a:off x="7620000" y="4478338"/>
            <a:ext cx="628650" cy="36671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AU" sz="1800">
                <a:solidFill>
                  <a:schemeClr val="dk1"/>
                </a:solidFill>
                <a:latin typeface="Arial"/>
                <a:ea typeface="Arial"/>
                <a:cs typeface="Arial"/>
                <a:sym typeface="Arial"/>
              </a:rPr>
              <a:t>10m</a:t>
            </a:r>
            <a:endParaRPr/>
          </a:p>
        </p:txBody>
      </p:sp>
      <p:cxnSp>
        <p:nvCxnSpPr>
          <p:cNvPr id="1123" name="Google Shape;1123;p90"/>
          <p:cNvCxnSpPr/>
          <p:nvPr/>
        </p:nvCxnSpPr>
        <p:spPr>
          <a:xfrm>
            <a:off x="6477000" y="5683250"/>
            <a:ext cx="2590800" cy="0"/>
          </a:xfrm>
          <a:prstGeom prst="straightConnector1">
            <a:avLst/>
          </a:prstGeom>
          <a:noFill/>
          <a:ln cap="flat" cmpd="sng" w="9525">
            <a:solidFill>
              <a:schemeClr val="dk1"/>
            </a:solidFill>
            <a:prstDash val="dash"/>
            <a:round/>
            <a:headEnd len="med" w="med" type="none"/>
            <a:tailEnd len="med" w="med" type="none"/>
          </a:ln>
        </p:spPr>
      </p:cxnSp>
      <p:cxnSp>
        <p:nvCxnSpPr>
          <p:cNvPr id="1124" name="Google Shape;1124;p90"/>
          <p:cNvCxnSpPr/>
          <p:nvPr/>
        </p:nvCxnSpPr>
        <p:spPr>
          <a:xfrm>
            <a:off x="7772400" y="3244850"/>
            <a:ext cx="609600" cy="0"/>
          </a:xfrm>
          <a:prstGeom prst="straightConnector1">
            <a:avLst/>
          </a:prstGeom>
          <a:noFill/>
          <a:ln cap="flat" cmpd="sng" w="9525">
            <a:solidFill>
              <a:schemeClr val="dk1"/>
            </a:solidFill>
            <a:prstDash val="dash"/>
            <a:round/>
            <a:headEnd len="med" w="med" type="none"/>
            <a:tailEnd len="med" w="med" type="none"/>
          </a:ln>
        </p:spPr>
      </p:cxnSp>
      <p:sp>
        <p:nvSpPr>
          <p:cNvPr id="1125" name="Google Shape;1125;p90"/>
          <p:cNvSpPr txBox="1"/>
          <p:nvPr/>
        </p:nvSpPr>
        <p:spPr>
          <a:xfrm>
            <a:off x="6553200" y="3092450"/>
            <a:ext cx="501650" cy="3429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i="1" lang="en-AU" sz="1400" u="sng">
                <a:solidFill>
                  <a:srgbClr val="FF0000"/>
                </a:solidFill>
                <a:latin typeface="Arial"/>
                <a:ea typeface="Arial"/>
                <a:cs typeface="Arial"/>
                <a:sym typeface="Arial"/>
              </a:rPr>
              <a:t>R1</a:t>
            </a:r>
            <a:endParaRPr sz="1800">
              <a:solidFill>
                <a:srgbClr val="FF0000"/>
              </a:solidFill>
              <a:latin typeface="Arial"/>
              <a:ea typeface="Arial"/>
              <a:cs typeface="Arial"/>
              <a:sym typeface="Arial"/>
            </a:endParaRPr>
          </a:p>
        </p:txBody>
      </p:sp>
      <p:sp>
        <p:nvSpPr>
          <p:cNvPr id="1126" name="Google Shape;1126;p90"/>
          <p:cNvSpPr txBox="1"/>
          <p:nvPr/>
        </p:nvSpPr>
        <p:spPr>
          <a:xfrm>
            <a:off x="5564866" y="4318794"/>
            <a:ext cx="425450" cy="3429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i="1" lang="en-AU" sz="1400" u="sng">
                <a:solidFill>
                  <a:srgbClr val="FF0000"/>
                </a:solidFill>
                <a:latin typeface="Arial"/>
                <a:ea typeface="Arial"/>
                <a:cs typeface="Arial"/>
                <a:sym typeface="Arial"/>
              </a:rPr>
              <a:t>R2</a:t>
            </a:r>
            <a:endParaRPr sz="1800">
              <a:solidFill>
                <a:srgbClr val="FF0000"/>
              </a:solidFill>
              <a:latin typeface="Arial"/>
              <a:ea typeface="Arial"/>
              <a:cs typeface="Arial"/>
              <a:sym typeface="Arial"/>
            </a:endParaRPr>
          </a:p>
        </p:txBody>
      </p:sp>
      <p:sp>
        <p:nvSpPr>
          <p:cNvPr id="1127" name="Google Shape;1127;p90"/>
          <p:cNvSpPr txBox="1"/>
          <p:nvPr/>
        </p:nvSpPr>
        <p:spPr>
          <a:xfrm>
            <a:off x="7696200" y="3016250"/>
            <a:ext cx="762000" cy="152400"/>
          </a:xfrm>
          <a:prstGeom prst="rect">
            <a:avLst/>
          </a:prstGeom>
          <a:noFill/>
          <a:ln>
            <a:noFill/>
          </a:ln>
        </p:spPr>
        <p:txBody>
          <a:bodyPr anchorCtr="0" anchor="t" bIns="36000" lIns="36000" spcFirstLastPara="1" rIns="36000" wrap="square" tIns="36000">
            <a:noAutofit/>
          </a:bodyPr>
          <a:lstStyle/>
          <a:p>
            <a:pPr indent="0" lvl="0" marL="0" marR="0" rtl="0" algn="l">
              <a:spcBef>
                <a:spcPts val="0"/>
              </a:spcBef>
              <a:spcAft>
                <a:spcPts val="0"/>
              </a:spcAft>
              <a:buNone/>
            </a:pPr>
            <a:r>
              <a:rPr lang="en-AU" sz="800">
                <a:solidFill>
                  <a:schemeClr val="dk1"/>
                </a:solidFill>
                <a:latin typeface="Arial"/>
                <a:ea typeface="Arial"/>
                <a:cs typeface="Arial"/>
                <a:sym typeface="Arial"/>
              </a:rPr>
              <a:t>Mark</a:t>
            </a:r>
            <a:endParaRPr sz="1800">
              <a:solidFill>
                <a:schemeClr val="dk1"/>
              </a:solidFill>
              <a:latin typeface="Arial"/>
              <a:ea typeface="Arial"/>
              <a:cs typeface="Arial"/>
              <a:sym typeface="Arial"/>
            </a:endParaRPr>
          </a:p>
        </p:txBody>
      </p:sp>
      <p:sp>
        <p:nvSpPr>
          <p:cNvPr id="1128" name="Google Shape;1128;p90"/>
          <p:cNvSpPr txBox="1"/>
          <p:nvPr/>
        </p:nvSpPr>
        <p:spPr>
          <a:xfrm>
            <a:off x="7315200" y="3092450"/>
            <a:ext cx="381000" cy="268288"/>
          </a:xfrm>
          <a:prstGeom prst="rect">
            <a:avLst/>
          </a:prstGeom>
          <a:noFill/>
          <a:ln cap="flat" cmpd="sng" w="9525">
            <a:solidFill>
              <a:schemeClr val="dk1"/>
            </a:solidFill>
            <a:prstDash val="solid"/>
            <a:miter lim="800000"/>
            <a:headEnd len="sm" w="sm" type="none"/>
            <a:tailEnd len="sm" w="sm" type="none"/>
          </a:ln>
        </p:spPr>
        <p:txBody>
          <a:bodyPr anchorCtr="0" anchor="t" bIns="36000" lIns="36000" spcFirstLastPara="1" rIns="36000" wrap="square" tIns="36000">
            <a:noAutofit/>
          </a:bodyPr>
          <a:lstStyle/>
          <a:p>
            <a:pPr indent="0" lvl="0" marL="0" marR="0" rtl="0" algn="ctr">
              <a:spcBef>
                <a:spcPts val="0"/>
              </a:spcBef>
              <a:spcAft>
                <a:spcPts val="0"/>
              </a:spcAft>
              <a:buNone/>
            </a:pPr>
            <a:r>
              <a:rPr b="1" lang="en-AU" sz="1400">
                <a:solidFill>
                  <a:schemeClr val="dk1"/>
                </a:solidFill>
                <a:latin typeface="Arial"/>
                <a:ea typeface="Arial"/>
                <a:cs typeface="Arial"/>
                <a:sym typeface="Arial"/>
              </a:rPr>
              <a:t>X</a:t>
            </a:r>
            <a:endParaRPr sz="1800">
              <a:solidFill>
                <a:schemeClr val="dk1"/>
              </a:solidFill>
              <a:latin typeface="Arial"/>
              <a:ea typeface="Arial"/>
              <a:cs typeface="Arial"/>
              <a:sym typeface="Arial"/>
            </a:endParaRPr>
          </a:p>
        </p:txBody>
      </p:sp>
      <p:sp>
        <p:nvSpPr>
          <p:cNvPr id="1129" name="Google Shape;1129;p90"/>
          <p:cNvSpPr txBox="1"/>
          <p:nvPr/>
        </p:nvSpPr>
        <p:spPr>
          <a:xfrm>
            <a:off x="6521450" y="5530850"/>
            <a:ext cx="354013" cy="27305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AU" sz="1400">
                <a:solidFill>
                  <a:schemeClr val="dk1"/>
                </a:solidFill>
                <a:latin typeface="Arial"/>
                <a:ea typeface="Arial"/>
                <a:cs typeface="Arial"/>
                <a:sym typeface="Arial"/>
              </a:rPr>
              <a:t>Y</a:t>
            </a:r>
            <a:endParaRPr sz="1800">
              <a:solidFill>
                <a:schemeClr val="dk1"/>
              </a:solidFill>
              <a:latin typeface="Arial"/>
              <a:ea typeface="Arial"/>
              <a:cs typeface="Arial"/>
              <a:sym typeface="Arial"/>
            </a:endParaRPr>
          </a:p>
        </p:txBody>
      </p:sp>
      <p:sp>
        <p:nvSpPr>
          <p:cNvPr id="1130" name="Google Shape;1130;p90"/>
          <p:cNvSpPr txBox="1"/>
          <p:nvPr/>
        </p:nvSpPr>
        <p:spPr>
          <a:xfrm>
            <a:off x="7386638" y="5562600"/>
            <a:ext cx="354012" cy="27305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AU" sz="1400">
                <a:solidFill>
                  <a:schemeClr val="dk1"/>
                </a:solidFill>
                <a:latin typeface="Arial"/>
                <a:ea typeface="Arial"/>
                <a:cs typeface="Arial"/>
                <a:sym typeface="Arial"/>
              </a:rPr>
              <a:t>Y</a:t>
            </a:r>
            <a:endParaRPr sz="1800">
              <a:solidFill>
                <a:schemeClr val="dk1"/>
              </a:solidFill>
              <a:latin typeface="Arial"/>
              <a:ea typeface="Arial"/>
              <a:cs typeface="Arial"/>
              <a:sym typeface="Arial"/>
            </a:endParaRPr>
          </a:p>
        </p:txBody>
      </p:sp>
      <p:sp>
        <p:nvSpPr>
          <p:cNvPr id="1131" name="Google Shape;1131;p90"/>
          <p:cNvSpPr txBox="1"/>
          <p:nvPr/>
        </p:nvSpPr>
        <p:spPr>
          <a:xfrm>
            <a:off x="8529638" y="5562600"/>
            <a:ext cx="354012" cy="27305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AU" sz="1400">
                <a:solidFill>
                  <a:schemeClr val="dk1"/>
                </a:solidFill>
                <a:latin typeface="Arial"/>
                <a:ea typeface="Arial"/>
                <a:cs typeface="Arial"/>
                <a:sym typeface="Arial"/>
              </a:rPr>
              <a:t>Y</a:t>
            </a:r>
            <a:endParaRPr sz="1800">
              <a:solidFill>
                <a:schemeClr val="dk1"/>
              </a:solidFill>
              <a:latin typeface="Arial"/>
              <a:ea typeface="Arial"/>
              <a:cs typeface="Arial"/>
              <a:sym typeface="Arial"/>
            </a:endParaRPr>
          </a:p>
        </p:txBody>
      </p:sp>
      <p:cxnSp>
        <p:nvCxnSpPr>
          <p:cNvPr id="1132" name="Google Shape;1132;p90"/>
          <p:cNvCxnSpPr/>
          <p:nvPr/>
        </p:nvCxnSpPr>
        <p:spPr>
          <a:xfrm>
            <a:off x="6096000" y="2635250"/>
            <a:ext cx="2286000" cy="0"/>
          </a:xfrm>
          <a:prstGeom prst="straightConnector1">
            <a:avLst/>
          </a:prstGeom>
          <a:noFill/>
          <a:ln cap="flat" cmpd="sng" w="9525">
            <a:solidFill>
              <a:schemeClr val="dk1"/>
            </a:solidFill>
            <a:prstDash val="solid"/>
            <a:round/>
            <a:headEnd len="lg" w="lg" type="stealth"/>
            <a:tailEnd len="lg" w="lg" type="stealth"/>
          </a:ln>
        </p:spPr>
      </p:cxnSp>
      <p:sp>
        <p:nvSpPr>
          <p:cNvPr id="1133" name="Google Shape;1133;p90"/>
          <p:cNvSpPr txBox="1"/>
          <p:nvPr/>
        </p:nvSpPr>
        <p:spPr>
          <a:xfrm>
            <a:off x="6978650" y="2286000"/>
            <a:ext cx="628650" cy="36671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AU" sz="1800">
                <a:solidFill>
                  <a:schemeClr val="dk1"/>
                </a:solidFill>
                <a:latin typeface="Arial"/>
                <a:ea typeface="Arial"/>
                <a:cs typeface="Arial"/>
                <a:sym typeface="Arial"/>
              </a:rPr>
              <a:t>10m</a:t>
            </a:r>
            <a:endParaRPr/>
          </a:p>
        </p:txBody>
      </p:sp>
      <p:sp>
        <p:nvSpPr>
          <p:cNvPr id="1134" name="Google Shape;1134;p90"/>
          <p:cNvSpPr/>
          <p:nvPr/>
        </p:nvSpPr>
        <p:spPr>
          <a:xfrm>
            <a:off x="35495" y="1844824"/>
            <a:ext cx="5974779" cy="4176464"/>
          </a:xfrm>
          <a:prstGeom prst="rect">
            <a:avLst/>
          </a:prstGeom>
          <a:noFill/>
          <a:ln>
            <a:noFill/>
          </a:ln>
        </p:spPr>
        <p:txBody>
          <a:bodyPr anchorCtr="0" anchor="t" bIns="45700" lIns="91425" spcFirstLastPara="1" rIns="91425" wrap="square" tIns="45700">
            <a:noAutofit/>
          </a:bodyPr>
          <a:lstStyle/>
          <a:p>
            <a:pPr indent="-609600" lvl="0" marL="609600" marR="0" rtl="0" algn="l">
              <a:spcBef>
                <a:spcPts val="0"/>
              </a:spcBef>
              <a:spcAft>
                <a:spcPts val="0"/>
              </a:spcAft>
              <a:buClr>
                <a:schemeClr val="dk1"/>
              </a:buClr>
              <a:buSzPts val="1900"/>
              <a:buFont typeface="Arial"/>
              <a:buAutoNum type="arabicPeriod"/>
            </a:pPr>
            <a:r>
              <a:rPr lang="en-AU" sz="1900">
                <a:solidFill>
                  <a:schemeClr val="dk1"/>
                </a:solidFill>
                <a:latin typeface="Arial"/>
                <a:ea typeface="Arial"/>
                <a:cs typeface="Arial"/>
                <a:sym typeface="Arial"/>
              </a:rPr>
              <a:t>The central referee goes on the place between the ball and the closest sideline.</a:t>
            </a:r>
            <a:endParaRPr/>
          </a:p>
          <a:p>
            <a:pPr indent="-609600" lvl="0" marL="609600" marR="0" rtl="0" algn="l">
              <a:spcBef>
                <a:spcPts val="380"/>
              </a:spcBef>
              <a:spcAft>
                <a:spcPts val="0"/>
              </a:spcAft>
              <a:buClr>
                <a:schemeClr val="dk1"/>
              </a:buClr>
              <a:buSzPts val="1900"/>
              <a:buFont typeface="Arial"/>
              <a:buAutoNum type="arabicPeriod"/>
            </a:pPr>
            <a:r>
              <a:rPr lang="en-AU" sz="1900">
                <a:solidFill>
                  <a:schemeClr val="dk1"/>
                </a:solidFill>
                <a:latin typeface="Arial"/>
                <a:ea typeface="Arial"/>
                <a:cs typeface="Arial"/>
                <a:sym typeface="Arial"/>
              </a:rPr>
              <a:t>A penalty is awarded by the central referee R1</a:t>
            </a:r>
            <a:endParaRPr/>
          </a:p>
          <a:p>
            <a:pPr indent="-609600" lvl="0" marL="609600" marR="0" rtl="0" algn="l">
              <a:spcBef>
                <a:spcPts val="380"/>
              </a:spcBef>
              <a:spcAft>
                <a:spcPts val="0"/>
              </a:spcAft>
              <a:buClr>
                <a:schemeClr val="dk1"/>
              </a:buClr>
              <a:buSzPts val="1900"/>
              <a:buFont typeface="Arial"/>
              <a:buAutoNum type="arabicPeriod"/>
            </a:pPr>
            <a:r>
              <a:rPr lang="en-AU" sz="1900">
                <a:solidFill>
                  <a:schemeClr val="dk1"/>
                </a:solidFill>
                <a:latin typeface="Arial"/>
                <a:ea typeface="Arial"/>
                <a:cs typeface="Arial"/>
                <a:sym typeface="Arial"/>
              </a:rPr>
              <a:t>R1 communicates the fault and  the mark</a:t>
            </a:r>
            <a:endParaRPr/>
          </a:p>
          <a:p>
            <a:pPr indent="-609600" lvl="0" marL="609600" marR="0" rtl="0" algn="l">
              <a:spcBef>
                <a:spcPts val="380"/>
              </a:spcBef>
              <a:spcAft>
                <a:spcPts val="0"/>
              </a:spcAft>
              <a:buClr>
                <a:schemeClr val="dk1"/>
              </a:buClr>
              <a:buSzPts val="1900"/>
              <a:buFont typeface="Arial"/>
              <a:buAutoNum type="arabicPeriod"/>
            </a:pPr>
            <a:r>
              <a:rPr lang="en-AU" sz="1900">
                <a:solidFill>
                  <a:schemeClr val="dk1"/>
                </a:solidFill>
                <a:latin typeface="Arial"/>
                <a:ea typeface="Arial"/>
                <a:cs typeface="Arial"/>
                <a:sym typeface="Arial"/>
              </a:rPr>
              <a:t>R2 takes the field at 10m from the mark and communicate to the defense</a:t>
            </a:r>
            <a:endParaRPr sz="1900">
              <a:solidFill>
                <a:schemeClr val="dk1"/>
              </a:solidFill>
              <a:latin typeface="Arial"/>
              <a:ea typeface="Arial"/>
              <a:cs typeface="Arial"/>
              <a:sym typeface="Arial"/>
            </a:endParaRPr>
          </a:p>
          <a:p>
            <a:pPr indent="-609600" lvl="0" marL="609600" marR="0" rtl="0" algn="l">
              <a:spcBef>
                <a:spcPts val="380"/>
              </a:spcBef>
              <a:spcAft>
                <a:spcPts val="0"/>
              </a:spcAft>
              <a:buClr>
                <a:schemeClr val="dk1"/>
              </a:buClr>
              <a:buSzPts val="1900"/>
              <a:buFont typeface="Arial"/>
              <a:buAutoNum type="arabicPeriod"/>
            </a:pPr>
            <a:r>
              <a:rPr lang="en-AU" sz="1900">
                <a:solidFill>
                  <a:schemeClr val="dk1"/>
                </a:solidFill>
                <a:latin typeface="Arial"/>
                <a:ea typeface="Arial"/>
                <a:cs typeface="Arial"/>
                <a:sym typeface="Arial"/>
              </a:rPr>
              <a:t>R1 communicates at the defense to go at 10m</a:t>
            </a:r>
            <a:endParaRPr/>
          </a:p>
          <a:p>
            <a:pPr indent="-609600" lvl="0" marL="609600" marR="0" rtl="0" algn="l">
              <a:spcBef>
                <a:spcPts val="380"/>
              </a:spcBef>
              <a:spcAft>
                <a:spcPts val="0"/>
              </a:spcAft>
              <a:buClr>
                <a:schemeClr val="dk1"/>
              </a:buClr>
              <a:buSzPts val="1900"/>
              <a:buFont typeface="Arial"/>
              <a:buAutoNum type="arabicPeriod"/>
            </a:pPr>
            <a:r>
              <a:rPr lang="en-AU" sz="1900">
                <a:solidFill>
                  <a:schemeClr val="dk1"/>
                </a:solidFill>
                <a:latin typeface="Arial"/>
                <a:ea typeface="Arial"/>
                <a:cs typeface="Arial"/>
                <a:sym typeface="Arial"/>
              </a:rPr>
              <a:t>R1 controle the tapball</a:t>
            </a:r>
            <a:endParaRPr sz="1900">
              <a:solidFill>
                <a:schemeClr val="dk1"/>
              </a:solidFill>
              <a:latin typeface="Arial"/>
              <a:ea typeface="Arial"/>
              <a:cs typeface="Arial"/>
              <a:sym typeface="Arial"/>
            </a:endParaRPr>
          </a:p>
          <a:p>
            <a:pPr indent="-609600" lvl="0" marL="609600" marR="0" rtl="0" algn="l">
              <a:spcBef>
                <a:spcPts val="380"/>
              </a:spcBef>
              <a:spcAft>
                <a:spcPts val="0"/>
              </a:spcAft>
              <a:buClr>
                <a:schemeClr val="dk1"/>
              </a:buClr>
              <a:buSzPts val="1900"/>
              <a:buFont typeface="Arial"/>
              <a:buAutoNum type="arabicPeriod"/>
            </a:pPr>
            <a:r>
              <a:rPr lang="en-AU" sz="1900">
                <a:solidFill>
                  <a:schemeClr val="dk1"/>
                </a:solidFill>
                <a:latin typeface="Arial"/>
                <a:ea typeface="Arial"/>
                <a:cs typeface="Arial"/>
                <a:sym typeface="Arial"/>
              </a:rPr>
              <a:t>R2 becomes the central referee</a:t>
            </a:r>
            <a:endParaRPr/>
          </a:p>
          <a:p>
            <a:pPr indent="-609600" lvl="0" marL="609600" marR="0" rtl="0" algn="l">
              <a:spcBef>
                <a:spcPts val="380"/>
              </a:spcBef>
              <a:spcAft>
                <a:spcPts val="0"/>
              </a:spcAft>
              <a:buClr>
                <a:schemeClr val="dk1"/>
              </a:buClr>
              <a:buSzPts val="1900"/>
              <a:buFont typeface="Arial"/>
              <a:buAutoNum type="arabicPeriod"/>
            </a:pPr>
            <a:r>
              <a:rPr lang="en-AU" sz="1900">
                <a:solidFill>
                  <a:schemeClr val="dk1"/>
                </a:solidFill>
                <a:latin typeface="Arial"/>
                <a:ea typeface="Arial"/>
                <a:cs typeface="Arial"/>
                <a:sym typeface="Arial"/>
              </a:rPr>
              <a:t>R1 replace himself on sideline in line with R2</a:t>
            </a:r>
            <a:endParaRPr/>
          </a:p>
          <a:p>
            <a:pPr indent="-488950" lvl="0" marL="609600" marR="0" rtl="0" algn="l">
              <a:spcBef>
                <a:spcPts val="380"/>
              </a:spcBef>
              <a:spcAft>
                <a:spcPts val="0"/>
              </a:spcAft>
              <a:buClr>
                <a:schemeClr val="dk1"/>
              </a:buClr>
              <a:buSzPts val="1900"/>
              <a:buFont typeface="Arial"/>
              <a:buNone/>
            </a:pPr>
            <a:r>
              <a:t/>
            </a:r>
            <a:endParaRPr sz="1900">
              <a:solidFill>
                <a:schemeClr val="dk1"/>
              </a:solidFill>
              <a:latin typeface="Arial"/>
              <a:ea typeface="Arial"/>
              <a:cs typeface="Arial"/>
              <a:sym typeface="Arial"/>
            </a:endParaRPr>
          </a:p>
        </p:txBody>
      </p:sp>
      <p:cxnSp>
        <p:nvCxnSpPr>
          <p:cNvPr id="1135" name="Google Shape;1135;p90"/>
          <p:cNvCxnSpPr/>
          <p:nvPr/>
        </p:nvCxnSpPr>
        <p:spPr>
          <a:xfrm rot="5400000">
            <a:off x="6934200" y="4464050"/>
            <a:ext cx="2438400" cy="0"/>
          </a:xfrm>
          <a:prstGeom prst="straightConnector1">
            <a:avLst/>
          </a:prstGeom>
          <a:noFill/>
          <a:ln cap="flat" cmpd="sng" w="9525">
            <a:solidFill>
              <a:schemeClr val="dk1"/>
            </a:solidFill>
            <a:prstDash val="solid"/>
            <a:round/>
            <a:headEnd len="lg" w="lg" type="stealth"/>
            <a:tailEnd len="lg" w="lg" type="stealth"/>
          </a:ln>
        </p:spPr>
      </p:cxnSp>
      <p:sp>
        <p:nvSpPr>
          <p:cNvPr id="1136" name="Google Shape;1136;p90"/>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Arial"/>
              <a:buNone/>
            </a:pPr>
            <a:r>
              <a:rPr lang="en-AU"/>
              <a:t>Interchange on penalty</a:t>
            </a:r>
            <a:endParaRPr/>
          </a:p>
        </p:txBody>
      </p:sp>
    </p:spTree>
  </p:cSld>
  <p:clrMapOvr>
    <a:masterClrMapping/>
  </p:clrMapOvr>
</p:sld>
</file>

<file path=ppt/slides/slide9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1" name="Shape 1141"/>
        <p:cNvGrpSpPr/>
        <p:nvPr/>
      </p:nvGrpSpPr>
      <p:grpSpPr>
        <a:xfrm>
          <a:off x="0" y="0"/>
          <a:ext cx="0" cy="0"/>
          <a:chOff x="0" y="0"/>
          <a:chExt cx="0" cy="0"/>
        </a:xfrm>
      </p:grpSpPr>
      <p:sp>
        <p:nvSpPr>
          <p:cNvPr id="1142" name="Google Shape;1142;p91"/>
          <p:cNvSpPr/>
          <p:nvPr/>
        </p:nvSpPr>
        <p:spPr>
          <a:xfrm flipH="1">
            <a:off x="8382000" y="3124200"/>
            <a:ext cx="609600" cy="2895600"/>
          </a:xfrm>
          <a:prstGeom prst="rect">
            <a:avLst/>
          </a:prstGeom>
          <a:solidFill>
            <a:srgbClr val="DCDCDC"/>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143" name="Google Shape;1143;p91"/>
          <p:cNvSpPr/>
          <p:nvPr/>
        </p:nvSpPr>
        <p:spPr>
          <a:xfrm flipH="1">
            <a:off x="5943600" y="3124200"/>
            <a:ext cx="2438400" cy="28956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144" name="Google Shape;1144;p91"/>
          <p:cNvSpPr txBox="1"/>
          <p:nvPr>
            <p:ph idx="1" type="body"/>
          </p:nvPr>
        </p:nvSpPr>
        <p:spPr>
          <a:xfrm>
            <a:off x="76200" y="3017838"/>
            <a:ext cx="5562600" cy="3306762"/>
          </a:xfrm>
          <a:prstGeom prst="rect">
            <a:avLst/>
          </a:prstGeom>
          <a:noFill/>
          <a:ln>
            <a:noFill/>
          </a:ln>
        </p:spPr>
        <p:txBody>
          <a:bodyPr anchorCtr="0" anchor="t" bIns="45700" lIns="91425" spcFirstLastPara="1" rIns="91425" wrap="square" tIns="45700">
            <a:normAutofit/>
          </a:bodyPr>
          <a:lstStyle/>
          <a:p>
            <a:pPr indent="-609600" lvl="0" marL="609600" rtl="0" algn="l">
              <a:lnSpc>
                <a:spcPct val="90000"/>
              </a:lnSpc>
              <a:spcBef>
                <a:spcPts val="0"/>
              </a:spcBef>
              <a:spcAft>
                <a:spcPts val="0"/>
              </a:spcAft>
              <a:buClr>
                <a:schemeClr val="dk1"/>
              </a:buClr>
              <a:buSzPts val="2220"/>
              <a:buFont typeface="Arial"/>
              <a:buAutoNum type="arabicPeriod"/>
            </a:pPr>
            <a:r>
              <a:rPr lang="en-AU" sz="2220"/>
              <a:t>The sideline referee R2 takes the field by sprinting </a:t>
            </a:r>
            <a:endParaRPr/>
          </a:p>
          <a:p>
            <a:pPr indent="-609600" lvl="0" marL="609600" rtl="0" algn="l">
              <a:lnSpc>
                <a:spcPct val="90000"/>
              </a:lnSpc>
              <a:spcBef>
                <a:spcPts val="444"/>
              </a:spcBef>
              <a:spcAft>
                <a:spcPts val="0"/>
              </a:spcAft>
              <a:buClr>
                <a:schemeClr val="dk1"/>
              </a:buClr>
              <a:buSzPts val="2220"/>
              <a:buFont typeface="Arial"/>
              <a:buAutoNum type="arabicPeriod"/>
            </a:pPr>
            <a:r>
              <a:rPr lang="en-AU" sz="2220"/>
              <a:t>He goes on new 7m line (from the mark)</a:t>
            </a:r>
            <a:endParaRPr/>
          </a:p>
          <a:p>
            <a:pPr indent="-609600" lvl="0" marL="609600" rtl="0" algn="l">
              <a:lnSpc>
                <a:spcPct val="90000"/>
              </a:lnSpc>
              <a:spcBef>
                <a:spcPts val="444"/>
              </a:spcBef>
              <a:spcAft>
                <a:spcPts val="0"/>
              </a:spcAft>
              <a:buClr>
                <a:schemeClr val="dk1"/>
              </a:buClr>
              <a:buSzPts val="2220"/>
              <a:buFont typeface="Arial"/>
              <a:buAutoNum type="arabicPeriod"/>
            </a:pPr>
            <a:r>
              <a:rPr lang="en-AU" sz="2220"/>
              <a:t>He moves behind the new defense</a:t>
            </a:r>
            <a:endParaRPr sz="2220"/>
          </a:p>
          <a:p>
            <a:pPr indent="-609600" lvl="0" marL="609600" rtl="0" algn="l">
              <a:lnSpc>
                <a:spcPct val="90000"/>
              </a:lnSpc>
              <a:spcBef>
                <a:spcPts val="444"/>
              </a:spcBef>
              <a:spcAft>
                <a:spcPts val="0"/>
              </a:spcAft>
              <a:buClr>
                <a:schemeClr val="dk1"/>
              </a:buClr>
              <a:buSzPts val="2220"/>
              <a:buFont typeface="Arial"/>
              <a:buAutoNum type="arabicPeriod"/>
            </a:pPr>
            <a:r>
              <a:rPr lang="en-AU" sz="2220"/>
              <a:t>He becomes the central referee</a:t>
            </a:r>
            <a:endParaRPr/>
          </a:p>
          <a:p>
            <a:pPr indent="-609600" lvl="0" marL="609600" rtl="0" algn="l">
              <a:lnSpc>
                <a:spcPct val="90000"/>
              </a:lnSpc>
              <a:spcBef>
                <a:spcPts val="444"/>
              </a:spcBef>
              <a:spcAft>
                <a:spcPts val="0"/>
              </a:spcAft>
              <a:buClr>
                <a:schemeClr val="dk1"/>
              </a:buClr>
              <a:buSzPts val="2220"/>
              <a:buFont typeface="Arial"/>
              <a:buAutoNum type="arabicPeriod"/>
            </a:pPr>
            <a:r>
              <a:rPr lang="en-AU" sz="2220"/>
              <a:t>The previous central referee R2 leaves the field behind the new attack.</a:t>
            </a:r>
            <a:endParaRPr/>
          </a:p>
          <a:p>
            <a:pPr indent="-609600" lvl="0" marL="609600" rtl="0" algn="l">
              <a:lnSpc>
                <a:spcPct val="90000"/>
              </a:lnSpc>
              <a:spcBef>
                <a:spcPts val="444"/>
              </a:spcBef>
              <a:spcAft>
                <a:spcPts val="0"/>
              </a:spcAft>
              <a:buClr>
                <a:schemeClr val="dk1"/>
              </a:buClr>
              <a:buSzPts val="2220"/>
              <a:buFont typeface="Arial"/>
              <a:buAutoNum type="arabicPeriod"/>
            </a:pPr>
            <a:r>
              <a:rPr lang="en-AU" sz="2220"/>
              <a:t>R2 controles the rollball</a:t>
            </a:r>
            <a:endParaRPr/>
          </a:p>
        </p:txBody>
      </p:sp>
      <p:cxnSp>
        <p:nvCxnSpPr>
          <p:cNvPr id="1145" name="Google Shape;1145;p91"/>
          <p:cNvCxnSpPr/>
          <p:nvPr/>
        </p:nvCxnSpPr>
        <p:spPr>
          <a:xfrm>
            <a:off x="5943600" y="3124200"/>
            <a:ext cx="0" cy="2895600"/>
          </a:xfrm>
          <a:prstGeom prst="straightConnector1">
            <a:avLst/>
          </a:prstGeom>
          <a:noFill/>
          <a:ln cap="flat" cmpd="sng" w="19050">
            <a:solidFill>
              <a:srgbClr val="000000"/>
            </a:solidFill>
            <a:prstDash val="solid"/>
            <a:round/>
            <a:headEnd len="med" w="med" type="none"/>
            <a:tailEnd len="med" w="med" type="none"/>
          </a:ln>
        </p:spPr>
      </p:cxnSp>
      <p:cxnSp>
        <p:nvCxnSpPr>
          <p:cNvPr id="1146" name="Google Shape;1146;p91"/>
          <p:cNvCxnSpPr/>
          <p:nvPr/>
        </p:nvCxnSpPr>
        <p:spPr>
          <a:xfrm rot="10800000">
            <a:off x="8915400" y="3733800"/>
            <a:ext cx="0" cy="990600"/>
          </a:xfrm>
          <a:prstGeom prst="straightConnector1">
            <a:avLst/>
          </a:prstGeom>
          <a:noFill/>
          <a:ln cap="flat" cmpd="sng" w="12700">
            <a:solidFill>
              <a:srgbClr val="000000"/>
            </a:solidFill>
            <a:prstDash val="solid"/>
            <a:round/>
            <a:headEnd len="med" w="med" type="stealth"/>
            <a:tailEnd len="med" w="med" type="stealth"/>
          </a:ln>
        </p:spPr>
      </p:cxnSp>
      <p:sp>
        <p:nvSpPr>
          <p:cNvPr id="1147" name="Google Shape;1147;p91"/>
          <p:cNvSpPr txBox="1"/>
          <p:nvPr/>
        </p:nvSpPr>
        <p:spPr>
          <a:xfrm>
            <a:off x="6477000" y="4159250"/>
            <a:ext cx="354013" cy="27305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AU" sz="1400">
                <a:solidFill>
                  <a:schemeClr val="dk1"/>
                </a:solidFill>
                <a:latin typeface="Arial"/>
                <a:ea typeface="Arial"/>
                <a:cs typeface="Arial"/>
                <a:sym typeface="Arial"/>
              </a:rPr>
              <a:t>X</a:t>
            </a:r>
            <a:endParaRPr sz="1800">
              <a:solidFill>
                <a:schemeClr val="dk1"/>
              </a:solidFill>
              <a:latin typeface="Arial"/>
              <a:ea typeface="Arial"/>
              <a:cs typeface="Arial"/>
              <a:sym typeface="Arial"/>
            </a:endParaRPr>
          </a:p>
        </p:txBody>
      </p:sp>
      <p:sp>
        <p:nvSpPr>
          <p:cNvPr id="1148" name="Google Shape;1148;p91"/>
          <p:cNvSpPr txBox="1"/>
          <p:nvPr/>
        </p:nvSpPr>
        <p:spPr>
          <a:xfrm>
            <a:off x="8499475" y="4114800"/>
            <a:ext cx="460375" cy="344488"/>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AU" sz="1400">
                <a:solidFill>
                  <a:schemeClr val="dk1"/>
                </a:solidFill>
                <a:latin typeface="Arial"/>
                <a:ea typeface="Arial"/>
                <a:cs typeface="Arial"/>
                <a:sym typeface="Arial"/>
              </a:rPr>
              <a:t>X</a:t>
            </a:r>
            <a:endParaRPr sz="1800">
              <a:solidFill>
                <a:schemeClr val="dk1"/>
              </a:solidFill>
              <a:latin typeface="Arial"/>
              <a:ea typeface="Arial"/>
              <a:cs typeface="Arial"/>
              <a:sym typeface="Arial"/>
            </a:endParaRPr>
          </a:p>
        </p:txBody>
      </p:sp>
      <p:sp>
        <p:nvSpPr>
          <p:cNvPr id="1149" name="Google Shape;1149;p91"/>
          <p:cNvSpPr txBox="1"/>
          <p:nvPr/>
        </p:nvSpPr>
        <p:spPr>
          <a:xfrm>
            <a:off x="8458200" y="3671888"/>
            <a:ext cx="505267"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AU" sz="1800">
                <a:solidFill>
                  <a:schemeClr val="dk1"/>
                </a:solidFill>
                <a:latin typeface="Arial"/>
                <a:ea typeface="Arial"/>
                <a:cs typeface="Arial"/>
                <a:sym typeface="Arial"/>
              </a:rPr>
              <a:t>7m</a:t>
            </a:r>
            <a:endParaRPr/>
          </a:p>
        </p:txBody>
      </p:sp>
      <p:cxnSp>
        <p:nvCxnSpPr>
          <p:cNvPr id="1150" name="Google Shape;1150;p91"/>
          <p:cNvCxnSpPr/>
          <p:nvPr/>
        </p:nvCxnSpPr>
        <p:spPr>
          <a:xfrm>
            <a:off x="7696200" y="4724400"/>
            <a:ext cx="1371600" cy="0"/>
          </a:xfrm>
          <a:prstGeom prst="straightConnector1">
            <a:avLst/>
          </a:prstGeom>
          <a:noFill/>
          <a:ln cap="flat" cmpd="sng" w="9525">
            <a:solidFill>
              <a:schemeClr val="dk1"/>
            </a:solidFill>
            <a:prstDash val="dash"/>
            <a:round/>
            <a:headEnd len="med" w="med" type="none"/>
            <a:tailEnd len="med" w="med" type="none"/>
          </a:ln>
        </p:spPr>
      </p:cxnSp>
      <p:cxnSp>
        <p:nvCxnSpPr>
          <p:cNvPr id="1151" name="Google Shape;1151;p91"/>
          <p:cNvCxnSpPr/>
          <p:nvPr/>
        </p:nvCxnSpPr>
        <p:spPr>
          <a:xfrm>
            <a:off x="6934200" y="3733800"/>
            <a:ext cx="2133600" cy="0"/>
          </a:xfrm>
          <a:prstGeom prst="straightConnector1">
            <a:avLst/>
          </a:prstGeom>
          <a:noFill/>
          <a:ln cap="flat" cmpd="sng" w="9525">
            <a:solidFill>
              <a:schemeClr val="dk1"/>
            </a:solidFill>
            <a:prstDash val="dash"/>
            <a:round/>
            <a:headEnd len="med" w="med" type="none"/>
            <a:tailEnd len="med" w="med" type="none"/>
          </a:ln>
        </p:spPr>
      </p:cxnSp>
      <p:sp>
        <p:nvSpPr>
          <p:cNvPr id="1152" name="Google Shape;1152;p91"/>
          <p:cNvSpPr txBox="1"/>
          <p:nvPr/>
        </p:nvSpPr>
        <p:spPr>
          <a:xfrm>
            <a:off x="8001000" y="5378450"/>
            <a:ext cx="501650" cy="3429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i="1" lang="en-AU" sz="1400" u="sng">
                <a:solidFill>
                  <a:srgbClr val="FF0000"/>
                </a:solidFill>
                <a:latin typeface="Arial"/>
                <a:ea typeface="Arial"/>
                <a:cs typeface="Arial"/>
                <a:sym typeface="Arial"/>
              </a:rPr>
              <a:t>R1</a:t>
            </a:r>
            <a:endParaRPr sz="1800">
              <a:solidFill>
                <a:srgbClr val="FF0000"/>
              </a:solidFill>
              <a:latin typeface="Arial"/>
              <a:ea typeface="Arial"/>
              <a:cs typeface="Arial"/>
              <a:sym typeface="Arial"/>
            </a:endParaRPr>
          </a:p>
        </p:txBody>
      </p:sp>
      <p:sp>
        <p:nvSpPr>
          <p:cNvPr id="1153" name="Google Shape;1153;p91"/>
          <p:cNvSpPr txBox="1"/>
          <p:nvPr/>
        </p:nvSpPr>
        <p:spPr>
          <a:xfrm>
            <a:off x="5562600" y="4692650"/>
            <a:ext cx="425450" cy="3429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i="1" lang="en-AU" sz="1400" u="sng">
                <a:solidFill>
                  <a:srgbClr val="FF0000"/>
                </a:solidFill>
                <a:latin typeface="Arial"/>
                <a:ea typeface="Arial"/>
                <a:cs typeface="Arial"/>
                <a:sym typeface="Arial"/>
              </a:rPr>
              <a:t>R2</a:t>
            </a:r>
            <a:endParaRPr sz="1800">
              <a:solidFill>
                <a:srgbClr val="FF0000"/>
              </a:solidFill>
              <a:latin typeface="Arial"/>
              <a:ea typeface="Arial"/>
              <a:cs typeface="Arial"/>
              <a:sym typeface="Arial"/>
            </a:endParaRPr>
          </a:p>
        </p:txBody>
      </p:sp>
      <p:sp>
        <p:nvSpPr>
          <p:cNvPr id="1154" name="Google Shape;1154;p91"/>
          <p:cNvSpPr txBox="1"/>
          <p:nvPr/>
        </p:nvSpPr>
        <p:spPr>
          <a:xfrm>
            <a:off x="7664450" y="4768850"/>
            <a:ext cx="762000" cy="152400"/>
          </a:xfrm>
          <a:prstGeom prst="rect">
            <a:avLst/>
          </a:prstGeom>
          <a:noFill/>
          <a:ln>
            <a:noFill/>
          </a:ln>
        </p:spPr>
        <p:txBody>
          <a:bodyPr anchorCtr="0" anchor="t" bIns="36000" lIns="36000" spcFirstLastPara="1" rIns="36000" wrap="square" tIns="36000">
            <a:noAutofit/>
          </a:bodyPr>
          <a:lstStyle/>
          <a:p>
            <a:pPr indent="0" lvl="0" marL="0" marR="0" rtl="0" algn="l">
              <a:spcBef>
                <a:spcPts val="0"/>
              </a:spcBef>
              <a:spcAft>
                <a:spcPts val="0"/>
              </a:spcAft>
              <a:buNone/>
            </a:pPr>
            <a:r>
              <a:rPr lang="en-AU" sz="800">
                <a:solidFill>
                  <a:schemeClr val="dk1"/>
                </a:solidFill>
                <a:latin typeface="Arial"/>
                <a:ea typeface="Arial"/>
                <a:cs typeface="Arial"/>
                <a:sym typeface="Arial"/>
              </a:rPr>
              <a:t>Mark</a:t>
            </a:r>
            <a:endParaRPr sz="1800">
              <a:solidFill>
                <a:schemeClr val="dk1"/>
              </a:solidFill>
              <a:latin typeface="Arial"/>
              <a:ea typeface="Arial"/>
              <a:cs typeface="Arial"/>
              <a:sym typeface="Arial"/>
            </a:endParaRPr>
          </a:p>
        </p:txBody>
      </p:sp>
      <p:sp>
        <p:nvSpPr>
          <p:cNvPr id="1155" name="Google Shape;1155;p91"/>
          <p:cNvSpPr txBox="1"/>
          <p:nvPr/>
        </p:nvSpPr>
        <p:spPr>
          <a:xfrm>
            <a:off x="7239000" y="4576763"/>
            <a:ext cx="381000" cy="268287"/>
          </a:xfrm>
          <a:prstGeom prst="rect">
            <a:avLst/>
          </a:prstGeom>
          <a:noFill/>
          <a:ln cap="flat" cmpd="sng" w="9525">
            <a:solidFill>
              <a:schemeClr val="dk1"/>
            </a:solidFill>
            <a:prstDash val="solid"/>
            <a:miter lim="800000"/>
            <a:headEnd len="sm" w="sm" type="none"/>
            <a:tailEnd len="sm" w="sm" type="none"/>
          </a:ln>
        </p:spPr>
        <p:txBody>
          <a:bodyPr anchorCtr="0" anchor="t" bIns="36000" lIns="36000" spcFirstLastPara="1" rIns="36000" wrap="square" tIns="36000">
            <a:noAutofit/>
          </a:bodyPr>
          <a:lstStyle/>
          <a:p>
            <a:pPr indent="0" lvl="0" marL="0" marR="0" rtl="0" algn="ctr">
              <a:spcBef>
                <a:spcPts val="0"/>
              </a:spcBef>
              <a:spcAft>
                <a:spcPts val="0"/>
              </a:spcAft>
              <a:buNone/>
            </a:pPr>
            <a:r>
              <a:rPr b="1" lang="en-AU" sz="1400">
                <a:solidFill>
                  <a:schemeClr val="dk1"/>
                </a:solidFill>
                <a:latin typeface="Arial"/>
                <a:ea typeface="Arial"/>
                <a:cs typeface="Arial"/>
                <a:sym typeface="Arial"/>
              </a:rPr>
              <a:t>X</a:t>
            </a:r>
            <a:endParaRPr sz="1800">
              <a:solidFill>
                <a:schemeClr val="dk1"/>
              </a:solidFill>
              <a:latin typeface="Arial"/>
              <a:ea typeface="Arial"/>
              <a:cs typeface="Arial"/>
              <a:sym typeface="Arial"/>
            </a:endParaRPr>
          </a:p>
        </p:txBody>
      </p:sp>
      <p:sp>
        <p:nvSpPr>
          <p:cNvPr id="1156" name="Google Shape;1156;p91"/>
          <p:cNvSpPr txBox="1"/>
          <p:nvPr/>
        </p:nvSpPr>
        <p:spPr>
          <a:xfrm>
            <a:off x="6445250" y="4832350"/>
            <a:ext cx="354013" cy="27305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AU" sz="1400">
                <a:solidFill>
                  <a:schemeClr val="dk1"/>
                </a:solidFill>
                <a:latin typeface="Arial"/>
                <a:ea typeface="Arial"/>
                <a:cs typeface="Arial"/>
                <a:sym typeface="Arial"/>
              </a:rPr>
              <a:t>Y</a:t>
            </a:r>
            <a:endParaRPr sz="1800">
              <a:solidFill>
                <a:schemeClr val="dk1"/>
              </a:solidFill>
              <a:latin typeface="Arial"/>
              <a:ea typeface="Arial"/>
              <a:cs typeface="Arial"/>
              <a:sym typeface="Arial"/>
            </a:endParaRPr>
          </a:p>
        </p:txBody>
      </p:sp>
      <p:sp>
        <p:nvSpPr>
          <p:cNvPr id="1157" name="Google Shape;1157;p91"/>
          <p:cNvSpPr txBox="1"/>
          <p:nvPr/>
        </p:nvSpPr>
        <p:spPr>
          <a:xfrm>
            <a:off x="7310438" y="4832350"/>
            <a:ext cx="354012" cy="27305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AU" sz="1400">
                <a:solidFill>
                  <a:schemeClr val="dk1"/>
                </a:solidFill>
                <a:latin typeface="Arial"/>
                <a:ea typeface="Arial"/>
                <a:cs typeface="Arial"/>
                <a:sym typeface="Arial"/>
              </a:rPr>
              <a:t>Y</a:t>
            </a:r>
            <a:endParaRPr sz="1800">
              <a:solidFill>
                <a:schemeClr val="dk1"/>
              </a:solidFill>
              <a:latin typeface="Arial"/>
              <a:ea typeface="Arial"/>
              <a:cs typeface="Arial"/>
              <a:sym typeface="Arial"/>
            </a:endParaRPr>
          </a:p>
        </p:txBody>
      </p:sp>
      <p:sp>
        <p:nvSpPr>
          <p:cNvPr id="1158" name="Google Shape;1158;p91"/>
          <p:cNvSpPr txBox="1"/>
          <p:nvPr/>
        </p:nvSpPr>
        <p:spPr>
          <a:xfrm>
            <a:off x="8453438" y="4832350"/>
            <a:ext cx="354012" cy="27305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AU" sz="1400">
                <a:solidFill>
                  <a:schemeClr val="dk1"/>
                </a:solidFill>
                <a:latin typeface="Arial"/>
                <a:ea typeface="Arial"/>
                <a:cs typeface="Arial"/>
                <a:sym typeface="Arial"/>
              </a:rPr>
              <a:t>Y</a:t>
            </a:r>
            <a:endParaRPr sz="1800">
              <a:solidFill>
                <a:schemeClr val="dk1"/>
              </a:solidFill>
              <a:latin typeface="Arial"/>
              <a:ea typeface="Arial"/>
              <a:cs typeface="Arial"/>
              <a:sym typeface="Arial"/>
            </a:endParaRPr>
          </a:p>
        </p:txBody>
      </p:sp>
      <p:cxnSp>
        <p:nvCxnSpPr>
          <p:cNvPr id="1159" name="Google Shape;1159;p91"/>
          <p:cNvCxnSpPr/>
          <p:nvPr/>
        </p:nvCxnSpPr>
        <p:spPr>
          <a:xfrm>
            <a:off x="5988050" y="3352800"/>
            <a:ext cx="2438400" cy="0"/>
          </a:xfrm>
          <a:prstGeom prst="straightConnector1">
            <a:avLst/>
          </a:prstGeom>
          <a:noFill/>
          <a:ln cap="flat" cmpd="sng" w="9525">
            <a:solidFill>
              <a:schemeClr val="dk1"/>
            </a:solidFill>
            <a:prstDash val="solid"/>
            <a:round/>
            <a:headEnd len="lg" w="lg" type="stealth"/>
            <a:tailEnd len="lg" w="lg" type="stealth"/>
          </a:ln>
        </p:spPr>
      </p:cxnSp>
      <p:sp>
        <p:nvSpPr>
          <p:cNvPr id="1160" name="Google Shape;1160;p91"/>
          <p:cNvSpPr txBox="1"/>
          <p:nvPr/>
        </p:nvSpPr>
        <p:spPr>
          <a:xfrm>
            <a:off x="6902450" y="3276600"/>
            <a:ext cx="628650" cy="36671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AU" sz="1800">
                <a:solidFill>
                  <a:schemeClr val="dk1"/>
                </a:solidFill>
                <a:latin typeface="Arial"/>
                <a:ea typeface="Arial"/>
                <a:cs typeface="Arial"/>
                <a:sym typeface="Arial"/>
              </a:rPr>
              <a:t>10m</a:t>
            </a:r>
            <a:endParaRPr/>
          </a:p>
        </p:txBody>
      </p:sp>
      <p:sp>
        <p:nvSpPr>
          <p:cNvPr id="1161" name="Google Shape;1161;p91"/>
          <p:cNvSpPr/>
          <p:nvPr/>
        </p:nvSpPr>
        <p:spPr>
          <a:xfrm>
            <a:off x="5759449" y="3733800"/>
            <a:ext cx="1936745" cy="1066800"/>
          </a:xfrm>
          <a:custGeom>
            <a:rect b="b" l="l" r="r" t="t"/>
            <a:pathLst>
              <a:path extrusionOk="0" h="672" w="624">
                <a:moveTo>
                  <a:pt x="0" y="672"/>
                </a:moveTo>
                <a:cubicBezTo>
                  <a:pt x="44" y="464"/>
                  <a:pt x="88" y="256"/>
                  <a:pt x="192" y="144"/>
                </a:cubicBezTo>
                <a:cubicBezTo>
                  <a:pt x="296" y="32"/>
                  <a:pt x="552" y="24"/>
                  <a:pt x="624" y="0"/>
                </a:cubicBezTo>
              </a:path>
            </a:pathLst>
          </a:custGeom>
          <a:noFill/>
          <a:ln cap="flat" cmpd="sng" w="19050">
            <a:solidFill>
              <a:srgbClr val="FF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162" name="Google Shape;1162;p91"/>
          <p:cNvSpPr/>
          <p:nvPr/>
        </p:nvSpPr>
        <p:spPr>
          <a:xfrm>
            <a:off x="304800" y="1676400"/>
            <a:ext cx="8610600" cy="1143000"/>
          </a:xfrm>
          <a:prstGeom prst="rect">
            <a:avLst/>
          </a:prstGeom>
          <a:noFill/>
          <a:ln>
            <a:noFill/>
          </a:ln>
        </p:spPr>
        <p:txBody>
          <a:bodyPr anchorCtr="0" anchor="t" bIns="45700" lIns="91425" spcFirstLastPara="1" rIns="91425" wrap="square" tIns="45700">
            <a:noAutofit/>
          </a:bodyPr>
          <a:lstStyle/>
          <a:p>
            <a:pPr indent="-342900" lvl="0" marL="342900" marR="0" rtl="0" algn="l">
              <a:spcBef>
                <a:spcPts val="0"/>
              </a:spcBef>
              <a:spcAft>
                <a:spcPts val="0"/>
              </a:spcAft>
              <a:buNone/>
            </a:pPr>
            <a:r>
              <a:rPr lang="en-AU" sz="2400">
                <a:solidFill>
                  <a:schemeClr val="dk1"/>
                </a:solidFill>
                <a:latin typeface="Arial"/>
                <a:ea typeface="Arial"/>
                <a:cs typeface="Arial"/>
                <a:sym typeface="Arial"/>
              </a:rPr>
              <a:t>Attacking team (X) loses the possession (6</a:t>
            </a:r>
            <a:r>
              <a:rPr baseline="30000" lang="en-AU" sz="2400">
                <a:solidFill>
                  <a:schemeClr val="dk1"/>
                </a:solidFill>
                <a:latin typeface="Arial"/>
                <a:ea typeface="Arial"/>
                <a:cs typeface="Arial"/>
                <a:sym typeface="Arial"/>
              </a:rPr>
              <a:t>th</a:t>
            </a:r>
            <a:r>
              <a:rPr lang="en-AU" sz="2400">
                <a:solidFill>
                  <a:schemeClr val="dk1"/>
                </a:solidFill>
                <a:latin typeface="Arial"/>
                <a:ea typeface="Arial"/>
                <a:cs typeface="Arial"/>
                <a:sym typeface="Arial"/>
              </a:rPr>
              <a:t>, ½ …)</a:t>
            </a:r>
            <a:endParaRPr/>
          </a:p>
          <a:p>
            <a:pPr indent="-342900" lvl="0" marL="342900" marR="0" rtl="0" algn="l">
              <a:spcBef>
                <a:spcPts val="480"/>
              </a:spcBef>
              <a:spcAft>
                <a:spcPts val="0"/>
              </a:spcAft>
              <a:buNone/>
            </a:pPr>
            <a:r>
              <a:rPr lang="en-AU" sz="2400">
                <a:solidFill>
                  <a:schemeClr val="dk1"/>
                </a:solidFill>
                <a:latin typeface="Arial"/>
                <a:ea typeface="Arial"/>
                <a:cs typeface="Arial"/>
                <a:sym typeface="Arial"/>
              </a:rPr>
              <a:t>🡺 Rollball under the 10m from the sideline rereferee</a:t>
            </a:r>
            <a:endParaRPr sz="2400">
              <a:solidFill>
                <a:schemeClr val="dk1"/>
              </a:solidFill>
              <a:latin typeface="Arial"/>
              <a:ea typeface="Arial"/>
              <a:cs typeface="Arial"/>
              <a:sym typeface="Arial"/>
            </a:endParaRPr>
          </a:p>
        </p:txBody>
      </p:sp>
      <p:sp>
        <p:nvSpPr>
          <p:cNvPr id="1163" name="Google Shape;1163;p9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Arial"/>
              <a:buNone/>
            </a:pPr>
            <a:r>
              <a:rPr lang="en-AU"/>
              <a:t>Interchange on a turn over</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1154"/>
                                        </p:tgtEl>
                                        <p:attrNameLst>
                                          <p:attrName>style.visibility</p:attrName>
                                        </p:attrNameLst>
                                      </p:cBhvr>
                                      <p:to>
                                        <p:strVal val="visible"/>
                                      </p:to>
                                    </p:set>
                                    <p:anim calcmode="lin" valueType="num">
                                      <p:cBhvr additive="base">
                                        <p:cTn dur="500"/>
                                        <p:tgtEl>
                                          <p:spTgt spid="1154"/>
                                        </p:tgtEl>
                                        <p:attrNameLst>
                                          <p:attrName>ppt_x</p:attrName>
                                        </p:attrNameLst>
                                      </p:cBhvr>
                                      <p:tavLst>
                                        <p:tav fmla="" tm="0">
                                          <p:val>
                                            <p:strVal val="#ppt_x+1"/>
                                          </p:val>
                                        </p:tav>
                                        <p:tav fmla="" tm="100000">
                                          <p:val>
                                            <p:strVal val="#ppt_x"/>
                                          </p:val>
                                        </p:tav>
                                      </p:tavLst>
                                    </p:anim>
                                  </p:childTnLst>
                                </p:cTn>
                              </p:par>
                            </p:childTnLst>
                          </p:cTn>
                        </p:par>
                        <p:par>
                          <p:cTn fill="hold">
                            <p:stCondLst>
                              <p:cond delay="500"/>
                            </p:stCondLst>
                            <p:childTnLst>
                              <p:par>
                                <p:cTn fill="hold" nodeType="afterEffect" presetClass="entr" presetID="10" presetSubtype="0">
                                  <p:stCondLst>
                                    <p:cond delay="0"/>
                                  </p:stCondLst>
                                  <p:childTnLst>
                                    <p:set>
                                      <p:cBhvr>
                                        <p:cTn dur="1" fill="hold">
                                          <p:stCondLst>
                                            <p:cond delay="0"/>
                                          </p:stCondLst>
                                        </p:cTn>
                                        <p:tgtEl>
                                          <p:spTgt spid="1161"/>
                                        </p:tgtEl>
                                        <p:attrNameLst>
                                          <p:attrName>style.visibility</p:attrName>
                                        </p:attrNameLst>
                                      </p:cBhvr>
                                      <p:to>
                                        <p:strVal val="visible"/>
                                      </p:to>
                                    </p:set>
                                    <p:animEffect filter="fade" transition="in">
                                      <p:cBhvr>
                                        <p:cTn dur="2000"/>
                                        <p:tgtEl>
                                          <p:spTgt spid="116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8" name="Shape 1168"/>
        <p:cNvGrpSpPr/>
        <p:nvPr/>
      </p:nvGrpSpPr>
      <p:grpSpPr>
        <a:xfrm>
          <a:off x="0" y="0"/>
          <a:ext cx="0" cy="0"/>
          <a:chOff x="0" y="0"/>
          <a:chExt cx="0" cy="0"/>
        </a:xfrm>
      </p:grpSpPr>
      <p:sp>
        <p:nvSpPr>
          <p:cNvPr id="1169" name="Google Shape;1169;p92"/>
          <p:cNvSpPr/>
          <p:nvPr/>
        </p:nvSpPr>
        <p:spPr>
          <a:xfrm flipH="1">
            <a:off x="8229600" y="2362200"/>
            <a:ext cx="609600" cy="3048000"/>
          </a:xfrm>
          <a:prstGeom prst="rect">
            <a:avLst/>
          </a:prstGeom>
          <a:solidFill>
            <a:srgbClr val="DCDCDC"/>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170" name="Google Shape;1170;p92"/>
          <p:cNvSpPr/>
          <p:nvPr/>
        </p:nvSpPr>
        <p:spPr>
          <a:xfrm flipH="1">
            <a:off x="5822950" y="2362200"/>
            <a:ext cx="2438400" cy="304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cxnSp>
        <p:nvCxnSpPr>
          <p:cNvPr id="1171" name="Google Shape;1171;p92"/>
          <p:cNvCxnSpPr/>
          <p:nvPr/>
        </p:nvCxnSpPr>
        <p:spPr>
          <a:xfrm>
            <a:off x="5822950" y="2362200"/>
            <a:ext cx="0" cy="3048000"/>
          </a:xfrm>
          <a:prstGeom prst="straightConnector1">
            <a:avLst/>
          </a:prstGeom>
          <a:noFill/>
          <a:ln cap="flat" cmpd="sng" w="19050">
            <a:solidFill>
              <a:srgbClr val="000000"/>
            </a:solidFill>
            <a:prstDash val="solid"/>
            <a:round/>
            <a:headEnd len="med" w="med" type="none"/>
            <a:tailEnd len="med" w="med" type="none"/>
          </a:ln>
        </p:spPr>
      </p:cxnSp>
      <p:cxnSp>
        <p:nvCxnSpPr>
          <p:cNvPr id="1172" name="Google Shape;1172;p92"/>
          <p:cNvCxnSpPr/>
          <p:nvPr/>
        </p:nvCxnSpPr>
        <p:spPr>
          <a:xfrm rot="10800000">
            <a:off x="8731250" y="3276600"/>
            <a:ext cx="0" cy="990600"/>
          </a:xfrm>
          <a:prstGeom prst="straightConnector1">
            <a:avLst/>
          </a:prstGeom>
          <a:noFill/>
          <a:ln cap="flat" cmpd="sng" w="12700">
            <a:solidFill>
              <a:srgbClr val="000000"/>
            </a:solidFill>
            <a:prstDash val="solid"/>
            <a:round/>
            <a:headEnd len="med" w="med" type="stealth"/>
            <a:tailEnd len="med" w="med" type="stealth"/>
          </a:ln>
        </p:spPr>
      </p:cxnSp>
      <p:sp>
        <p:nvSpPr>
          <p:cNvPr id="1173" name="Google Shape;1173;p92"/>
          <p:cNvSpPr txBox="1"/>
          <p:nvPr/>
        </p:nvSpPr>
        <p:spPr>
          <a:xfrm>
            <a:off x="6356350" y="2711450"/>
            <a:ext cx="354013" cy="27305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AU" sz="1400">
                <a:solidFill>
                  <a:schemeClr val="dk1"/>
                </a:solidFill>
                <a:latin typeface="Arial"/>
                <a:ea typeface="Arial"/>
                <a:cs typeface="Arial"/>
                <a:sym typeface="Arial"/>
              </a:rPr>
              <a:t>X</a:t>
            </a:r>
            <a:endParaRPr sz="1800">
              <a:solidFill>
                <a:schemeClr val="dk1"/>
              </a:solidFill>
              <a:latin typeface="Arial"/>
              <a:ea typeface="Arial"/>
              <a:cs typeface="Arial"/>
              <a:sym typeface="Arial"/>
            </a:endParaRPr>
          </a:p>
        </p:txBody>
      </p:sp>
      <p:sp>
        <p:nvSpPr>
          <p:cNvPr id="1174" name="Google Shape;1174;p92"/>
          <p:cNvSpPr txBox="1"/>
          <p:nvPr/>
        </p:nvSpPr>
        <p:spPr>
          <a:xfrm>
            <a:off x="8315325" y="2667000"/>
            <a:ext cx="460375" cy="344488"/>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AU" sz="1400">
                <a:solidFill>
                  <a:schemeClr val="dk1"/>
                </a:solidFill>
                <a:latin typeface="Arial"/>
                <a:ea typeface="Arial"/>
                <a:cs typeface="Arial"/>
                <a:sym typeface="Arial"/>
              </a:rPr>
              <a:t>X</a:t>
            </a:r>
            <a:endParaRPr sz="1800">
              <a:solidFill>
                <a:schemeClr val="dk1"/>
              </a:solidFill>
              <a:latin typeface="Arial"/>
              <a:ea typeface="Arial"/>
              <a:cs typeface="Arial"/>
              <a:sym typeface="Arial"/>
            </a:endParaRPr>
          </a:p>
        </p:txBody>
      </p:sp>
      <p:sp>
        <p:nvSpPr>
          <p:cNvPr id="1175" name="Google Shape;1175;p92"/>
          <p:cNvSpPr txBox="1"/>
          <p:nvPr/>
        </p:nvSpPr>
        <p:spPr>
          <a:xfrm>
            <a:off x="8305800" y="3595688"/>
            <a:ext cx="505267"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AU" sz="1800">
                <a:solidFill>
                  <a:schemeClr val="dk1"/>
                </a:solidFill>
                <a:latin typeface="Arial"/>
                <a:ea typeface="Arial"/>
                <a:cs typeface="Arial"/>
                <a:sym typeface="Arial"/>
              </a:rPr>
              <a:t>7m</a:t>
            </a:r>
            <a:endParaRPr/>
          </a:p>
        </p:txBody>
      </p:sp>
      <p:cxnSp>
        <p:nvCxnSpPr>
          <p:cNvPr id="1176" name="Google Shape;1176;p92"/>
          <p:cNvCxnSpPr/>
          <p:nvPr/>
        </p:nvCxnSpPr>
        <p:spPr>
          <a:xfrm>
            <a:off x="7512050" y="3276600"/>
            <a:ext cx="1371600" cy="0"/>
          </a:xfrm>
          <a:prstGeom prst="straightConnector1">
            <a:avLst/>
          </a:prstGeom>
          <a:noFill/>
          <a:ln cap="flat" cmpd="sng" w="9525">
            <a:solidFill>
              <a:schemeClr val="dk1"/>
            </a:solidFill>
            <a:prstDash val="dash"/>
            <a:round/>
            <a:headEnd len="med" w="med" type="none"/>
            <a:tailEnd len="med" w="med" type="none"/>
          </a:ln>
        </p:spPr>
      </p:cxnSp>
      <p:cxnSp>
        <p:nvCxnSpPr>
          <p:cNvPr id="1177" name="Google Shape;1177;p92"/>
          <p:cNvCxnSpPr/>
          <p:nvPr/>
        </p:nvCxnSpPr>
        <p:spPr>
          <a:xfrm>
            <a:off x="6750050" y="4267200"/>
            <a:ext cx="2133600" cy="0"/>
          </a:xfrm>
          <a:prstGeom prst="straightConnector1">
            <a:avLst/>
          </a:prstGeom>
          <a:noFill/>
          <a:ln cap="flat" cmpd="sng" w="9525">
            <a:solidFill>
              <a:schemeClr val="dk1"/>
            </a:solidFill>
            <a:prstDash val="dash"/>
            <a:round/>
            <a:headEnd len="med" w="med" type="none"/>
            <a:tailEnd len="med" w="med" type="none"/>
          </a:ln>
        </p:spPr>
      </p:cxnSp>
      <p:sp>
        <p:nvSpPr>
          <p:cNvPr id="1178" name="Google Shape;1178;p92"/>
          <p:cNvSpPr txBox="1"/>
          <p:nvPr/>
        </p:nvSpPr>
        <p:spPr>
          <a:xfrm>
            <a:off x="7880350" y="4076700"/>
            <a:ext cx="501650" cy="3429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i="1" lang="en-AU" sz="1400" u="sng">
                <a:solidFill>
                  <a:srgbClr val="FF0000"/>
                </a:solidFill>
                <a:latin typeface="Arial"/>
                <a:ea typeface="Arial"/>
                <a:cs typeface="Arial"/>
                <a:sym typeface="Arial"/>
              </a:rPr>
              <a:t>R1</a:t>
            </a:r>
            <a:endParaRPr sz="1800">
              <a:solidFill>
                <a:srgbClr val="FF0000"/>
              </a:solidFill>
              <a:latin typeface="Arial"/>
              <a:ea typeface="Arial"/>
              <a:cs typeface="Arial"/>
              <a:sym typeface="Arial"/>
            </a:endParaRPr>
          </a:p>
        </p:txBody>
      </p:sp>
      <p:sp>
        <p:nvSpPr>
          <p:cNvPr id="1179" name="Google Shape;1179;p92"/>
          <p:cNvSpPr txBox="1"/>
          <p:nvPr/>
        </p:nvSpPr>
        <p:spPr>
          <a:xfrm>
            <a:off x="5334000" y="4419600"/>
            <a:ext cx="425450" cy="3429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i="1" lang="en-AU" sz="1400" u="sng">
                <a:solidFill>
                  <a:srgbClr val="FF0000"/>
                </a:solidFill>
                <a:latin typeface="Arial"/>
                <a:ea typeface="Arial"/>
                <a:cs typeface="Arial"/>
                <a:sym typeface="Arial"/>
              </a:rPr>
              <a:t>R2</a:t>
            </a:r>
            <a:endParaRPr sz="1800">
              <a:solidFill>
                <a:srgbClr val="FF0000"/>
              </a:solidFill>
              <a:latin typeface="Arial"/>
              <a:ea typeface="Arial"/>
              <a:cs typeface="Arial"/>
              <a:sym typeface="Arial"/>
            </a:endParaRPr>
          </a:p>
        </p:txBody>
      </p:sp>
      <p:sp>
        <p:nvSpPr>
          <p:cNvPr id="1180" name="Google Shape;1180;p92"/>
          <p:cNvSpPr txBox="1"/>
          <p:nvPr/>
        </p:nvSpPr>
        <p:spPr>
          <a:xfrm>
            <a:off x="7543800" y="3321050"/>
            <a:ext cx="762000" cy="152400"/>
          </a:xfrm>
          <a:prstGeom prst="rect">
            <a:avLst/>
          </a:prstGeom>
          <a:noFill/>
          <a:ln>
            <a:noFill/>
          </a:ln>
        </p:spPr>
        <p:txBody>
          <a:bodyPr anchorCtr="0" anchor="t" bIns="36000" lIns="36000" spcFirstLastPara="1" rIns="36000" wrap="square" tIns="36000">
            <a:noAutofit/>
          </a:bodyPr>
          <a:lstStyle/>
          <a:p>
            <a:pPr indent="0" lvl="0" marL="0" marR="0" rtl="0" algn="l">
              <a:spcBef>
                <a:spcPts val="0"/>
              </a:spcBef>
              <a:spcAft>
                <a:spcPts val="0"/>
              </a:spcAft>
              <a:buNone/>
            </a:pPr>
            <a:r>
              <a:rPr lang="en-AU" sz="800">
                <a:solidFill>
                  <a:schemeClr val="dk1"/>
                </a:solidFill>
                <a:latin typeface="Arial"/>
                <a:ea typeface="Arial"/>
                <a:cs typeface="Arial"/>
                <a:sym typeface="Arial"/>
              </a:rPr>
              <a:t>(la marque)</a:t>
            </a:r>
            <a:endParaRPr sz="1800">
              <a:solidFill>
                <a:schemeClr val="dk1"/>
              </a:solidFill>
              <a:latin typeface="Arial"/>
              <a:ea typeface="Arial"/>
              <a:cs typeface="Arial"/>
              <a:sym typeface="Arial"/>
            </a:endParaRPr>
          </a:p>
        </p:txBody>
      </p:sp>
      <p:sp>
        <p:nvSpPr>
          <p:cNvPr id="1181" name="Google Shape;1181;p92"/>
          <p:cNvSpPr txBox="1"/>
          <p:nvPr/>
        </p:nvSpPr>
        <p:spPr>
          <a:xfrm>
            <a:off x="7118350" y="3128963"/>
            <a:ext cx="381000" cy="268287"/>
          </a:xfrm>
          <a:prstGeom prst="rect">
            <a:avLst/>
          </a:prstGeom>
          <a:noFill/>
          <a:ln cap="flat" cmpd="sng" w="9525">
            <a:solidFill>
              <a:schemeClr val="dk1"/>
            </a:solidFill>
            <a:prstDash val="solid"/>
            <a:miter lim="800000"/>
            <a:headEnd len="sm" w="sm" type="none"/>
            <a:tailEnd len="sm" w="sm" type="none"/>
          </a:ln>
        </p:spPr>
        <p:txBody>
          <a:bodyPr anchorCtr="0" anchor="t" bIns="36000" lIns="36000" spcFirstLastPara="1" rIns="36000" wrap="square" tIns="36000">
            <a:noAutofit/>
          </a:bodyPr>
          <a:lstStyle/>
          <a:p>
            <a:pPr indent="0" lvl="0" marL="0" marR="0" rtl="0" algn="ctr">
              <a:spcBef>
                <a:spcPts val="0"/>
              </a:spcBef>
              <a:spcAft>
                <a:spcPts val="0"/>
              </a:spcAft>
              <a:buNone/>
            </a:pPr>
            <a:r>
              <a:rPr b="1" lang="en-AU" sz="1400">
                <a:solidFill>
                  <a:schemeClr val="dk1"/>
                </a:solidFill>
                <a:latin typeface="Arial"/>
                <a:ea typeface="Arial"/>
                <a:cs typeface="Arial"/>
                <a:sym typeface="Arial"/>
              </a:rPr>
              <a:t>X</a:t>
            </a:r>
            <a:endParaRPr sz="1800">
              <a:solidFill>
                <a:schemeClr val="dk1"/>
              </a:solidFill>
              <a:latin typeface="Arial"/>
              <a:ea typeface="Arial"/>
              <a:cs typeface="Arial"/>
              <a:sym typeface="Arial"/>
            </a:endParaRPr>
          </a:p>
        </p:txBody>
      </p:sp>
      <p:sp>
        <p:nvSpPr>
          <p:cNvPr id="1182" name="Google Shape;1182;p92"/>
          <p:cNvSpPr txBox="1"/>
          <p:nvPr/>
        </p:nvSpPr>
        <p:spPr>
          <a:xfrm>
            <a:off x="6324600" y="3384550"/>
            <a:ext cx="354013" cy="27305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AU" sz="1400">
                <a:solidFill>
                  <a:schemeClr val="dk1"/>
                </a:solidFill>
                <a:latin typeface="Arial"/>
                <a:ea typeface="Arial"/>
                <a:cs typeface="Arial"/>
                <a:sym typeface="Arial"/>
              </a:rPr>
              <a:t>Y</a:t>
            </a:r>
            <a:endParaRPr sz="1800">
              <a:solidFill>
                <a:schemeClr val="dk1"/>
              </a:solidFill>
              <a:latin typeface="Arial"/>
              <a:ea typeface="Arial"/>
              <a:cs typeface="Arial"/>
              <a:sym typeface="Arial"/>
            </a:endParaRPr>
          </a:p>
        </p:txBody>
      </p:sp>
      <p:sp>
        <p:nvSpPr>
          <p:cNvPr id="1183" name="Google Shape;1183;p92"/>
          <p:cNvSpPr txBox="1"/>
          <p:nvPr/>
        </p:nvSpPr>
        <p:spPr>
          <a:xfrm>
            <a:off x="7189788" y="3384550"/>
            <a:ext cx="354012" cy="27305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AU" sz="1400">
                <a:solidFill>
                  <a:schemeClr val="dk1"/>
                </a:solidFill>
                <a:latin typeface="Arial"/>
                <a:ea typeface="Arial"/>
                <a:cs typeface="Arial"/>
                <a:sym typeface="Arial"/>
              </a:rPr>
              <a:t>Y</a:t>
            </a:r>
            <a:endParaRPr sz="1800">
              <a:solidFill>
                <a:schemeClr val="dk1"/>
              </a:solidFill>
              <a:latin typeface="Arial"/>
              <a:ea typeface="Arial"/>
              <a:cs typeface="Arial"/>
              <a:sym typeface="Arial"/>
            </a:endParaRPr>
          </a:p>
        </p:txBody>
      </p:sp>
      <p:sp>
        <p:nvSpPr>
          <p:cNvPr id="1184" name="Google Shape;1184;p92"/>
          <p:cNvSpPr txBox="1"/>
          <p:nvPr/>
        </p:nvSpPr>
        <p:spPr>
          <a:xfrm>
            <a:off x="8269288" y="3384550"/>
            <a:ext cx="354012" cy="27305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AU" sz="1400">
                <a:solidFill>
                  <a:schemeClr val="dk1"/>
                </a:solidFill>
                <a:latin typeface="Arial"/>
                <a:ea typeface="Arial"/>
                <a:cs typeface="Arial"/>
                <a:sym typeface="Arial"/>
              </a:rPr>
              <a:t>Y</a:t>
            </a:r>
            <a:endParaRPr sz="1800">
              <a:solidFill>
                <a:schemeClr val="dk1"/>
              </a:solidFill>
              <a:latin typeface="Arial"/>
              <a:ea typeface="Arial"/>
              <a:cs typeface="Arial"/>
              <a:sym typeface="Arial"/>
            </a:endParaRPr>
          </a:p>
        </p:txBody>
      </p:sp>
      <p:cxnSp>
        <p:nvCxnSpPr>
          <p:cNvPr id="1185" name="Google Shape;1185;p92"/>
          <p:cNvCxnSpPr/>
          <p:nvPr/>
        </p:nvCxnSpPr>
        <p:spPr>
          <a:xfrm>
            <a:off x="5822950" y="2590800"/>
            <a:ext cx="2438400" cy="0"/>
          </a:xfrm>
          <a:prstGeom prst="straightConnector1">
            <a:avLst/>
          </a:prstGeom>
          <a:noFill/>
          <a:ln cap="flat" cmpd="sng" w="9525">
            <a:solidFill>
              <a:schemeClr val="dk1"/>
            </a:solidFill>
            <a:prstDash val="solid"/>
            <a:round/>
            <a:headEnd len="lg" w="lg" type="stealth"/>
            <a:tailEnd len="lg" w="lg" type="stealth"/>
          </a:ln>
        </p:spPr>
      </p:cxnSp>
      <p:sp>
        <p:nvSpPr>
          <p:cNvPr id="1186" name="Google Shape;1186;p92"/>
          <p:cNvSpPr txBox="1"/>
          <p:nvPr/>
        </p:nvSpPr>
        <p:spPr>
          <a:xfrm>
            <a:off x="6781800" y="2286000"/>
            <a:ext cx="628650" cy="36671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AU" sz="1800">
                <a:solidFill>
                  <a:schemeClr val="dk1"/>
                </a:solidFill>
                <a:latin typeface="Arial"/>
                <a:ea typeface="Arial"/>
                <a:cs typeface="Arial"/>
                <a:sym typeface="Arial"/>
              </a:rPr>
              <a:t>10m</a:t>
            </a:r>
            <a:endParaRPr/>
          </a:p>
        </p:txBody>
      </p:sp>
      <p:sp>
        <p:nvSpPr>
          <p:cNvPr id="1187" name="Google Shape;1187;p92"/>
          <p:cNvSpPr/>
          <p:nvPr/>
        </p:nvSpPr>
        <p:spPr>
          <a:xfrm>
            <a:off x="76200" y="1556792"/>
            <a:ext cx="5441950" cy="5112567"/>
          </a:xfrm>
          <a:prstGeom prst="rect">
            <a:avLst/>
          </a:prstGeom>
          <a:noFill/>
          <a:ln>
            <a:noFill/>
          </a:ln>
        </p:spPr>
        <p:txBody>
          <a:bodyPr anchorCtr="0" anchor="t" bIns="45700" lIns="91425" spcFirstLastPara="1" rIns="91425" wrap="square" tIns="45700">
            <a:noAutofit/>
          </a:bodyPr>
          <a:lstStyle/>
          <a:p>
            <a:pPr indent="-609600" lvl="0" marL="609600" marR="0" rtl="0" algn="l">
              <a:spcBef>
                <a:spcPts val="0"/>
              </a:spcBef>
              <a:spcAft>
                <a:spcPts val="0"/>
              </a:spcAft>
              <a:buClr>
                <a:schemeClr val="dk1"/>
              </a:buClr>
              <a:buSzPts val="2000"/>
              <a:buFont typeface="Arial"/>
              <a:buAutoNum type="arabicPeriod"/>
            </a:pPr>
            <a:r>
              <a:rPr lang="en-AU" sz="2000">
                <a:solidFill>
                  <a:schemeClr val="dk1"/>
                </a:solidFill>
                <a:latin typeface="Arial"/>
                <a:ea typeface="Arial"/>
                <a:cs typeface="Arial"/>
                <a:sym typeface="Arial"/>
              </a:rPr>
              <a:t>The sideline referee R2 reads the play</a:t>
            </a:r>
            <a:endParaRPr sz="2000">
              <a:solidFill>
                <a:schemeClr val="dk1"/>
              </a:solidFill>
              <a:latin typeface="Arial"/>
              <a:ea typeface="Arial"/>
              <a:cs typeface="Arial"/>
              <a:sym typeface="Arial"/>
            </a:endParaRPr>
          </a:p>
          <a:p>
            <a:pPr indent="-609600" lvl="0" marL="609600" marR="0" rtl="0" algn="l">
              <a:spcBef>
                <a:spcPts val="400"/>
              </a:spcBef>
              <a:spcAft>
                <a:spcPts val="0"/>
              </a:spcAft>
              <a:buClr>
                <a:schemeClr val="dk1"/>
              </a:buClr>
              <a:buSzPts val="2000"/>
              <a:buFont typeface="Arial"/>
              <a:buAutoNum type="arabicPeriod"/>
            </a:pPr>
            <a:r>
              <a:rPr lang="en-AU" sz="2000">
                <a:solidFill>
                  <a:schemeClr val="dk1"/>
                </a:solidFill>
                <a:latin typeface="Arial"/>
                <a:ea typeface="Arial"/>
                <a:cs typeface="Arial"/>
                <a:sym typeface="Arial"/>
              </a:rPr>
              <a:t>R2 takes the fields before the ball enters into the interchange area</a:t>
            </a:r>
            <a:endParaRPr/>
          </a:p>
          <a:p>
            <a:pPr indent="-609600" lvl="0" marL="609600" marR="0" rtl="0" algn="l">
              <a:spcBef>
                <a:spcPts val="400"/>
              </a:spcBef>
              <a:spcAft>
                <a:spcPts val="0"/>
              </a:spcAft>
              <a:buClr>
                <a:schemeClr val="dk1"/>
              </a:buClr>
              <a:buSzPts val="2000"/>
              <a:buFont typeface="Arial"/>
              <a:buAutoNum type="arabicPeriod"/>
            </a:pPr>
            <a:r>
              <a:rPr lang="en-AU" sz="2000">
                <a:solidFill>
                  <a:schemeClr val="dk1"/>
                </a:solidFill>
                <a:latin typeface="Arial"/>
                <a:ea typeface="Arial"/>
                <a:cs typeface="Arial"/>
                <a:sym typeface="Arial"/>
              </a:rPr>
              <a:t>The ball comes in the area</a:t>
            </a:r>
            <a:endParaRPr/>
          </a:p>
          <a:p>
            <a:pPr indent="-609600" lvl="0" marL="609600" marR="0" rtl="0" algn="l">
              <a:spcBef>
                <a:spcPts val="400"/>
              </a:spcBef>
              <a:spcAft>
                <a:spcPts val="0"/>
              </a:spcAft>
              <a:buClr>
                <a:schemeClr val="dk1"/>
              </a:buClr>
              <a:buSzPts val="2000"/>
              <a:buFont typeface="Arial"/>
              <a:buAutoNum type="arabicPeriod"/>
            </a:pPr>
            <a:r>
              <a:rPr lang="en-AU" sz="2000">
                <a:solidFill>
                  <a:schemeClr val="dk1"/>
                </a:solidFill>
                <a:latin typeface="Arial"/>
                <a:ea typeface="Arial"/>
                <a:cs typeface="Arial"/>
                <a:sym typeface="Arial"/>
              </a:rPr>
              <a:t>The touch occurs</a:t>
            </a:r>
            <a:endParaRPr sz="2000">
              <a:solidFill>
                <a:schemeClr val="dk1"/>
              </a:solidFill>
              <a:latin typeface="Arial"/>
              <a:ea typeface="Arial"/>
              <a:cs typeface="Arial"/>
              <a:sym typeface="Arial"/>
            </a:endParaRPr>
          </a:p>
          <a:p>
            <a:pPr indent="-609600" lvl="0" marL="609600" marR="0" rtl="0" algn="l">
              <a:spcBef>
                <a:spcPts val="400"/>
              </a:spcBef>
              <a:spcAft>
                <a:spcPts val="0"/>
              </a:spcAft>
              <a:buClr>
                <a:schemeClr val="dk1"/>
              </a:buClr>
              <a:buSzPts val="2000"/>
              <a:buFont typeface="Arial"/>
              <a:buAutoNum type="arabicPeriod"/>
            </a:pPr>
            <a:r>
              <a:rPr lang="en-AU" sz="2000">
                <a:solidFill>
                  <a:schemeClr val="dk1"/>
                </a:solidFill>
                <a:latin typeface="Arial"/>
                <a:ea typeface="Arial"/>
                <a:cs typeface="Arial"/>
                <a:sym typeface="Arial"/>
              </a:rPr>
              <a:t>R1 validates the touch</a:t>
            </a:r>
            <a:endParaRPr sz="2000">
              <a:solidFill>
                <a:schemeClr val="dk1"/>
              </a:solidFill>
              <a:latin typeface="Arial"/>
              <a:ea typeface="Arial"/>
              <a:cs typeface="Arial"/>
              <a:sym typeface="Arial"/>
            </a:endParaRPr>
          </a:p>
          <a:p>
            <a:pPr indent="-609600" lvl="0" marL="609600" marR="0" rtl="0" algn="l">
              <a:spcBef>
                <a:spcPts val="400"/>
              </a:spcBef>
              <a:spcAft>
                <a:spcPts val="0"/>
              </a:spcAft>
              <a:buClr>
                <a:schemeClr val="dk1"/>
              </a:buClr>
              <a:buSzPts val="2000"/>
              <a:buFont typeface="Arial"/>
              <a:buAutoNum type="arabicPeriod"/>
            </a:pPr>
            <a:r>
              <a:rPr lang="en-AU" sz="2000">
                <a:solidFill>
                  <a:schemeClr val="dk1"/>
                </a:solidFill>
                <a:latin typeface="Arial"/>
                <a:ea typeface="Arial"/>
                <a:cs typeface="Arial"/>
                <a:sym typeface="Arial"/>
              </a:rPr>
              <a:t>R2 talks to R1 to say he is now in control</a:t>
            </a:r>
            <a:endParaRPr/>
          </a:p>
          <a:p>
            <a:pPr indent="-609600" lvl="0" marL="609600" marR="0" rtl="0" algn="l">
              <a:spcBef>
                <a:spcPts val="400"/>
              </a:spcBef>
              <a:spcAft>
                <a:spcPts val="0"/>
              </a:spcAft>
              <a:buClr>
                <a:schemeClr val="dk1"/>
              </a:buClr>
              <a:buSzPts val="2000"/>
              <a:buFont typeface="Arial"/>
              <a:buAutoNum type="arabicPeriod"/>
            </a:pPr>
            <a:r>
              <a:rPr lang="en-AU" sz="2000">
                <a:solidFill>
                  <a:schemeClr val="dk1"/>
                </a:solidFill>
                <a:latin typeface="Arial"/>
                <a:ea typeface="Arial"/>
                <a:cs typeface="Arial"/>
                <a:sym typeface="Arial"/>
              </a:rPr>
              <a:t>R1 answer the touch count</a:t>
            </a:r>
            <a:br>
              <a:rPr lang="en-AU" sz="2000">
                <a:solidFill>
                  <a:schemeClr val="dk1"/>
                </a:solidFill>
                <a:latin typeface="Arial"/>
                <a:ea typeface="Arial"/>
                <a:cs typeface="Arial"/>
                <a:sym typeface="Arial"/>
              </a:rPr>
            </a:br>
            <a:r>
              <a:rPr lang="en-AU" sz="2000">
                <a:solidFill>
                  <a:schemeClr val="dk1"/>
                </a:solidFill>
                <a:latin typeface="Arial"/>
                <a:ea typeface="Arial"/>
                <a:cs typeface="Arial"/>
                <a:sym typeface="Arial"/>
              </a:rPr>
              <a:t>« 3rd is coming »</a:t>
            </a:r>
            <a:endParaRPr/>
          </a:p>
          <a:p>
            <a:pPr indent="-609600" lvl="0" marL="609600" marR="0" rtl="0" algn="l">
              <a:spcBef>
                <a:spcPts val="400"/>
              </a:spcBef>
              <a:spcAft>
                <a:spcPts val="0"/>
              </a:spcAft>
              <a:buClr>
                <a:schemeClr val="dk1"/>
              </a:buClr>
              <a:buSzPts val="2000"/>
              <a:buFont typeface="Arial"/>
              <a:buAutoNum type="arabicPeriod"/>
            </a:pPr>
            <a:r>
              <a:rPr lang="en-AU" sz="2000">
                <a:solidFill>
                  <a:schemeClr val="dk1"/>
                </a:solidFill>
                <a:latin typeface="Arial"/>
                <a:ea typeface="Arial"/>
                <a:cs typeface="Arial"/>
                <a:sym typeface="Arial"/>
              </a:rPr>
              <a:t>R1 sprints to sideline position and controles the link &amp; winger</a:t>
            </a:r>
            <a:endParaRPr sz="2000">
              <a:solidFill>
                <a:schemeClr val="dk1"/>
              </a:solidFill>
              <a:latin typeface="Arial"/>
              <a:ea typeface="Arial"/>
              <a:cs typeface="Arial"/>
              <a:sym typeface="Arial"/>
            </a:endParaRPr>
          </a:p>
          <a:p>
            <a:pPr indent="-482600" lvl="0" marL="609600" marR="0" rtl="0" algn="l">
              <a:spcBef>
                <a:spcPts val="400"/>
              </a:spcBef>
              <a:spcAft>
                <a:spcPts val="0"/>
              </a:spcAft>
              <a:buClr>
                <a:schemeClr val="dk1"/>
              </a:buClr>
              <a:buSzPts val="2000"/>
              <a:buFont typeface="Arial"/>
              <a:buNone/>
            </a:pPr>
            <a:r>
              <a:t/>
            </a:r>
            <a:endParaRPr sz="2000">
              <a:solidFill>
                <a:schemeClr val="dk1"/>
              </a:solidFill>
              <a:latin typeface="Arial"/>
              <a:ea typeface="Arial"/>
              <a:cs typeface="Arial"/>
              <a:sym typeface="Arial"/>
            </a:endParaRPr>
          </a:p>
          <a:p>
            <a:pPr indent="-482600" lvl="0" marL="609600" marR="0" rtl="0" algn="l">
              <a:spcBef>
                <a:spcPts val="400"/>
              </a:spcBef>
              <a:spcAft>
                <a:spcPts val="0"/>
              </a:spcAft>
              <a:buClr>
                <a:schemeClr val="dk1"/>
              </a:buClr>
              <a:buSzPts val="2000"/>
              <a:buFont typeface="Arial"/>
              <a:buNone/>
            </a:pPr>
            <a:r>
              <a:t/>
            </a:r>
            <a:endParaRPr sz="2000">
              <a:solidFill>
                <a:schemeClr val="dk1"/>
              </a:solidFill>
              <a:latin typeface="Arial"/>
              <a:ea typeface="Arial"/>
              <a:cs typeface="Arial"/>
              <a:sym typeface="Arial"/>
            </a:endParaRPr>
          </a:p>
        </p:txBody>
      </p:sp>
      <p:sp>
        <p:nvSpPr>
          <p:cNvPr id="1188" name="Google Shape;1188;p92"/>
          <p:cNvSpPr txBox="1"/>
          <p:nvPr/>
        </p:nvSpPr>
        <p:spPr>
          <a:xfrm rot="-5400000">
            <a:off x="5379243" y="3253582"/>
            <a:ext cx="715963" cy="3048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AU" sz="1400">
                <a:solidFill>
                  <a:schemeClr val="dk1"/>
                </a:solidFill>
                <a:latin typeface="Arial"/>
                <a:ea typeface="Arial"/>
                <a:cs typeface="Arial"/>
                <a:sym typeface="Arial"/>
              </a:rPr>
              <a:t>touche</a:t>
            </a:r>
            <a:endParaRPr/>
          </a:p>
        </p:txBody>
      </p:sp>
      <p:sp>
        <p:nvSpPr>
          <p:cNvPr id="1189" name="Google Shape;1189;p92"/>
          <p:cNvSpPr/>
          <p:nvPr/>
        </p:nvSpPr>
        <p:spPr>
          <a:xfrm>
            <a:off x="5791200" y="4610100"/>
            <a:ext cx="1905000" cy="457200"/>
          </a:xfrm>
          <a:custGeom>
            <a:rect b="b" l="l" r="r" t="t"/>
            <a:pathLst>
              <a:path extrusionOk="0" h="457200" w="1905000">
                <a:moveTo>
                  <a:pt x="0" y="0"/>
                </a:moveTo>
                <a:cubicBezTo>
                  <a:pt x="12700" y="139700"/>
                  <a:pt x="25400" y="279400"/>
                  <a:pt x="342900" y="355600"/>
                </a:cubicBezTo>
                <a:cubicBezTo>
                  <a:pt x="660400" y="431800"/>
                  <a:pt x="1634067" y="442383"/>
                  <a:pt x="1905000" y="457200"/>
                </a:cubicBezTo>
              </a:path>
            </a:pathLst>
          </a:custGeom>
          <a:noFill/>
          <a:ln cap="flat" cmpd="sng" w="9525">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FF0000"/>
              </a:solidFill>
              <a:latin typeface="Arial"/>
              <a:ea typeface="Arial"/>
              <a:cs typeface="Arial"/>
              <a:sym typeface="Arial"/>
            </a:endParaRPr>
          </a:p>
        </p:txBody>
      </p:sp>
      <p:sp>
        <p:nvSpPr>
          <p:cNvPr id="1190" name="Google Shape;1190;p92"/>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000"/>
              <a:buFont typeface="Arial"/>
              <a:buNone/>
            </a:pPr>
            <a:r>
              <a:rPr lang="en-AU" sz="4000"/>
              <a:t>Interchange: between touches</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1180"/>
                                        </p:tgtEl>
                                        <p:attrNameLst>
                                          <p:attrName>style.visibility</p:attrName>
                                        </p:attrNameLst>
                                      </p:cBhvr>
                                      <p:to>
                                        <p:strVal val="visible"/>
                                      </p:to>
                                    </p:set>
                                    <p:anim calcmode="lin" valueType="num">
                                      <p:cBhvr additive="base">
                                        <p:cTn dur="500"/>
                                        <p:tgtEl>
                                          <p:spTgt spid="1180"/>
                                        </p:tgtEl>
                                        <p:attrNameLst>
                                          <p:attrName>ppt_x</p:attrName>
                                        </p:attrNameLst>
                                      </p:cBhvr>
                                      <p:tavLst>
                                        <p:tav fmla="" tm="0">
                                          <p:val>
                                            <p:strVal val="#ppt_x+1"/>
                                          </p:val>
                                        </p:tav>
                                        <p:tav fmla="" tm="100000">
                                          <p:val>
                                            <p:strVal val="#ppt_x"/>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4" name="Shape 1194"/>
        <p:cNvGrpSpPr/>
        <p:nvPr/>
      </p:nvGrpSpPr>
      <p:grpSpPr>
        <a:xfrm>
          <a:off x="0" y="0"/>
          <a:ext cx="0" cy="0"/>
          <a:chOff x="0" y="0"/>
          <a:chExt cx="0" cy="0"/>
        </a:xfrm>
      </p:grpSpPr>
      <p:sp>
        <p:nvSpPr>
          <p:cNvPr id="1195" name="Google Shape;1195;p93"/>
          <p:cNvSpPr txBox="1"/>
          <p:nvPr>
            <p:ph type="title"/>
          </p:nvPr>
        </p:nvSpPr>
        <p:spPr>
          <a:xfrm>
            <a:off x="924732" y="2069913"/>
            <a:ext cx="7128792" cy="1362075"/>
          </a:xfrm>
          <a:prstGeom prst="rect">
            <a:avLst/>
          </a:prstGeom>
          <a:noFill/>
          <a:ln>
            <a:noFill/>
          </a:ln>
        </p:spPr>
        <p:txBody>
          <a:bodyPr anchorCtr="0" anchor="t" bIns="45700" lIns="91425" spcFirstLastPara="1" rIns="91425" wrap="square" tIns="45700">
            <a:normAutofit/>
          </a:bodyPr>
          <a:lstStyle/>
          <a:p>
            <a:pPr indent="0" lvl="0" marL="0" rtl="0" algn="ctr">
              <a:spcBef>
                <a:spcPts val="0"/>
              </a:spcBef>
              <a:spcAft>
                <a:spcPts val="0"/>
              </a:spcAft>
              <a:buClr>
                <a:schemeClr val="dk1"/>
              </a:buClr>
              <a:buSzPts val="4000"/>
              <a:buFont typeface="Arial"/>
              <a:buNone/>
            </a:pPr>
            <a:r>
              <a:rPr lang="en-AU"/>
              <a:t>PRATICAL SESSION !</a:t>
            </a:r>
            <a:br>
              <a:rPr lang="en-AU"/>
            </a:br>
            <a:r>
              <a:rPr lang="en-AU"/>
              <a:t>(60 </a:t>
            </a:r>
            <a:r>
              <a:rPr lang="en-AU" cap="none"/>
              <a:t>mn)</a:t>
            </a:r>
            <a:endParaRPr/>
          </a:p>
        </p:txBody>
      </p:sp>
    </p:spTree>
  </p:cSld>
  <p:clrMapOvr>
    <a:masterClrMapping/>
  </p:clrMapOvr>
</p:sld>
</file>

<file path=ppt/slides/slide9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9" name="Shape 1199"/>
        <p:cNvGrpSpPr/>
        <p:nvPr/>
      </p:nvGrpSpPr>
      <p:grpSpPr>
        <a:xfrm>
          <a:off x="0" y="0"/>
          <a:ext cx="0" cy="0"/>
          <a:chOff x="0" y="0"/>
          <a:chExt cx="0" cy="0"/>
        </a:xfrm>
      </p:grpSpPr>
      <p:sp>
        <p:nvSpPr>
          <p:cNvPr id="1200" name="Google Shape;1200;p94"/>
          <p:cNvSpPr txBox="1"/>
          <p:nvPr>
            <p:ph type="title"/>
          </p:nvPr>
        </p:nvSpPr>
        <p:spPr>
          <a:xfrm>
            <a:off x="924732" y="2069913"/>
            <a:ext cx="7128792" cy="711015"/>
          </a:xfrm>
          <a:prstGeom prst="rect">
            <a:avLst/>
          </a:prstGeom>
          <a:noFill/>
          <a:ln>
            <a:noFill/>
          </a:ln>
        </p:spPr>
        <p:txBody>
          <a:bodyPr anchorCtr="0" anchor="t" bIns="45700" lIns="91425" spcFirstLastPara="1" rIns="91425" wrap="square" tIns="45700">
            <a:normAutofit/>
          </a:bodyPr>
          <a:lstStyle/>
          <a:p>
            <a:pPr indent="0" lvl="0" marL="0" rtl="0" algn="ctr">
              <a:spcBef>
                <a:spcPts val="0"/>
              </a:spcBef>
              <a:spcAft>
                <a:spcPts val="0"/>
              </a:spcAft>
              <a:buClr>
                <a:schemeClr val="dk1"/>
              </a:buClr>
              <a:buSzPts val="4410"/>
              <a:buFont typeface="Arial"/>
              <a:buNone/>
            </a:pPr>
            <a:r>
              <a:rPr lang="en-AU" sz="4410"/>
              <a:t>MODULE 6</a:t>
            </a:r>
            <a:br>
              <a:rPr lang="en-AU" sz="4410"/>
            </a:br>
            <a:br>
              <a:rPr lang="en-AU" sz="3600"/>
            </a:br>
            <a:r>
              <a:rPr lang="en-AU" sz="3600"/>
              <a:t>SITUATION MANAGEMENT</a:t>
            </a:r>
            <a:endParaRPr/>
          </a:p>
        </p:txBody>
      </p:sp>
    </p:spTree>
  </p:cSld>
  <p:clrMapOvr>
    <a:masterClrMapping/>
  </p:clrMapOvr>
</p:sld>
</file>

<file path=ppt/slides/slide9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5" name="Shape 1205"/>
        <p:cNvGrpSpPr/>
        <p:nvPr/>
      </p:nvGrpSpPr>
      <p:grpSpPr>
        <a:xfrm>
          <a:off x="0" y="0"/>
          <a:ext cx="0" cy="0"/>
          <a:chOff x="0" y="0"/>
          <a:chExt cx="0" cy="0"/>
        </a:xfrm>
      </p:grpSpPr>
      <p:sp>
        <p:nvSpPr>
          <p:cNvPr id="1206" name="Google Shape;1206;p95"/>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Arial"/>
              <a:buNone/>
            </a:pPr>
            <a:r>
              <a:rPr lang="en-AU"/>
              <a:t>Credibility</a:t>
            </a:r>
            <a:endParaRPr/>
          </a:p>
        </p:txBody>
      </p:sp>
      <p:sp>
        <p:nvSpPr>
          <p:cNvPr id="1207" name="Google Shape;1207;p95"/>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Clr>
                <a:schemeClr val="dk1"/>
              </a:buClr>
              <a:buSzPts val="2800"/>
              <a:buNone/>
            </a:pPr>
            <a:r>
              <a:rPr lang="en-AU" sz="2800"/>
              <a:t>Credibility is always respected.  You need:</a:t>
            </a:r>
            <a:endParaRPr/>
          </a:p>
          <a:p>
            <a:pPr indent="-342900" lvl="0" marL="342900" rtl="0" algn="l">
              <a:spcBef>
                <a:spcPts val="560"/>
              </a:spcBef>
              <a:spcAft>
                <a:spcPts val="0"/>
              </a:spcAft>
              <a:buClr>
                <a:schemeClr val="dk1"/>
              </a:buClr>
              <a:buSzPts val="2800"/>
              <a:buChar char="•"/>
            </a:pPr>
            <a:r>
              <a:rPr lang="en-AU" sz="2800"/>
              <a:t>Close proximity and good vision</a:t>
            </a:r>
            <a:endParaRPr/>
          </a:p>
          <a:p>
            <a:pPr indent="-342900" lvl="0" marL="342900" rtl="0" algn="l">
              <a:spcBef>
                <a:spcPts val="560"/>
              </a:spcBef>
              <a:spcAft>
                <a:spcPts val="0"/>
              </a:spcAft>
              <a:buClr>
                <a:schemeClr val="dk1"/>
              </a:buClr>
              <a:buSzPts val="2800"/>
              <a:buChar char="•"/>
            </a:pPr>
            <a:r>
              <a:rPr lang="en-AU" sz="2800"/>
              <a:t>Make and communicate a ruling/action</a:t>
            </a:r>
            <a:endParaRPr/>
          </a:p>
          <a:p>
            <a:pPr indent="-342900" lvl="0" marL="342900" rtl="0" algn="l">
              <a:spcBef>
                <a:spcPts val="560"/>
              </a:spcBef>
              <a:spcAft>
                <a:spcPts val="0"/>
              </a:spcAft>
              <a:buClr>
                <a:schemeClr val="dk1"/>
              </a:buClr>
              <a:buSzPts val="2800"/>
              <a:buChar char="•"/>
            </a:pPr>
            <a:r>
              <a:rPr lang="en-AU" sz="2800"/>
              <a:t>Resolve the situation, or create a pathway to resolution</a:t>
            </a:r>
            <a:endParaRPr/>
          </a:p>
          <a:p>
            <a:pPr indent="0" lvl="0" marL="0" rtl="0" algn="l">
              <a:spcBef>
                <a:spcPts val="560"/>
              </a:spcBef>
              <a:spcAft>
                <a:spcPts val="0"/>
              </a:spcAft>
              <a:buClr>
                <a:schemeClr val="dk1"/>
              </a:buClr>
              <a:buSzPts val="2800"/>
              <a:buNone/>
            </a:pPr>
            <a:r>
              <a:rPr lang="en-AU" sz="2800"/>
              <a:t>What makes a decision non-credible?</a:t>
            </a:r>
            <a:endParaRPr/>
          </a:p>
          <a:p>
            <a:pPr indent="0" lvl="0" marL="0" rtl="0" algn="l">
              <a:spcBef>
                <a:spcPts val="560"/>
              </a:spcBef>
              <a:spcAft>
                <a:spcPts val="0"/>
              </a:spcAft>
              <a:buClr>
                <a:schemeClr val="dk1"/>
              </a:buClr>
              <a:buSzPts val="2800"/>
              <a:buNone/>
            </a:pPr>
            <a:r>
              <a:t/>
            </a:r>
            <a:endParaRPr sz="2800"/>
          </a:p>
        </p:txBody>
      </p:sp>
      <p:sp>
        <p:nvSpPr>
          <p:cNvPr id="1208" name="Google Shape;1208;p95"/>
          <p:cNvSpPr/>
          <p:nvPr/>
        </p:nvSpPr>
        <p:spPr>
          <a:xfrm>
            <a:off x="1619672" y="4934613"/>
            <a:ext cx="5904656" cy="646374"/>
          </a:xfrm>
          <a:prstGeom prst="rect">
            <a:avLst/>
          </a:prstGeom>
          <a:solidFill>
            <a:srgbClr val="C4BD97"/>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800"/>
              <a:buFont typeface="Arial"/>
              <a:buNone/>
            </a:pPr>
            <a:r>
              <a:rPr b="0" i="0" lang="en-AU" sz="2800" u="none" cap="none" strike="noStrike">
                <a:solidFill>
                  <a:srgbClr val="000000"/>
                </a:solidFill>
                <a:latin typeface="Arial"/>
                <a:ea typeface="Arial"/>
                <a:cs typeface="Arial"/>
                <a:sym typeface="Arial"/>
              </a:rPr>
              <a:t>“Did I say you needed to be right?”</a:t>
            </a:r>
            <a:endParaRPr/>
          </a:p>
          <a:p>
            <a:pPr indent="0" lvl="0" marL="0" marR="0" rtl="0" algn="r">
              <a:lnSpc>
                <a:spcPct val="100000"/>
              </a:lnSpc>
              <a:spcBef>
                <a:spcPts val="0"/>
              </a:spcBef>
              <a:spcAft>
                <a:spcPts val="0"/>
              </a:spcAft>
              <a:buClr>
                <a:srgbClr val="000000"/>
              </a:buClr>
              <a:buSzPts val="1400"/>
              <a:buFont typeface="Arial"/>
              <a:buNone/>
            </a:pPr>
            <a:r>
              <a:rPr i="1" lang="en-AU" sz="1400">
                <a:solidFill>
                  <a:srgbClr val="000000"/>
                </a:solidFill>
                <a:latin typeface="Arial"/>
                <a:ea typeface="Arial"/>
                <a:cs typeface="Arial"/>
                <a:sym typeface="Arial"/>
              </a:rPr>
              <a:t>Anonymous referee coach</a:t>
            </a:r>
            <a:endParaRPr b="0" i="1" sz="1400" u="none" cap="none" strike="noStrike">
              <a:solidFill>
                <a:srgbClr val="000000"/>
              </a:solidFill>
              <a:latin typeface="Arial"/>
              <a:ea typeface="Arial"/>
              <a:cs typeface="Arial"/>
              <a:sym typeface="Arial"/>
            </a:endParaRPr>
          </a:p>
        </p:txBody>
      </p:sp>
    </p:spTree>
  </p:cSld>
  <p:clrMapOvr>
    <a:masterClrMapping/>
  </p:clrMapOvr>
</p:sld>
</file>

<file path=ppt/slides/slide9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3" name="Shape 1213"/>
        <p:cNvGrpSpPr/>
        <p:nvPr/>
      </p:nvGrpSpPr>
      <p:grpSpPr>
        <a:xfrm>
          <a:off x="0" y="0"/>
          <a:ext cx="0" cy="0"/>
          <a:chOff x="0" y="0"/>
          <a:chExt cx="0" cy="0"/>
        </a:xfrm>
      </p:grpSpPr>
      <p:sp>
        <p:nvSpPr>
          <p:cNvPr id="1214" name="Google Shape;1214;p9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Arial"/>
              <a:buNone/>
            </a:pPr>
            <a:r>
              <a:rPr lang="en-AU"/>
              <a:t>Mistakes – Incredible!</a:t>
            </a:r>
            <a:endParaRPr/>
          </a:p>
        </p:txBody>
      </p:sp>
      <p:sp>
        <p:nvSpPr>
          <p:cNvPr id="1215" name="Google Shape;1215;p96"/>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rgbClr val="FF0000"/>
              </a:buClr>
              <a:buSzPts val="2590"/>
              <a:buNone/>
            </a:pPr>
            <a:r>
              <a:rPr i="1" lang="en-AU" sz="2590">
                <a:solidFill>
                  <a:srgbClr val="FF0000"/>
                </a:solidFill>
              </a:rPr>
              <a:t>1…2…6!</a:t>
            </a:r>
            <a:endParaRPr/>
          </a:p>
          <a:p>
            <a:pPr indent="0" lvl="0" marL="0" rtl="0" algn="l">
              <a:lnSpc>
                <a:spcPct val="90000"/>
              </a:lnSpc>
              <a:spcBef>
                <a:spcPts val="518"/>
              </a:spcBef>
              <a:spcAft>
                <a:spcPts val="0"/>
              </a:spcAft>
              <a:buClr>
                <a:schemeClr val="dk1"/>
              </a:buClr>
              <a:buSzPts val="2590"/>
              <a:buNone/>
            </a:pPr>
            <a:r>
              <a:t/>
            </a:r>
            <a:endParaRPr i="1" sz="2590">
              <a:solidFill>
                <a:srgbClr val="FF0000"/>
              </a:solidFill>
            </a:endParaRPr>
          </a:p>
          <a:p>
            <a:pPr indent="0" lvl="0" marL="0" rtl="0" algn="l">
              <a:lnSpc>
                <a:spcPct val="90000"/>
              </a:lnSpc>
              <a:spcBef>
                <a:spcPts val="518"/>
              </a:spcBef>
              <a:spcAft>
                <a:spcPts val="0"/>
              </a:spcAft>
              <a:buClr>
                <a:schemeClr val="dk1"/>
              </a:buClr>
              <a:buSzPts val="2590"/>
              <a:buNone/>
            </a:pPr>
            <a:r>
              <a:t/>
            </a:r>
            <a:endParaRPr i="1" sz="2590">
              <a:solidFill>
                <a:srgbClr val="FF0000"/>
              </a:solidFill>
            </a:endParaRPr>
          </a:p>
          <a:p>
            <a:pPr indent="0" lvl="0" marL="0" rtl="0" algn="l">
              <a:lnSpc>
                <a:spcPct val="90000"/>
              </a:lnSpc>
              <a:spcBef>
                <a:spcPts val="518"/>
              </a:spcBef>
              <a:spcAft>
                <a:spcPts val="0"/>
              </a:spcAft>
              <a:buClr>
                <a:schemeClr val="dk1"/>
              </a:buClr>
              <a:buSzPts val="2590"/>
              <a:buNone/>
            </a:pPr>
            <a:r>
              <a:t/>
            </a:r>
            <a:endParaRPr i="1" sz="2590">
              <a:solidFill>
                <a:srgbClr val="FF0000"/>
              </a:solidFill>
            </a:endParaRPr>
          </a:p>
          <a:p>
            <a:pPr indent="0" lvl="0" marL="0" rtl="0" algn="l">
              <a:lnSpc>
                <a:spcPct val="90000"/>
              </a:lnSpc>
              <a:spcBef>
                <a:spcPts val="518"/>
              </a:spcBef>
              <a:spcAft>
                <a:spcPts val="0"/>
              </a:spcAft>
              <a:buClr>
                <a:schemeClr val="dk1"/>
              </a:buClr>
              <a:buSzPts val="2590"/>
              <a:buNone/>
            </a:pPr>
            <a:r>
              <a:t/>
            </a:r>
            <a:endParaRPr i="1" sz="2590">
              <a:solidFill>
                <a:srgbClr val="FF0000"/>
              </a:solidFill>
            </a:endParaRPr>
          </a:p>
          <a:p>
            <a:pPr indent="0" lvl="0" marL="0" rtl="0" algn="l">
              <a:lnSpc>
                <a:spcPct val="90000"/>
              </a:lnSpc>
              <a:spcBef>
                <a:spcPts val="518"/>
              </a:spcBef>
              <a:spcAft>
                <a:spcPts val="0"/>
              </a:spcAft>
              <a:buClr>
                <a:schemeClr val="dk1"/>
              </a:buClr>
              <a:buSzPts val="2590"/>
              <a:buNone/>
            </a:pPr>
            <a:r>
              <a:t/>
            </a:r>
            <a:endParaRPr i="1" sz="2590">
              <a:solidFill>
                <a:srgbClr val="FF0000"/>
              </a:solidFill>
            </a:endParaRPr>
          </a:p>
          <a:p>
            <a:pPr indent="0" lvl="0" marL="0" rtl="0" algn="l">
              <a:lnSpc>
                <a:spcPct val="90000"/>
              </a:lnSpc>
              <a:spcBef>
                <a:spcPts val="518"/>
              </a:spcBef>
              <a:spcAft>
                <a:spcPts val="0"/>
              </a:spcAft>
              <a:buClr>
                <a:schemeClr val="dk1"/>
              </a:buClr>
              <a:buSzPts val="2590"/>
              <a:buNone/>
            </a:pPr>
            <a:r>
              <a:t/>
            </a:r>
            <a:endParaRPr i="1" sz="2590">
              <a:solidFill>
                <a:srgbClr val="FF0000"/>
              </a:solidFill>
            </a:endParaRPr>
          </a:p>
          <a:p>
            <a:pPr indent="0" lvl="0" marL="0" rtl="0" algn="l">
              <a:lnSpc>
                <a:spcPct val="90000"/>
              </a:lnSpc>
              <a:spcBef>
                <a:spcPts val="518"/>
              </a:spcBef>
              <a:spcAft>
                <a:spcPts val="0"/>
              </a:spcAft>
              <a:buClr>
                <a:schemeClr val="dk1"/>
              </a:buClr>
              <a:buSzPts val="2590"/>
              <a:buNone/>
            </a:pPr>
            <a:r>
              <a:t/>
            </a:r>
            <a:endParaRPr i="1" sz="2590">
              <a:solidFill>
                <a:srgbClr val="FF0000"/>
              </a:solidFill>
            </a:endParaRPr>
          </a:p>
          <a:p>
            <a:pPr indent="0" lvl="0" marL="0" rtl="0" algn="l">
              <a:lnSpc>
                <a:spcPct val="90000"/>
              </a:lnSpc>
              <a:spcBef>
                <a:spcPts val="518"/>
              </a:spcBef>
              <a:spcAft>
                <a:spcPts val="0"/>
              </a:spcAft>
              <a:buClr>
                <a:srgbClr val="FF0000"/>
              </a:buClr>
              <a:buSzPts val="2590"/>
              <a:buNone/>
            </a:pPr>
            <a:r>
              <a:rPr i="1" lang="en-AU" sz="2590">
                <a:solidFill>
                  <a:srgbClr val="FF0000"/>
                </a:solidFill>
              </a:rPr>
              <a:t>But at least I got a t-shirt and a new name!</a:t>
            </a:r>
            <a:endParaRPr/>
          </a:p>
        </p:txBody>
      </p:sp>
      <p:sp>
        <p:nvSpPr>
          <p:cNvPr id="1216" name="Google Shape;1216;p96"/>
          <p:cNvSpPr txBox="1"/>
          <p:nvPr>
            <p:ph idx="2" type="body"/>
          </p:nvPr>
        </p:nvSpPr>
        <p:spPr>
          <a:xfrm>
            <a:off x="4222304" y="1600201"/>
            <a:ext cx="4814192" cy="3484984"/>
          </a:xfrm>
          <a:prstGeom prst="rect">
            <a:avLst/>
          </a:prstGeom>
          <a:noFill/>
          <a:ln>
            <a:noFill/>
          </a:ln>
        </p:spPr>
        <p:txBody>
          <a:bodyPr anchorCtr="0" anchor="t" bIns="45700" lIns="91425" spcFirstLastPara="1" rIns="91425" wrap="square" tIns="45700">
            <a:normAutofit/>
          </a:bodyPr>
          <a:lstStyle/>
          <a:p>
            <a:pPr indent="-342900" lvl="0" marL="342900" rtl="0" algn="l">
              <a:lnSpc>
                <a:spcPct val="90000"/>
              </a:lnSpc>
              <a:spcBef>
                <a:spcPts val="0"/>
              </a:spcBef>
              <a:spcAft>
                <a:spcPts val="0"/>
              </a:spcAft>
              <a:buClr>
                <a:schemeClr val="dk1"/>
              </a:buClr>
              <a:buSzPts val="2590"/>
              <a:buChar char="•"/>
            </a:pPr>
            <a:r>
              <a:rPr lang="en-AU" sz="2590"/>
              <a:t>Everybody makes mistakes.</a:t>
            </a:r>
            <a:endParaRPr/>
          </a:p>
          <a:p>
            <a:pPr indent="-342900" lvl="0" marL="342900" rtl="0" algn="l">
              <a:lnSpc>
                <a:spcPct val="90000"/>
              </a:lnSpc>
              <a:spcBef>
                <a:spcPts val="518"/>
              </a:spcBef>
              <a:spcAft>
                <a:spcPts val="0"/>
              </a:spcAft>
              <a:buClr>
                <a:schemeClr val="dk1"/>
              </a:buClr>
              <a:buSzPts val="2590"/>
              <a:buChar char="•"/>
            </a:pPr>
            <a:r>
              <a:rPr lang="en-AU" sz="2590"/>
              <a:t>Own your mistake.</a:t>
            </a:r>
            <a:endParaRPr/>
          </a:p>
          <a:p>
            <a:pPr indent="-342900" lvl="0" marL="342900" rtl="0" algn="l">
              <a:lnSpc>
                <a:spcPct val="90000"/>
              </a:lnSpc>
              <a:spcBef>
                <a:spcPts val="518"/>
              </a:spcBef>
              <a:spcAft>
                <a:spcPts val="0"/>
              </a:spcAft>
              <a:buClr>
                <a:schemeClr val="dk1"/>
              </a:buClr>
              <a:buSzPts val="2590"/>
              <a:buChar char="•"/>
            </a:pPr>
            <a:r>
              <a:rPr lang="en-AU" sz="2590"/>
              <a:t>Acknowledge it early.</a:t>
            </a:r>
            <a:endParaRPr/>
          </a:p>
          <a:p>
            <a:pPr indent="-342900" lvl="0" marL="342900" rtl="0" algn="l">
              <a:lnSpc>
                <a:spcPct val="90000"/>
              </a:lnSpc>
              <a:spcBef>
                <a:spcPts val="518"/>
              </a:spcBef>
              <a:spcAft>
                <a:spcPts val="0"/>
              </a:spcAft>
              <a:buClr>
                <a:schemeClr val="dk1"/>
              </a:buClr>
              <a:buSzPts val="2590"/>
              <a:buChar char="•"/>
            </a:pPr>
            <a:r>
              <a:rPr lang="en-AU" sz="2590"/>
              <a:t>Apologise at the appropriate time.</a:t>
            </a:r>
            <a:endParaRPr/>
          </a:p>
          <a:p>
            <a:pPr indent="-342900" lvl="0" marL="342900" rtl="0" algn="l">
              <a:lnSpc>
                <a:spcPct val="90000"/>
              </a:lnSpc>
              <a:spcBef>
                <a:spcPts val="518"/>
              </a:spcBef>
              <a:spcAft>
                <a:spcPts val="0"/>
              </a:spcAft>
              <a:buClr>
                <a:schemeClr val="dk1"/>
              </a:buClr>
              <a:buSzPts val="2590"/>
              <a:buChar char="•"/>
            </a:pPr>
            <a:r>
              <a:rPr lang="en-AU" sz="2590"/>
              <a:t>Move on.</a:t>
            </a:r>
            <a:endParaRPr/>
          </a:p>
          <a:p>
            <a:pPr indent="-342900" lvl="0" marL="342900" rtl="0" algn="l">
              <a:lnSpc>
                <a:spcPct val="90000"/>
              </a:lnSpc>
              <a:spcBef>
                <a:spcPts val="518"/>
              </a:spcBef>
              <a:spcAft>
                <a:spcPts val="0"/>
              </a:spcAft>
              <a:buClr>
                <a:schemeClr val="dk1"/>
              </a:buClr>
              <a:buSzPts val="2590"/>
              <a:buChar char="•"/>
            </a:pPr>
            <a:r>
              <a:rPr lang="en-AU" sz="2590"/>
              <a:t>Mistakes may not make you less credible.</a:t>
            </a:r>
            <a:endParaRPr/>
          </a:p>
        </p:txBody>
      </p:sp>
      <p:pic>
        <p:nvPicPr>
          <p:cNvPr descr="Image may contain: 1 person, sitting" id="1217" name="Google Shape;1217;p96"/>
          <p:cNvPicPr preferRelativeResize="0"/>
          <p:nvPr/>
        </p:nvPicPr>
        <p:blipFill rotWithShape="1">
          <a:blip r:embed="rId3">
            <a:alphaModFix/>
          </a:blip>
          <a:srcRect b="0" l="0" r="0" t="0"/>
          <a:stretch/>
        </p:blipFill>
        <p:spPr>
          <a:xfrm>
            <a:off x="1259632" y="2060848"/>
            <a:ext cx="2160240" cy="2891922"/>
          </a:xfrm>
          <a:prstGeom prst="rect">
            <a:avLst/>
          </a:prstGeom>
          <a:noFill/>
          <a:ln>
            <a:noFill/>
          </a:ln>
        </p:spPr>
      </p:pic>
    </p:spTree>
  </p:cSld>
  <p:clrMapOvr>
    <a:masterClrMapping/>
  </p:clrMapOvr>
</p:sld>
</file>

<file path=ppt/slides/slide9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2" name="Shape 1222"/>
        <p:cNvGrpSpPr/>
        <p:nvPr/>
      </p:nvGrpSpPr>
      <p:grpSpPr>
        <a:xfrm>
          <a:off x="0" y="0"/>
          <a:ext cx="0" cy="0"/>
          <a:chOff x="0" y="0"/>
          <a:chExt cx="0" cy="0"/>
        </a:xfrm>
      </p:grpSpPr>
      <p:sp>
        <p:nvSpPr>
          <p:cNvPr id="1223" name="Google Shape;1223;p9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Arial"/>
              <a:buNone/>
            </a:pPr>
            <a:r>
              <a:rPr lang="en-AU"/>
              <a:t>Managing Conflict</a:t>
            </a:r>
            <a:endParaRPr/>
          </a:p>
        </p:txBody>
      </p:sp>
      <p:sp>
        <p:nvSpPr>
          <p:cNvPr id="1224" name="Google Shape;1224;p97"/>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rgbClr val="00B050"/>
              </a:buClr>
              <a:buSzPts val="2800"/>
              <a:buNone/>
            </a:pPr>
            <a:r>
              <a:rPr i="1" lang="en-AU">
                <a:solidFill>
                  <a:srgbClr val="00B050"/>
                </a:solidFill>
              </a:rPr>
              <a:t>DO:</a:t>
            </a:r>
            <a:endParaRPr/>
          </a:p>
          <a:p>
            <a:pPr indent="-342900" lvl="0" marL="342900" rtl="0" algn="l">
              <a:lnSpc>
                <a:spcPct val="90000"/>
              </a:lnSpc>
              <a:spcBef>
                <a:spcPts val="560"/>
              </a:spcBef>
              <a:spcAft>
                <a:spcPts val="0"/>
              </a:spcAft>
              <a:buClr>
                <a:srgbClr val="00B050"/>
              </a:buClr>
              <a:buSzPts val="2800"/>
              <a:buChar char="•"/>
            </a:pPr>
            <a:r>
              <a:rPr i="1" lang="en-AU">
                <a:solidFill>
                  <a:srgbClr val="00B050"/>
                </a:solidFill>
              </a:rPr>
              <a:t>Build Rapport</a:t>
            </a:r>
            <a:endParaRPr/>
          </a:p>
          <a:p>
            <a:pPr indent="-342900" lvl="0" marL="342900" rtl="0" algn="l">
              <a:lnSpc>
                <a:spcPct val="90000"/>
              </a:lnSpc>
              <a:spcBef>
                <a:spcPts val="560"/>
              </a:spcBef>
              <a:spcAft>
                <a:spcPts val="0"/>
              </a:spcAft>
              <a:buClr>
                <a:srgbClr val="00B050"/>
              </a:buClr>
              <a:buSzPts val="2800"/>
              <a:buChar char="•"/>
            </a:pPr>
            <a:r>
              <a:rPr i="1" lang="en-AU">
                <a:solidFill>
                  <a:srgbClr val="00B050"/>
                </a:solidFill>
              </a:rPr>
              <a:t>Use real names</a:t>
            </a:r>
            <a:endParaRPr/>
          </a:p>
          <a:p>
            <a:pPr indent="-342900" lvl="0" marL="342900" rtl="0" algn="l">
              <a:lnSpc>
                <a:spcPct val="90000"/>
              </a:lnSpc>
              <a:spcBef>
                <a:spcPts val="560"/>
              </a:spcBef>
              <a:spcAft>
                <a:spcPts val="0"/>
              </a:spcAft>
              <a:buClr>
                <a:srgbClr val="00B050"/>
              </a:buClr>
              <a:buSzPts val="2800"/>
              <a:buChar char="•"/>
            </a:pPr>
            <a:r>
              <a:rPr i="1" lang="en-AU">
                <a:solidFill>
                  <a:srgbClr val="00B050"/>
                </a:solidFill>
              </a:rPr>
              <a:t>Work with captains</a:t>
            </a:r>
            <a:endParaRPr/>
          </a:p>
          <a:p>
            <a:pPr indent="-342900" lvl="0" marL="342900" rtl="0" algn="l">
              <a:lnSpc>
                <a:spcPct val="90000"/>
              </a:lnSpc>
              <a:spcBef>
                <a:spcPts val="560"/>
              </a:spcBef>
              <a:spcAft>
                <a:spcPts val="0"/>
              </a:spcAft>
              <a:buClr>
                <a:srgbClr val="00B050"/>
              </a:buClr>
              <a:buSzPts val="2800"/>
              <a:buChar char="•"/>
            </a:pPr>
            <a:r>
              <a:rPr i="1" lang="en-AU">
                <a:solidFill>
                  <a:srgbClr val="00B050"/>
                </a:solidFill>
              </a:rPr>
              <a:t>Work with Coaches</a:t>
            </a:r>
            <a:endParaRPr/>
          </a:p>
          <a:p>
            <a:pPr indent="-342900" lvl="0" marL="342900" rtl="0" algn="l">
              <a:lnSpc>
                <a:spcPct val="90000"/>
              </a:lnSpc>
              <a:spcBef>
                <a:spcPts val="560"/>
              </a:spcBef>
              <a:spcAft>
                <a:spcPts val="0"/>
              </a:spcAft>
              <a:buClr>
                <a:srgbClr val="00B050"/>
              </a:buClr>
              <a:buSzPts val="2800"/>
              <a:buChar char="•"/>
            </a:pPr>
            <a:r>
              <a:rPr i="1" lang="en-AU">
                <a:solidFill>
                  <a:srgbClr val="00B050"/>
                </a:solidFill>
              </a:rPr>
              <a:t>Speak calmly and clearly</a:t>
            </a:r>
            <a:endParaRPr/>
          </a:p>
          <a:p>
            <a:pPr indent="-342900" lvl="0" marL="342900" rtl="0" algn="l">
              <a:lnSpc>
                <a:spcPct val="90000"/>
              </a:lnSpc>
              <a:spcBef>
                <a:spcPts val="560"/>
              </a:spcBef>
              <a:spcAft>
                <a:spcPts val="0"/>
              </a:spcAft>
              <a:buClr>
                <a:srgbClr val="00B050"/>
              </a:buClr>
              <a:buSzPts val="2800"/>
              <a:buChar char="•"/>
            </a:pPr>
            <a:r>
              <a:rPr i="1" lang="en-AU">
                <a:solidFill>
                  <a:srgbClr val="00B050"/>
                </a:solidFill>
              </a:rPr>
              <a:t>Use open hands</a:t>
            </a:r>
            <a:endParaRPr/>
          </a:p>
          <a:p>
            <a:pPr indent="-342900" lvl="0" marL="342900" rtl="0" algn="l">
              <a:lnSpc>
                <a:spcPct val="90000"/>
              </a:lnSpc>
              <a:spcBef>
                <a:spcPts val="560"/>
              </a:spcBef>
              <a:spcAft>
                <a:spcPts val="0"/>
              </a:spcAft>
              <a:buClr>
                <a:srgbClr val="00B050"/>
              </a:buClr>
              <a:buSzPts val="2800"/>
              <a:buChar char="•"/>
            </a:pPr>
            <a:r>
              <a:rPr i="1" lang="en-AU">
                <a:solidFill>
                  <a:srgbClr val="00B050"/>
                </a:solidFill>
              </a:rPr>
              <a:t>Appeal for help</a:t>
            </a:r>
            <a:endParaRPr/>
          </a:p>
        </p:txBody>
      </p:sp>
      <p:sp>
        <p:nvSpPr>
          <p:cNvPr id="1225" name="Google Shape;1225;p97"/>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rgbClr val="FF0000"/>
              </a:buClr>
              <a:buSzPts val="2800"/>
              <a:buNone/>
            </a:pPr>
            <a:r>
              <a:rPr lang="en-AU">
                <a:solidFill>
                  <a:srgbClr val="FF0000"/>
                </a:solidFill>
              </a:rPr>
              <a:t>DO NOT:</a:t>
            </a:r>
            <a:endParaRPr/>
          </a:p>
          <a:p>
            <a:pPr indent="-342900" lvl="0" marL="342900" rtl="0" algn="l">
              <a:lnSpc>
                <a:spcPct val="90000"/>
              </a:lnSpc>
              <a:spcBef>
                <a:spcPts val="560"/>
              </a:spcBef>
              <a:spcAft>
                <a:spcPts val="0"/>
              </a:spcAft>
              <a:buClr>
                <a:srgbClr val="FF0000"/>
              </a:buClr>
              <a:buSzPts val="2800"/>
              <a:buChar char="•"/>
            </a:pPr>
            <a:r>
              <a:rPr lang="en-AU">
                <a:solidFill>
                  <a:srgbClr val="FF0000"/>
                </a:solidFill>
              </a:rPr>
              <a:t>Threaten</a:t>
            </a:r>
            <a:endParaRPr/>
          </a:p>
          <a:p>
            <a:pPr indent="-342900" lvl="0" marL="342900" rtl="0" algn="l">
              <a:lnSpc>
                <a:spcPct val="90000"/>
              </a:lnSpc>
              <a:spcBef>
                <a:spcPts val="560"/>
              </a:spcBef>
              <a:spcAft>
                <a:spcPts val="0"/>
              </a:spcAft>
              <a:buClr>
                <a:srgbClr val="FF0000"/>
              </a:buClr>
              <a:buSzPts val="2800"/>
              <a:buChar char="•"/>
            </a:pPr>
            <a:r>
              <a:rPr lang="en-AU">
                <a:solidFill>
                  <a:srgbClr val="FF0000"/>
                </a:solidFill>
              </a:rPr>
              <a:t>Point and wave</a:t>
            </a:r>
            <a:endParaRPr/>
          </a:p>
          <a:p>
            <a:pPr indent="-342900" lvl="0" marL="342900" rtl="0" algn="l">
              <a:lnSpc>
                <a:spcPct val="90000"/>
              </a:lnSpc>
              <a:spcBef>
                <a:spcPts val="560"/>
              </a:spcBef>
              <a:spcAft>
                <a:spcPts val="0"/>
              </a:spcAft>
              <a:buClr>
                <a:srgbClr val="FF0000"/>
              </a:buClr>
              <a:buSzPts val="2800"/>
              <a:buChar char="•"/>
            </a:pPr>
            <a:r>
              <a:rPr lang="en-AU">
                <a:solidFill>
                  <a:srgbClr val="FF0000"/>
                </a:solidFill>
              </a:rPr>
              <a:t>Shout</a:t>
            </a:r>
            <a:endParaRPr/>
          </a:p>
          <a:p>
            <a:pPr indent="-342900" lvl="0" marL="342900" rtl="0" algn="l">
              <a:lnSpc>
                <a:spcPct val="90000"/>
              </a:lnSpc>
              <a:spcBef>
                <a:spcPts val="560"/>
              </a:spcBef>
              <a:spcAft>
                <a:spcPts val="0"/>
              </a:spcAft>
              <a:buClr>
                <a:srgbClr val="FF0000"/>
              </a:buClr>
              <a:buSzPts val="2800"/>
              <a:buChar char="•"/>
            </a:pPr>
            <a:r>
              <a:rPr lang="en-AU">
                <a:solidFill>
                  <a:srgbClr val="FF0000"/>
                </a:solidFill>
              </a:rPr>
              <a:t>Complain</a:t>
            </a:r>
            <a:endParaRPr/>
          </a:p>
          <a:p>
            <a:pPr indent="-342900" lvl="0" marL="342900" rtl="0" algn="l">
              <a:lnSpc>
                <a:spcPct val="90000"/>
              </a:lnSpc>
              <a:spcBef>
                <a:spcPts val="560"/>
              </a:spcBef>
              <a:spcAft>
                <a:spcPts val="0"/>
              </a:spcAft>
              <a:buClr>
                <a:srgbClr val="FF0000"/>
              </a:buClr>
              <a:buSzPts val="2800"/>
              <a:buChar char="•"/>
            </a:pPr>
            <a:r>
              <a:rPr lang="en-AU">
                <a:solidFill>
                  <a:srgbClr val="FF0000"/>
                </a:solidFill>
              </a:rPr>
              <a:t>Get into a fight </a:t>
            </a:r>
            <a:endParaRPr/>
          </a:p>
          <a:p>
            <a:pPr indent="-342900" lvl="0" marL="342900" rtl="0" algn="l">
              <a:lnSpc>
                <a:spcPct val="90000"/>
              </a:lnSpc>
              <a:spcBef>
                <a:spcPts val="560"/>
              </a:spcBef>
              <a:spcAft>
                <a:spcPts val="0"/>
              </a:spcAft>
              <a:buClr>
                <a:srgbClr val="FF0000"/>
              </a:buClr>
              <a:buSzPts val="2800"/>
              <a:buChar char="•"/>
            </a:pPr>
            <a:r>
              <a:rPr lang="en-AU">
                <a:solidFill>
                  <a:srgbClr val="FF0000"/>
                </a:solidFill>
              </a:rPr>
              <a:t>Take unilateral action</a:t>
            </a:r>
            <a:endParaRPr/>
          </a:p>
          <a:p>
            <a:pPr indent="-342900" lvl="0" marL="342900" rtl="0" algn="l">
              <a:lnSpc>
                <a:spcPct val="90000"/>
              </a:lnSpc>
              <a:spcBef>
                <a:spcPts val="560"/>
              </a:spcBef>
              <a:spcAft>
                <a:spcPts val="0"/>
              </a:spcAft>
              <a:buClr>
                <a:srgbClr val="FF0000"/>
              </a:buClr>
              <a:buSzPts val="2800"/>
              <a:buChar char="•"/>
            </a:pPr>
            <a:r>
              <a:rPr lang="en-AU">
                <a:solidFill>
                  <a:srgbClr val="FF0000"/>
                </a:solidFill>
              </a:rPr>
              <a:t>‘Even up’ a past error</a:t>
            </a:r>
            <a:endParaRPr/>
          </a:p>
          <a:p>
            <a:pPr indent="0" lvl="0" marL="0" rtl="0" algn="l">
              <a:lnSpc>
                <a:spcPct val="90000"/>
              </a:lnSpc>
              <a:spcBef>
                <a:spcPts val="560"/>
              </a:spcBef>
              <a:spcAft>
                <a:spcPts val="0"/>
              </a:spcAft>
              <a:buClr>
                <a:schemeClr val="dk1"/>
              </a:buClr>
              <a:buSzPts val="2800"/>
              <a:buNone/>
            </a:pPr>
            <a:r>
              <a:t/>
            </a:r>
            <a:endParaRPr/>
          </a:p>
        </p:txBody>
      </p:sp>
    </p:spTree>
  </p:cSld>
  <p:clrMapOvr>
    <a:masterClrMapping/>
  </p:clrMapOvr>
</p:sld>
</file>

<file path=ppt/slides/slide9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0" name="Shape 1230"/>
        <p:cNvGrpSpPr/>
        <p:nvPr/>
      </p:nvGrpSpPr>
      <p:grpSpPr>
        <a:xfrm>
          <a:off x="0" y="0"/>
          <a:ext cx="0" cy="0"/>
          <a:chOff x="0" y="0"/>
          <a:chExt cx="0" cy="0"/>
        </a:xfrm>
      </p:grpSpPr>
      <p:pic>
        <p:nvPicPr>
          <p:cNvPr descr="Image result for sports conflict images" id="1231" name="Google Shape;1231;p98"/>
          <p:cNvPicPr preferRelativeResize="0"/>
          <p:nvPr/>
        </p:nvPicPr>
        <p:blipFill rotWithShape="1">
          <a:blip r:embed="rId3">
            <a:alphaModFix/>
          </a:blip>
          <a:srcRect b="0" l="0" r="0" t="0"/>
          <a:stretch/>
        </p:blipFill>
        <p:spPr>
          <a:xfrm>
            <a:off x="5538077" y="2060848"/>
            <a:ext cx="3184079" cy="1783084"/>
          </a:xfrm>
          <a:prstGeom prst="rect">
            <a:avLst/>
          </a:prstGeom>
          <a:noFill/>
          <a:ln>
            <a:noFill/>
          </a:ln>
        </p:spPr>
      </p:pic>
      <p:sp>
        <p:nvSpPr>
          <p:cNvPr id="1232" name="Google Shape;1232;p9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Arial"/>
              <a:buNone/>
            </a:pPr>
            <a:r>
              <a:rPr lang="en-AU"/>
              <a:t>Bad Behaviour</a:t>
            </a:r>
            <a:endParaRPr/>
          </a:p>
        </p:txBody>
      </p:sp>
      <p:pic>
        <p:nvPicPr>
          <p:cNvPr descr="Image result for sports conflict images" id="1233" name="Google Shape;1233;p98"/>
          <p:cNvPicPr preferRelativeResize="0"/>
          <p:nvPr/>
        </p:nvPicPr>
        <p:blipFill rotWithShape="1">
          <a:blip r:embed="rId4">
            <a:alphaModFix/>
          </a:blip>
          <a:srcRect b="0" l="0" r="0" t="0"/>
          <a:stretch/>
        </p:blipFill>
        <p:spPr>
          <a:xfrm>
            <a:off x="471379" y="2060848"/>
            <a:ext cx="2504244" cy="1783085"/>
          </a:xfrm>
          <a:prstGeom prst="rect">
            <a:avLst/>
          </a:prstGeom>
          <a:noFill/>
          <a:ln>
            <a:noFill/>
          </a:ln>
        </p:spPr>
      </p:pic>
      <p:sp>
        <p:nvSpPr>
          <p:cNvPr id="1234" name="Google Shape;1234;p98"/>
          <p:cNvSpPr/>
          <p:nvPr/>
        </p:nvSpPr>
        <p:spPr>
          <a:xfrm>
            <a:off x="2598063" y="1345373"/>
            <a:ext cx="2808312" cy="1084503"/>
          </a:xfrm>
          <a:prstGeom prst="wedgeEllipseCallout">
            <a:avLst>
              <a:gd fmla="val -71750" name="adj1"/>
              <a:gd fmla="val 68808" name="adj2"/>
            </a:avLst>
          </a:prstGeom>
          <a:solidFill>
            <a:schemeClr val="lt1"/>
          </a:solid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AU" sz="1800">
                <a:solidFill>
                  <a:schemeClr val="dk1"/>
                </a:solidFill>
                <a:latin typeface="Arial"/>
                <a:ea typeface="Arial"/>
                <a:cs typeface="Arial"/>
                <a:sym typeface="Arial"/>
              </a:rPr>
              <a:t>That wasn’t a </a:t>
            </a:r>
            <a:r>
              <a:rPr lang="en-AU" sz="1800">
                <a:solidFill>
                  <a:schemeClr val="dk1"/>
                </a:solidFill>
              </a:rPr>
              <a:t>Try</a:t>
            </a:r>
            <a:r>
              <a:rPr lang="en-AU" sz="1800">
                <a:solidFill>
                  <a:schemeClr val="dk1"/>
                </a:solidFill>
                <a:latin typeface="Arial"/>
                <a:ea typeface="Arial"/>
                <a:cs typeface="Arial"/>
                <a:sym typeface="Arial"/>
              </a:rPr>
              <a:t>!</a:t>
            </a:r>
            <a:endParaRPr/>
          </a:p>
        </p:txBody>
      </p:sp>
      <p:sp>
        <p:nvSpPr>
          <p:cNvPr id="1235" name="Google Shape;1235;p98"/>
          <p:cNvSpPr/>
          <p:nvPr/>
        </p:nvSpPr>
        <p:spPr>
          <a:xfrm>
            <a:off x="5878488" y="4149080"/>
            <a:ext cx="2808312" cy="1084503"/>
          </a:xfrm>
          <a:prstGeom prst="wedgeEllipseCallout">
            <a:avLst>
              <a:gd fmla="val -22726" name="adj1"/>
              <a:gd fmla="val -150033" name="adj2"/>
            </a:avLst>
          </a:prstGeom>
          <a:solidFill>
            <a:schemeClr val="lt1"/>
          </a:solid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AU" sz="1800">
                <a:solidFill>
                  <a:schemeClr val="dk1"/>
                </a:solidFill>
                <a:latin typeface="Arial"/>
                <a:ea typeface="Arial"/>
                <a:cs typeface="Arial"/>
                <a:sym typeface="Arial"/>
              </a:rPr>
              <a:t>Get off my field!</a:t>
            </a:r>
            <a:endParaRPr/>
          </a:p>
        </p:txBody>
      </p:sp>
      <p:pic>
        <p:nvPicPr>
          <p:cNvPr descr="Image result for sports conflict images" id="1236" name="Google Shape;1236;p98"/>
          <p:cNvPicPr preferRelativeResize="0"/>
          <p:nvPr/>
        </p:nvPicPr>
        <p:blipFill rotWithShape="1">
          <a:blip r:embed="rId5">
            <a:alphaModFix/>
          </a:blip>
          <a:srcRect b="0" l="0" r="0" t="0"/>
          <a:stretch/>
        </p:blipFill>
        <p:spPr>
          <a:xfrm>
            <a:off x="3257592" y="4005064"/>
            <a:ext cx="2062874" cy="1884481"/>
          </a:xfrm>
          <a:prstGeom prst="rect">
            <a:avLst/>
          </a:prstGeom>
          <a:noFill/>
          <a:ln>
            <a:noFill/>
          </a:ln>
        </p:spPr>
      </p:pic>
      <p:sp>
        <p:nvSpPr>
          <p:cNvPr id="1237" name="Google Shape;1237;p98"/>
          <p:cNvSpPr/>
          <p:nvPr/>
        </p:nvSpPr>
        <p:spPr>
          <a:xfrm>
            <a:off x="299013" y="4469148"/>
            <a:ext cx="2808312" cy="1084503"/>
          </a:xfrm>
          <a:prstGeom prst="wedgeEllipseCallout">
            <a:avLst>
              <a:gd fmla="val 73858" name="adj1"/>
              <a:gd fmla="val -44875" name="adj2"/>
            </a:avLst>
          </a:prstGeom>
          <a:solidFill>
            <a:schemeClr val="lt1"/>
          </a:solid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AU" sz="1800">
                <a:solidFill>
                  <a:schemeClr val="dk1"/>
                </a:solidFill>
                <a:latin typeface="Arial"/>
                <a:ea typeface="Arial"/>
                <a:cs typeface="Arial"/>
                <a:sym typeface="Arial"/>
              </a:rPr>
              <a:t>I’m gonna smash you!</a:t>
            </a:r>
            <a:endParaRPr/>
          </a:p>
        </p:txBody>
      </p:sp>
    </p:spTree>
  </p:cSld>
  <p:clrMapOvr>
    <a:masterClrMapping/>
  </p:clrMapOvr>
</p:sld>
</file>

<file path=ppt/slides/slide9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2" name="Shape 1242"/>
        <p:cNvGrpSpPr/>
        <p:nvPr/>
      </p:nvGrpSpPr>
      <p:grpSpPr>
        <a:xfrm>
          <a:off x="0" y="0"/>
          <a:ext cx="0" cy="0"/>
          <a:chOff x="0" y="0"/>
          <a:chExt cx="0" cy="0"/>
        </a:xfrm>
      </p:grpSpPr>
      <p:sp>
        <p:nvSpPr>
          <p:cNvPr id="1243" name="Google Shape;1243;p99"/>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Arial"/>
              <a:buNone/>
            </a:pPr>
            <a:r>
              <a:rPr lang="en-AU"/>
              <a:t>Severity and Escalation</a:t>
            </a:r>
            <a:endParaRPr/>
          </a:p>
        </p:txBody>
      </p:sp>
      <p:grpSp>
        <p:nvGrpSpPr>
          <p:cNvPr id="1244" name="Google Shape;1244;p99"/>
          <p:cNvGrpSpPr/>
          <p:nvPr/>
        </p:nvGrpSpPr>
        <p:grpSpPr>
          <a:xfrm>
            <a:off x="1187624" y="1268760"/>
            <a:ext cx="7128792" cy="4824535"/>
            <a:chOff x="0" y="0"/>
            <a:chExt cx="7128792" cy="4824535"/>
          </a:xfrm>
        </p:grpSpPr>
        <p:sp>
          <p:nvSpPr>
            <p:cNvPr id="1245" name="Google Shape;1245;p99"/>
            <p:cNvSpPr/>
            <p:nvPr/>
          </p:nvSpPr>
          <p:spPr>
            <a:xfrm rot="10800000">
              <a:off x="0" y="0"/>
              <a:ext cx="7128792" cy="964907"/>
            </a:xfrm>
            <a:prstGeom prst="trapezoid">
              <a:avLst>
                <a:gd fmla="val 73881" name="adj"/>
              </a:avLst>
            </a:prstGeom>
            <a:solidFill>
              <a:srgbClr val="00B05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6" name="Google Shape;1246;p99"/>
            <p:cNvSpPr txBox="1"/>
            <p:nvPr/>
          </p:nvSpPr>
          <p:spPr>
            <a:xfrm>
              <a:off x="1247538" y="0"/>
              <a:ext cx="4633714" cy="964907"/>
            </a:xfrm>
            <a:prstGeom prst="rect">
              <a:avLst/>
            </a:prstGeom>
            <a:noFill/>
            <a:ln>
              <a:noFill/>
            </a:ln>
          </p:spPr>
          <p:txBody>
            <a:bodyPr anchorCtr="0" anchor="ctr" bIns="30475" lIns="30475" spcFirstLastPara="1" rIns="30475" wrap="square" tIns="30475">
              <a:noAutofit/>
            </a:bodyPr>
            <a:lstStyle/>
            <a:p>
              <a:pPr indent="0" lvl="0" marL="0" marR="0" rtl="0" algn="ctr">
                <a:lnSpc>
                  <a:spcPct val="90000"/>
                </a:lnSpc>
                <a:spcBef>
                  <a:spcPts val="0"/>
                </a:spcBef>
                <a:spcAft>
                  <a:spcPts val="0"/>
                </a:spcAft>
                <a:buClr>
                  <a:schemeClr val="lt1"/>
                </a:buClr>
                <a:buSzPts val="2400"/>
                <a:buFont typeface="Arial"/>
                <a:buNone/>
              </a:pPr>
              <a:r>
                <a:rPr lang="en-AU" sz="2400">
                  <a:solidFill>
                    <a:schemeClr val="lt1"/>
                  </a:solidFill>
                  <a:latin typeface="Arial"/>
                  <a:ea typeface="Arial"/>
                  <a:cs typeface="Arial"/>
                  <a:sym typeface="Arial"/>
                </a:rPr>
                <a:t>On-the-run warning</a:t>
              </a:r>
              <a:endParaRPr/>
            </a:p>
          </p:txBody>
        </p:sp>
        <p:sp>
          <p:nvSpPr>
            <p:cNvPr id="1247" name="Google Shape;1247;p99"/>
            <p:cNvSpPr/>
            <p:nvPr/>
          </p:nvSpPr>
          <p:spPr>
            <a:xfrm rot="10800000">
              <a:off x="712879" y="964907"/>
              <a:ext cx="5703033" cy="964907"/>
            </a:xfrm>
            <a:prstGeom prst="trapezoid">
              <a:avLst>
                <a:gd fmla="val 73881" name="adj"/>
              </a:avLst>
            </a:prstGeom>
            <a:solidFill>
              <a:srgbClr val="92D05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8" name="Google Shape;1248;p99"/>
            <p:cNvSpPr txBox="1"/>
            <p:nvPr/>
          </p:nvSpPr>
          <p:spPr>
            <a:xfrm>
              <a:off x="1710910" y="964907"/>
              <a:ext cx="3706971" cy="964907"/>
            </a:xfrm>
            <a:prstGeom prst="rect">
              <a:avLst/>
            </a:prstGeom>
            <a:noFill/>
            <a:ln>
              <a:noFill/>
            </a:ln>
          </p:spPr>
          <p:txBody>
            <a:bodyPr anchorCtr="0" anchor="ctr" bIns="30475" lIns="30475" spcFirstLastPara="1" rIns="30475" wrap="square" tIns="30475">
              <a:noAutofit/>
            </a:bodyPr>
            <a:lstStyle/>
            <a:p>
              <a:pPr indent="0" lvl="0" marL="0" marR="0" rtl="0" algn="ctr">
                <a:lnSpc>
                  <a:spcPct val="90000"/>
                </a:lnSpc>
                <a:spcBef>
                  <a:spcPts val="0"/>
                </a:spcBef>
                <a:spcAft>
                  <a:spcPts val="0"/>
                </a:spcAft>
                <a:buClr>
                  <a:schemeClr val="lt1"/>
                </a:buClr>
                <a:buSzPts val="2400"/>
                <a:buFont typeface="Arial"/>
                <a:buNone/>
              </a:pPr>
              <a:r>
                <a:rPr lang="en-AU" sz="2400">
                  <a:solidFill>
                    <a:schemeClr val="lt1"/>
                  </a:solidFill>
                  <a:latin typeface="Arial"/>
                  <a:ea typeface="Arial"/>
                  <a:cs typeface="Arial"/>
                  <a:sym typeface="Arial"/>
                </a:rPr>
                <a:t>Penalty</a:t>
              </a:r>
              <a:endParaRPr/>
            </a:p>
          </p:txBody>
        </p:sp>
        <p:sp>
          <p:nvSpPr>
            <p:cNvPr id="1249" name="Google Shape;1249;p99"/>
            <p:cNvSpPr/>
            <p:nvPr/>
          </p:nvSpPr>
          <p:spPr>
            <a:xfrm rot="10800000">
              <a:off x="1425758" y="1929814"/>
              <a:ext cx="4277275" cy="964907"/>
            </a:xfrm>
            <a:prstGeom prst="trapezoid">
              <a:avLst>
                <a:gd fmla="val 73881" name="adj"/>
              </a:avLst>
            </a:prstGeom>
            <a:solidFill>
              <a:srgbClr val="FFFF0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50" name="Google Shape;1250;p99"/>
            <p:cNvSpPr txBox="1"/>
            <p:nvPr/>
          </p:nvSpPr>
          <p:spPr>
            <a:xfrm>
              <a:off x="2174281" y="1929814"/>
              <a:ext cx="2780228" cy="964907"/>
            </a:xfrm>
            <a:prstGeom prst="rect">
              <a:avLst/>
            </a:prstGeom>
            <a:noFill/>
            <a:ln>
              <a:noFill/>
            </a:ln>
          </p:spPr>
          <p:txBody>
            <a:bodyPr anchorCtr="0" anchor="ctr" bIns="30475" lIns="30475" spcFirstLastPara="1" rIns="30475" wrap="square" tIns="30475">
              <a:noAutofit/>
            </a:bodyPr>
            <a:lstStyle/>
            <a:p>
              <a:pPr indent="0" lvl="0" marL="0" marR="0" rtl="0" algn="ctr">
                <a:lnSpc>
                  <a:spcPct val="90000"/>
                </a:lnSpc>
                <a:spcBef>
                  <a:spcPts val="0"/>
                </a:spcBef>
                <a:spcAft>
                  <a:spcPts val="0"/>
                </a:spcAft>
                <a:buClr>
                  <a:schemeClr val="lt1"/>
                </a:buClr>
                <a:buSzPts val="2400"/>
                <a:buFont typeface="Arial"/>
                <a:buNone/>
              </a:pPr>
              <a:r>
                <a:rPr lang="en-AU" sz="2400">
                  <a:solidFill>
                    <a:schemeClr val="lt1"/>
                  </a:solidFill>
                  <a:latin typeface="Arial"/>
                  <a:ea typeface="Arial"/>
                  <a:cs typeface="Arial"/>
                  <a:sym typeface="Arial"/>
                </a:rPr>
                <a:t>Forced Substitution</a:t>
              </a:r>
              <a:endParaRPr/>
            </a:p>
          </p:txBody>
        </p:sp>
        <p:sp>
          <p:nvSpPr>
            <p:cNvPr id="1251" name="Google Shape;1251;p99"/>
            <p:cNvSpPr/>
            <p:nvPr/>
          </p:nvSpPr>
          <p:spPr>
            <a:xfrm rot="10800000">
              <a:off x="2138637" y="2894721"/>
              <a:ext cx="2851516" cy="964907"/>
            </a:xfrm>
            <a:prstGeom prst="trapezoid">
              <a:avLst>
                <a:gd fmla="val 73881" name="adj"/>
              </a:avLst>
            </a:prstGeom>
            <a:solidFill>
              <a:srgbClr val="FFC00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52" name="Google Shape;1252;p99"/>
            <p:cNvSpPr txBox="1"/>
            <p:nvPr/>
          </p:nvSpPr>
          <p:spPr>
            <a:xfrm>
              <a:off x="2637653" y="2894721"/>
              <a:ext cx="1853485" cy="964907"/>
            </a:xfrm>
            <a:prstGeom prst="rect">
              <a:avLst/>
            </a:prstGeom>
            <a:noFill/>
            <a:ln>
              <a:noFill/>
            </a:ln>
          </p:spPr>
          <p:txBody>
            <a:bodyPr anchorCtr="0" anchor="ctr" bIns="30475" lIns="30475" spcFirstLastPara="1" rIns="30475" wrap="square" tIns="30475">
              <a:noAutofit/>
            </a:bodyPr>
            <a:lstStyle/>
            <a:p>
              <a:pPr indent="0" lvl="0" marL="0" marR="0" rtl="0" algn="ctr">
                <a:lnSpc>
                  <a:spcPct val="90000"/>
                </a:lnSpc>
                <a:spcBef>
                  <a:spcPts val="0"/>
                </a:spcBef>
                <a:spcAft>
                  <a:spcPts val="0"/>
                </a:spcAft>
                <a:buClr>
                  <a:schemeClr val="lt1"/>
                </a:buClr>
                <a:buSzPts val="2400"/>
                <a:buFont typeface="Arial"/>
                <a:buNone/>
              </a:pPr>
              <a:r>
                <a:rPr lang="en-AU" sz="2400">
                  <a:solidFill>
                    <a:schemeClr val="lt1"/>
                  </a:solidFill>
                  <a:latin typeface="Arial"/>
                  <a:ea typeface="Arial"/>
                  <a:cs typeface="Arial"/>
                  <a:sym typeface="Arial"/>
                </a:rPr>
                <a:t>Period of Time (PoT)</a:t>
              </a:r>
              <a:endParaRPr/>
            </a:p>
          </p:txBody>
        </p:sp>
        <p:sp>
          <p:nvSpPr>
            <p:cNvPr id="1253" name="Google Shape;1253;p99"/>
            <p:cNvSpPr/>
            <p:nvPr/>
          </p:nvSpPr>
          <p:spPr>
            <a:xfrm rot="10800000">
              <a:off x="2851516" y="3859628"/>
              <a:ext cx="1425758" cy="964907"/>
            </a:xfrm>
            <a:prstGeom prst="trapezoid">
              <a:avLst>
                <a:gd fmla="val 73881" name="adj"/>
              </a:avLst>
            </a:prstGeom>
            <a:solidFill>
              <a:srgbClr val="FF000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54" name="Google Shape;1254;p99"/>
            <p:cNvSpPr txBox="1"/>
            <p:nvPr/>
          </p:nvSpPr>
          <p:spPr>
            <a:xfrm>
              <a:off x="2851516" y="3859628"/>
              <a:ext cx="1425758" cy="964907"/>
            </a:xfrm>
            <a:prstGeom prst="rect">
              <a:avLst/>
            </a:prstGeom>
            <a:noFill/>
            <a:ln>
              <a:noFill/>
            </a:ln>
          </p:spPr>
          <p:txBody>
            <a:bodyPr anchorCtr="0" anchor="ctr" bIns="30475" lIns="30475" spcFirstLastPara="1" rIns="30475" wrap="square" tIns="30475">
              <a:noAutofit/>
            </a:bodyPr>
            <a:lstStyle/>
            <a:p>
              <a:pPr indent="0" lvl="0" marL="0" marR="0" rtl="0" algn="ctr">
                <a:lnSpc>
                  <a:spcPct val="90000"/>
                </a:lnSpc>
                <a:spcBef>
                  <a:spcPts val="0"/>
                </a:spcBef>
                <a:spcAft>
                  <a:spcPts val="0"/>
                </a:spcAft>
                <a:buClr>
                  <a:schemeClr val="lt1"/>
                </a:buClr>
                <a:buSzPts val="2400"/>
                <a:buFont typeface="Arial"/>
                <a:buNone/>
              </a:pPr>
              <a:r>
                <a:rPr lang="en-AU" sz="2400">
                  <a:solidFill>
                    <a:schemeClr val="lt1"/>
                  </a:solidFill>
                  <a:latin typeface="Arial"/>
                  <a:ea typeface="Arial"/>
                  <a:cs typeface="Arial"/>
                  <a:sym typeface="Arial"/>
                </a:rPr>
                <a:t>RoG</a:t>
              </a:r>
              <a:endParaRPr sz="2400">
                <a:solidFill>
                  <a:schemeClr val="lt1"/>
                </a:solidFill>
                <a:latin typeface="Arial"/>
                <a:ea typeface="Arial"/>
                <a:cs typeface="Arial"/>
                <a:sym typeface="Arial"/>
              </a:endParaRPr>
            </a:p>
          </p:txBody>
        </p:sp>
      </p:grpSp>
      <p:sp>
        <p:nvSpPr>
          <p:cNvPr id="1255" name="Google Shape;1255;p99"/>
          <p:cNvSpPr txBox="1"/>
          <p:nvPr/>
        </p:nvSpPr>
        <p:spPr>
          <a:xfrm>
            <a:off x="841681" y="3777892"/>
            <a:ext cx="1898981"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AU" sz="1800">
                <a:solidFill>
                  <a:schemeClr val="dk1"/>
                </a:solidFill>
                <a:latin typeface="Arial"/>
                <a:ea typeface="Arial"/>
                <a:cs typeface="Arial"/>
                <a:sym typeface="Arial"/>
              </a:rPr>
              <a:t>Temporary effect</a:t>
            </a:r>
            <a:endParaRPr/>
          </a:p>
        </p:txBody>
      </p:sp>
      <p:sp>
        <p:nvSpPr>
          <p:cNvPr id="1256" name="Google Shape;1256;p99"/>
          <p:cNvSpPr txBox="1"/>
          <p:nvPr/>
        </p:nvSpPr>
        <p:spPr>
          <a:xfrm>
            <a:off x="6417435" y="4174780"/>
            <a:ext cx="2065630"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AU" sz="1800">
                <a:solidFill>
                  <a:schemeClr val="dk1"/>
                </a:solidFill>
                <a:latin typeface="Arial"/>
                <a:ea typeface="Arial"/>
                <a:cs typeface="Arial"/>
                <a:sym typeface="Arial"/>
              </a:rPr>
              <a:t>Long-lasting effect</a:t>
            </a:r>
            <a:endParaRPr/>
          </a:p>
        </p:txBody>
      </p:sp>
      <p:cxnSp>
        <p:nvCxnSpPr>
          <p:cNvPr id="1257" name="Google Shape;1257;p99"/>
          <p:cNvCxnSpPr/>
          <p:nvPr/>
        </p:nvCxnSpPr>
        <p:spPr>
          <a:xfrm rot="10800000">
            <a:off x="683568" y="3681028"/>
            <a:ext cx="0" cy="493752"/>
          </a:xfrm>
          <a:prstGeom prst="straightConnector1">
            <a:avLst/>
          </a:prstGeom>
          <a:noFill/>
          <a:ln cap="flat" cmpd="sng" w="9525">
            <a:solidFill>
              <a:srgbClr val="4A7DBA"/>
            </a:solidFill>
            <a:prstDash val="solid"/>
            <a:round/>
            <a:headEnd len="sm" w="sm" type="none"/>
            <a:tailEnd len="med" w="med" type="triangle"/>
          </a:ln>
        </p:spPr>
      </p:cxnSp>
      <p:cxnSp>
        <p:nvCxnSpPr>
          <p:cNvPr id="1258" name="Google Shape;1258;p99"/>
          <p:cNvCxnSpPr/>
          <p:nvPr/>
        </p:nvCxnSpPr>
        <p:spPr>
          <a:xfrm>
            <a:off x="683568" y="4174780"/>
            <a:ext cx="2592288" cy="0"/>
          </a:xfrm>
          <a:prstGeom prst="straightConnector1">
            <a:avLst/>
          </a:prstGeom>
          <a:noFill/>
          <a:ln cap="flat" cmpd="sng" w="9525">
            <a:solidFill>
              <a:srgbClr val="4A7DBA"/>
            </a:solidFill>
            <a:prstDash val="solid"/>
            <a:round/>
            <a:headEnd len="sm" w="sm" type="none"/>
            <a:tailEnd len="sm" w="sm" type="none"/>
          </a:ln>
        </p:spPr>
      </p:cxnSp>
      <p:cxnSp>
        <p:nvCxnSpPr>
          <p:cNvPr id="1259" name="Google Shape;1259;p99"/>
          <p:cNvCxnSpPr/>
          <p:nvPr/>
        </p:nvCxnSpPr>
        <p:spPr>
          <a:xfrm>
            <a:off x="6228184" y="4174780"/>
            <a:ext cx="2592288" cy="0"/>
          </a:xfrm>
          <a:prstGeom prst="straightConnector1">
            <a:avLst/>
          </a:prstGeom>
          <a:noFill/>
          <a:ln cap="flat" cmpd="sng" w="9525">
            <a:solidFill>
              <a:srgbClr val="4A7DBA"/>
            </a:solidFill>
            <a:prstDash val="solid"/>
            <a:round/>
            <a:headEnd len="sm" w="sm" type="none"/>
            <a:tailEnd len="sm" w="sm" type="none"/>
          </a:ln>
        </p:spPr>
      </p:cxnSp>
      <p:cxnSp>
        <p:nvCxnSpPr>
          <p:cNvPr id="1260" name="Google Shape;1260;p99"/>
          <p:cNvCxnSpPr/>
          <p:nvPr/>
        </p:nvCxnSpPr>
        <p:spPr>
          <a:xfrm flipH="1">
            <a:off x="8820471" y="4167118"/>
            <a:ext cx="6452" cy="493752"/>
          </a:xfrm>
          <a:prstGeom prst="straightConnector1">
            <a:avLst/>
          </a:prstGeom>
          <a:noFill/>
          <a:ln cap="flat" cmpd="sng" w="9525">
            <a:solidFill>
              <a:srgbClr val="4A7DBA"/>
            </a:solidFill>
            <a:prstDash val="solid"/>
            <a:round/>
            <a:headEnd len="sm" w="sm" type="none"/>
            <a:tailEnd len="med" w="med" type="triangle"/>
          </a:ln>
        </p:spPr>
      </p:cxn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Blank">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2020-08-27T06:11:07Z</dcterms:created>
  <dc:creator>CHASSANDE BARRIOZ Sebastien</dc:creator>
</cp:coreProperties>
</file>