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6"/>
  </p:notesMasterIdLst>
  <p:sldIdLst>
    <p:sldId id="256" r:id="rId2"/>
    <p:sldId id="260" r:id="rId3"/>
    <p:sldId id="261" r:id="rId4"/>
    <p:sldId id="280" r:id="rId5"/>
  </p:sldIdLst>
  <p:sldSz cx="9144000" cy="6858000" type="screen4x3"/>
  <p:notesSz cx="7099300" cy="10234613"/>
  <p:defaultTextStyle>
    <a:defPPr>
      <a:defRPr lang="en-GB"/>
    </a:defPPr>
    <a:lvl1pPr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Verdana" panose="020B0604030504040204" pitchFamily="34" charset="0"/>
        <a:ea typeface="SimSun" panose="02010600030101010101" pitchFamily="2" charset="-122"/>
        <a:cs typeface="+mn-cs"/>
      </a:defRPr>
    </a:lvl1pPr>
    <a:lvl2pPr marL="742950" indent="-28575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Verdana" panose="020B0604030504040204" pitchFamily="34" charset="0"/>
        <a:ea typeface="SimSun" panose="02010600030101010101" pitchFamily="2" charset="-122"/>
        <a:cs typeface="+mn-cs"/>
      </a:defRPr>
    </a:lvl2pPr>
    <a:lvl3pPr marL="11430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Verdana" panose="020B0604030504040204" pitchFamily="34" charset="0"/>
        <a:ea typeface="SimSun" panose="02010600030101010101" pitchFamily="2" charset="-122"/>
        <a:cs typeface="+mn-cs"/>
      </a:defRPr>
    </a:lvl3pPr>
    <a:lvl4pPr marL="16002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Verdana" panose="020B0604030504040204" pitchFamily="34" charset="0"/>
        <a:ea typeface="SimSun" panose="02010600030101010101" pitchFamily="2" charset="-122"/>
        <a:cs typeface="+mn-cs"/>
      </a:defRPr>
    </a:lvl4pPr>
    <a:lvl5pPr marL="20574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Verdana" panose="020B060403050404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Verdana" panose="020B060403050404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Verdana" panose="020B060403050404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Verdana" panose="020B060403050404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Verdana" panose="020B060403050404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FFFF"/>
    <a:srgbClr val="DDDDDD"/>
    <a:srgbClr val="FFFFFF"/>
    <a:srgbClr val="DCDC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7744" autoAdjust="0"/>
    <p:restoredTop sz="92461" autoAdjust="0"/>
  </p:normalViewPr>
  <p:slideViewPr>
    <p:cSldViewPr>
      <p:cViewPr varScale="1">
        <p:scale>
          <a:sx n="84" d="100"/>
          <a:sy n="84" d="100"/>
        </p:scale>
        <p:origin x="108" y="1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FFFE0D38-23AD-4871-B825-48039EF67C7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629F1BD8-FC10-4DF5-8E15-B7B98960FDFB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7348" name="Rectangle 4">
            <a:extLst>
              <a:ext uri="{FF2B5EF4-FFF2-40B4-BE49-F238E27FC236}">
                <a16:creationId xmlns:a16="http://schemas.microsoft.com/office/drawing/2014/main" id="{6F53F070-8F4B-4CA3-ADA0-863B4C8A081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2188" y="768350"/>
            <a:ext cx="511492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41" name="Rectangle 5">
            <a:extLst>
              <a:ext uri="{FF2B5EF4-FFF2-40B4-BE49-F238E27FC236}">
                <a16:creationId xmlns:a16="http://schemas.microsoft.com/office/drawing/2014/main" id="{C87B0263-9A40-4FA9-A182-25D50EC536B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0925"/>
            <a:ext cx="5680075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Cliquez pour modifier les styles du texte du masque</a:t>
            </a:r>
          </a:p>
          <a:p>
            <a:pPr lvl="1"/>
            <a:r>
              <a:rPr lang="en-GB" noProof="0"/>
              <a:t>Deuxième niveau</a:t>
            </a:r>
          </a:p>
          <a:p>
            <a:pPr lvl="2"/>
            <a:r>
              <a:rPr lang="en-GB" noProof="0"/>
              <a:t>Troisième niveau</a:t>
            </a:r>
          </a:p>
          <a:p>
            <a:pPr lvl="3"/>
            <a:r>
              <a:rPr lang="en-GB" noProof="0"/>
              <a:t>Quatrième niveau</a:t>
            </a:r>
          </a:p>
          <a:p>
            <a:pPr lvl="4"/>
            <a:r>
              <a:rPr lang="en-GB" noProof="0"/>
              <a:t>Cinquième niveau</a:t>
            </a:r>
          </a:p>
        </p:txBody>
      </p:sp>
      <p:sp>
        <p:nvSpPr>
          <p:cNvPr id="14342" name="Rectangle 6">
            <a:extLst>
              <a:ext uri="{FF2B5EF4-FFF2-40B4-BE49-F238E27FC236}">
                <a16:creationId xmlns:a16="http://schemas.microsoft.com/office/drawing/2014/main" id="{E2C08CF2-4259-4688-B07B-DDCD8A6C8CE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343" name="Rectangle 7">
            <a:extLst>
              <a:ext uri="{FF2B5EF4-FFF2-40B4-BE49-F238E27FC236}">
                <a16:creationId xmlns:a16="http://schemas.microsoft.com/office/drawing/2014/main" id="{F81FBCDD-26BF-44AD-9E52-58C7BC40D2F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CE77CF0B-CCF2-4757-8454-C7563C7C9383}" type="slidenum">
              <a:rPr lang="en-GB" altLang="fr-FR"/>
              <a:pPr/>
              <a:t>‹N°›</a:t>
            </a:fld>
            <a:endParaRPr lang="en-GB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Espace réservé de l'image des diapositives 1">
            <a:extLst>
              <a:ext uri="{FF2B5EF4-FFF2-40B4-BE49-F238E27FC236}">
                <a16:creationId xmlns:a16="http://schemas.microsoft.com/office/drawing/2014/main" id="{0EFE41A5-B1B3-4E9B-9F21-9E4E6C7BE5C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Espace réservé des commentaires 2">
            <a:extLst>
              <a:ext uri="{FF2B5EF4-FFF2-40B4-BE49-F238E27FC236}">
                <a16:creationId xmlns:a16="http://schemas.microsoft.com/office/drawing/2014/main" id="{6D97D7D7-6D4D-4562-84A3-D30C9076BB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  <p:sp>
        <p:nvSpPr>
          <p:cNvPr id="58372" name="Espace réservé du numéro de diapositive 3">
            <a:extLst>
              <a:ext uri="{FF2B5EF4-FFF2-40B4-BE49-F238E27FC236}">
                <a16:creationId xmlns:a16="http://schemas.microsoft.com/office/drawing/2014/main" id="{73E0CEB1-694F-4F7E-B127-7CDE3FFC76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6235BFE-73D2-429F-9A63-33B68ED39AEC}" type="slidenum">
              <a:rPr lang="en-GB" altLang="fr-FR"/>
              <a:pPr eaLnBrk="1" hangingPunct="1"/>
              <a:t>1</a:t>
            </a:fld>
            <a:endParaRPr lang="en-GB" alt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Espace réservé de l'image des diapositives 1">
            <a:extLst>
              <a:ext uri="{FF2B5EF4-FFF2-40B4-BE49-F238E27FC236}">
                <a16:creationId xmlns:a16="http://schemas.microsoft.com/office/drawing/2014/main" id="{26DE6063-7688-4DB3-B797-81034DFB75C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Espace réservé des commentaires 2">
            <a:extLst>
              <a:ext uri="{FF2B5EF4-FFF2-40B4-BE49-F238E27FC236}">
                <a16:creationId xmlns:a16="http://schemas.microsoft.com/office/drawing/2014/main" id="{0C491CC8-1609-4617-B42C-D8C9DF6AE3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  <p:sp>
        <p:nvSpPr>
          <p:cNvPr id="59396" name="Espace réservé du numéro de diapositive 3">
            <a:extLst>
              <a:ext uri="{FF2B5EF4-FFF2-40B4-BE49-F238E27FC236}">
                <a16:creationId xmlns:a16="http://schemas.microsoft.com/office/drawing/2014/main" id="{CE08D948-2A81-4909-B21B-8872141BBE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6E0E29B-290A-4A7F-AF24-2185119802FF}" type="slidenum">
              <a:rPr lang="en-GB" altLang="fr-FR"/>
              <a:pPr eaLnBrk="1" hangingPunct="1"/>
              <a:t>2</a:t>
            </a:fld>
            <a:endParaRPr lang="en-GB" alt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6881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23220-CE8E-4B32-8AC7-D08C3D2F63D2}" type="slidenum">
              <a:rPr lang="en-GB" altLang="fr-FR" smtClean="0"/>
              <a:pPr/>
              <a:t>‹N°›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22773819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23220-CE8E-4B32-8AC7-D08C3D2F63D2}" type="slidenum">
              <a:rPr lang="en-GB" altLang="fr-FR" smtClean="0"/>
              <a:pPr/>
              <a:t>‹N°›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26654716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EAC7C2A-FD7A-4AD7-B56D-3A260F98AC35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023220-CE8E-4B32-8AC7-D08C3D2F63D2}" type="slidenum">
              <a:rPr lang="en-GB" altLang="fr-FR" smtClean="0"/>
              <a:pPr/>
              <a:t>‹N°›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3301382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23220-CE8E-4B32-8AC7-D08C3D2F63D2}" type="slidenum">
              <a:rPr lang="en-GB" altLang="fr-FR" smtClean="0"/>
              <a:pPr/>
              <a:t>‹N°›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1670596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4732" y="2069913"/>
            <a:ext cx="7128792" cy="1362075"/>
          </a:xfrm>
        </p:spPr>
        <p:txBody>
          <a:bodyPr anchor="t"/>
          <a:lstStyle>
            <a:lvl1pPr algn="ctr">
              <a:defRPr sz="4000" b="1" cap="all"/>
            </a:lvl1pPr>
          </a:lstStyle>
          <a:p>
            <a:r>
              <a:rPr lang="fr-FR"/>
              <a:t>Modifiez le style du titre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23220-CE8E-4B32-8AC7-D08C3D2F63D2}" type="slidenum">
              <a:rPr lang="en-GB" altLang="fr-FR" smtClean="0"/>
              <a:pPr/>
              <a:t>‹N°›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3152377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23220-CE8E-4B32-8AC7-D08C3D2F63D2}" type="slidenum">
              <a:rPr lang="en-GB" altLang="fr-FR" smtClean="0"/>
              <a:pPr/>
              <a:t>‹N°›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23198651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23220-CE8E-4B32-8AC7-D08C3D2F63D2}" type="slidenum">
              <a:rPr lang="en-GB" altLang="fr-FR" smtClean="0"/>
              <a:pPr/>
              <a:t>‹N°›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3638684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23220-CE8E-4B32-8AC7-D08C3D2F63D2}" type="slidenum">
              <a:rPr lang="en-GB" altLang="fr-FR" smtClean="0"/>
              <a:pPr/>
              <a:t>‹N°›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9048772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23220-CE8E-4B32-8AC7-D08C3D2F63D2}" type="slidenum">
              <a:rPr lang="en-GB" altLang="fr-FR" smtClean="0"/>
              <a:pPr/>
              <a:t>‹N°›</a:t>
            </a:fld>
            <a:endParaRPr lang="en-GB" alt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9C9EC416-E732-417D-9649-B9779A9F8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063313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23220-CE8E-4B32-8AC7-D08C3D2F63D2}" type="slidenum">
              <a:rPr lang="en-GB" altLang="fr-FR" smtClean="0"/>
              <a:pPr/>
              <a:t>‹N°›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3528964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23220-CE8E-4B32-8AC7-D08C3D2F63D2}" type="slidenum">
              <a:rPr lang="en-GB" altLang="fr-FR" smtClean="0"/>
              <a:pPr/>
              <a:t>‹N°›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1941970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023220-CE8E-4B32-8AC7-D08C3D2F63D2}" type="slidenum">
              <a:rPr lang="en-GB" altLang="fr-FR" smtClean="0"/>
              <a:pPr/>
              <a:t>‹N°›</a:t>
            </a:fld>
            <a:endParaRPr lang="en-GB" altLang="fr-FR"/>
          </a:p>
        </p:txBody>
      </p:sp>
      <p:pic>
        <p:nvPicPr>
          <p:cNvPr id="8" name="Picture 3" descr="D:\Users\porce1s\AppData\Local\Microsoft\Windows\Temporary Internet Files\Content.Outlook\E75CP3UI\TER_Logo_NEW_(png)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188640"/>
            <a:ext cx="1426222" cy="845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TER_Logo_top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23881" y="44624"/>
            <a:ext cx="917747" cy="989619"/>
          </a:xfrm>
          <a:prstGeom prst="rect">
            <a:avLst/>
          </a:prstGeom>
        </p:spPr>
      </p:pic>
      <p:pic>
        <p:nvPicPr>
          <p:cNvPr id="10" name="Picture 9" descr="TER_Logo_bottom.pn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2748960" y="4581128"/>
            <a:ext cx="6395040" cy="2276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323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3912B4AF-585F-41F6-9E24-09443709B43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95300" y="3638550"/>
            <a:ext cx="8153400" cy="147002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GB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Referee level 2 </a:t>
            </a:r>
            <a:br>
              <a:rPr lang="en-GB" b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Marking Exam</a:t>
            </a:r>
          </a:p>
        </p:txBody>
      </p:sp>
      <p:sp>
        <p:nvSpPr>
          <p:cNvPr id="2051" name="Rectangle 5">
            <a:extLst>
              <a:ext uri="{FF2B5EF4-FFF2-40B4-BE49-F238E27FC236}">
                <a16:creationId xmlns:a16="http://schemas.microsoft.com/office/drawing/2014/main" id="{43C79EF8-1A09-419A-9CD9-C18989E02F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0477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fr-FR" altLang="fr-FR"/>
          </a:p>
        </p:txBody>
      </p:sp>
      <p:pic>
        <p:nvPicPr>
          <p:cNvPr id="2052" name="Picture 8">
            <a:extLst>
              <a:ext uri="{FF2B5EF4-FFF2-40B4-BE49-F238E27FC236}">
                <a16:creationId xmlns:a16="http://schemas.microsoft.com/office/drawing/2014/main" id="{2950CF71-ACF2-47D5-8F89-E5707C5FE866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4195" y="766763"/>
            <a:ext cx="35052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D:\Users\porce1s\AppData\Local\Microsoft\Windows\Temporary Internet Files\Content.Outlook\E75CP3UI\TER_Logo_NEW_(png).png">
            <a:extLst>
              <a:ext uri="{FF2B5EF4-FFF2-40B4-BE49-F238E27FC236}">
                <a16:creationId xmlns:a16="http://schemas.microsoft.com/office/drawing/2014/main" id="{83A8F24F-7F6D-4487-8DF8-D17329C6C8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984" y="1300521"/>
            <a:ext cx="2569222" cy="1523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>
            <a:extLst>
              <a:ext uri="{FF2B5EF4-FFF2-40B4-BE49-F238E27FC236}">
                <a16:creationId xmlns:a16="http://schemas.microsoft.com/office/drawing/2014/main" id="{D9CCC37C-476F-43CB-A251-6060333A32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152400"/>
            <a:ext cx="6629400" cy="792163"/>
          </a:xfrm>
        </p:spPr>
        <p:txBody>
          <a:bodyPr/>
          <a:lstStyle/>
          <a:p>
            <a:pPr algn="l" eaLnBrk="1" hangingPunct="1">
              <a:defRPr/>
            </a:pPr>
            <a:r>
              <a:rPr lang="fr-FR" sz="3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Instructions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A83A3DA7-E4A4-478F-B82A-03513FD989F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81000" y="2514600"/>
            <a:ext cx="8458200" cy="1905000"/>
          </a:xfrm>
          <a:ln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/>
          <a:p>
            <a:pPr marL="609600" indent="-609600" eaLnBrk="1" hangingPunct="1"/>
            <a:r>
              <a:rPr lang="fr-FR" altLang="fr-FR" sz="2800" dirty="0"/>
              <a:t>Ne signaler que les mauvaises réponses en mettant une croix en face de la bonne réponse</a:t>
            </a:r>
          </a:p>
          <a:p>
            <a:pPr marL="609600" indent="-609600" eaLnBrk="1" hangingPunct="1"/>
            <a:r>
              <a:rPr lang="fr-FR" altLang="fr-FR" sz="2800" dirty="0"/>
              <a:t>On comptera le nombre de faute à la fin</a:t>
            </a:r>
          </a:p>
          <a:p>
            <a:pPr marL="609600" indent="-609600" eaLnBrk="1" hangingPunct="1">
              <a:buFontTx/>
              <a:buNone/>
            </a:pPr>
            <a:endParaRPr lang="fr-FR" altLang="fr-FR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ce réservé du contenu 3">
            <a:extLst>
              <a:ext uri="{FF2B5EF4-FFF2-40B4-BE49-F238E27FC236}">
                <a16:creationId xmlns:a16="http://schemas.microsoft.com/office/drawing/2014/main" id="{09077CAB-748C-426C-AE63-24D1CDD0BFD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5915718"/>
              </p:ext>
            </p:extLst>
          </p:nvPr>
        </p:nvGraphicFramePr>
        <p:xfrm>
          <a:off x="152400" y="1219200"/>
          <a:ext cx="8839200" cy="5562606"/>
        </p:xfrm>
        <a:graphic>
          <a:graphicData uri="http://schemas.openxmlformats.org/drawingml/2006/table">
            <a:tbl>
              <a:tblPr/>
              <a:tblGrid>
                <a:gridCol w="147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73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73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64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 b="1" dirty="0">
                          <a:latin typeface="Times New Roman"/>
                          <a:ea typeface="Times New Roman"/>
                        </a:rPr>
                        <a:t>Question</a:t>
                      </a:r>
                      <a:endParaRPr lang="fr-FR" sz="900" dirty="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 b="1">
                          <a:latin typeface="Times New Roman"/>
                          <a:ea typeface="Times New Roman"/>
                        </a:rPr>
                        <a:t>Answer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 b="1">
                          <a:latin typeface="Times New Roman"/>
                          <a:ea typeface="Times New Roman"/>
                        </a:rPr>
                        <a:t>Question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 b="1">
                          <a:latin typeface="Times New Roman"/>
                          <a:ea typeface="Times New Roman"/>
                        </a:rPr>
                        <a:t>Answer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 b="1">
                          <a:latin typeface="Times New Roman"/>
                          <a:ea typeface="Times New Roman"/>
                        </a:rPr>
                        <a:t>Question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 b="1">
                          <a:latin typeface="Times New Roman"/>
                          <a:ea typeface="Times New Roman"/>
                        </a:rPr>
                        <a:t>Answer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4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1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B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21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C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41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C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4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2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C</a:t>
                      </a:r>
                      <a:endParaRPr lang="fr-FR" sz="900" dirty="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22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A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42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A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4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3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C</a:t>
                      </a:r>
                      <a:endParaRPr lang="fr-FR" sz="900" dirty="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23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C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43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B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4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4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C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24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B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44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C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4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5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C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25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A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45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B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4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6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A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26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C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46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B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4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7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A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27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C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47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B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4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8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C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28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B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48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B</a:t>
                      </a:r>
                      <a:endParaRPr lang="fr-FR" sz="900" dirty="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4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9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C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29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C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49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C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64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10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B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30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C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50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B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64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11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B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31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B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endParaRPr lang="en-US" sz="14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endParaRPr lang="en-US" sz="14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64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12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C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32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B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endParaRPr lang="en-US" sz="14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endParaRPr lang="en-US" sz="14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64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13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C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33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C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endParaRPr lang="en-US" sz="14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endParaRPr lang="en-US" sz="14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64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14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C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34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A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endParaRPr lang="en-US" sz="14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endParaRPr lang="en-US" sz="14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64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15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A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35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B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endParaRPr lang="en-US" sz="14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endParaRPr lang="en-US" sz="14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64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16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C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36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A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endParaRPr lang="en-US" sz="14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endParaRPr lang="en-US" sz="14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64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17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B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37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A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endParaRPr lang="en-US" sz="14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endParaRPr lang="en-US" sz="14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64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18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B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38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A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endParaRPr lang="en-US" sz="14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endParaRPr lang="en-US" sz="14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64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19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A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39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C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endParaRPr lang="en-US" sz="14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endParaRPr lang="en-US" sz="14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64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20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C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40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A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endParaRPr lang="en-US" sz="14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endParaRPr lang="en-US" sz="1400" dirty="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sp>
        <p:nvSpPr>
          <p:cNvPr id="55454" name="Rectangle 1">
            <a:extLst>
              <a:ext uri="{FF2B5EF4-FFF2-40B4-BE49-F238E27FC236}">
                <a16:creationId xmlns:a16="http://schemas.microsoft.com/office/drawing/2014/main" id="{C66EEB3F-0C75-4295-97C6-7913A29D8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tabLst>
                <a:tab pos="1600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1600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1600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1600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1600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600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600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600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600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fr-FR" altLang="fr-FR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5708D184-75D5-4C12-A666-EFB4167FA6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273050"/>
            <a:ext cx="5029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2075" tIns="46038" rIns="92075" bIns="46038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sz="36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Answers</a:t>
            </a:r>
            <a:endParaRPr lang="fr-FR" sz="36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059F5D5F-21D7-4374-A195-968D0FDD69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266700"/>
            <a:ext cx="5867400" cy="647700"/>
          </a:xfrm>
        </p:spPr>
        <p:txBody>
          <a:bodyPr lIns="92075" tIns="46038" rIns="92075" bIns="46038"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fr-FR" sz="36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Calcul de la note</a:t>
            </a:r>
          </a:p>
        </p:txBody>
      </p:sp>
      <p:graphicFrame>
        <p:nvGraphicFramePr>
          <p:cNvPr id="5" name="Espace réservé du contenu 4">
            <a:extLst>
              <a:ext uri="{FF2B5EF4-FFF2-40B4-BE49-F238E27FC236}">
                <a16:creationId xmlns:a16="http://schemas.microsoft.com/office/drawing/2014/main" id="{F082F87B-EF91-4D75-891B-71D9C25FB3C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79771036"/>
              </p:ext>
            </p:extLst>
          </p:nvPr>
        </p:nvGraphicFramePr>
        <p:xfrm>
          <a:off x="457200" y="1295400"/>
          <a:ext cx="8229600" cy="533399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62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24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3448">
                <a:tc>
                  <a:txBody>
                    <a:bodyPr/>
                    <a:lstStyle/>
                    <a:p>
                      <a:pPr algn="ctr"/>
                      <a:r>
                        <a:rPr lang="fr-FR" sz="1800" dirty="0" err="1"/>
                        <a:t>Number</a:t>
                      </a:r>
                      <a:r>
                        <a:rPr lang="fr-FR" sz="1800" dirty="0"/>
                        <a:t> of right </a:t>
                      </a:r>
                      <a:r>
                        <a:rPr lang="fr-FR" sz="1800" dirty="0" err="1"/>
                        <a:t>answers</a:t>
                      </a:r>
                      <a:endParaRPr lang="fr-FR" sz="1800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 err="1"/>
                        <a:t>Number</a:t>
                      </a:r>
                      <a:r>
                        <a:rPr lang="fr-FR" sz="1800" dirty="0"/>
                        <a:t> of </a:t>
                      </a:r>
                      <a:r>
                        <a:rPr lang="fr-FR" sz="1800" dirty="0" err="1"/>
                        <a:t>wrong</a:t>
                      </a:r>
                      <a:r>
                        <a:rPr lang="fr-FR" sz="1800" dirty="0"/>
                        <a:t> </a:t>
                      </a:r>
                      <a:r>
                        <a:rPr lang="fr-FR" sz="1800" dirty="0" err="1"/>
                        <a:t>answers</a:t>
                      </a:r>
                      <a:endParaRPr lang="fr-FR" sz="1800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Percent</a:t>
                      </a:r>
                    </a:p>
                  </a:txBody>
                  <a:tcPr marT="45719" marB="45719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9141"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50</a:t>
                      </a: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0</a:t>
                      </a: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100% </a:t>
                      </a:r>
                      <a:r>
                        <a:rPr lang="fr-FR" sz="1800" dirty="0" err="1">
                          <a:solidFill>
                            <a:srgbClr val="00B050"/>
                          </a:solidFill>
                        </a:rPr>
                        <a:t>Success</a:t>
                      </a:r>
                      <a:endParaRPr lang="fr-FR" sz="1800" dirty="0">
                        <a:solidFill>
                          <a:srgbClr val="00B050"/>
                        </a:solidFill>
                      </a:endParaRPr>
                    </a:p>
                  </a:txBody>
                  <a:tcPr marT="45719" marB="45719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9141"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49</a:t>
                      </a: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1</a:t>
                      </a: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dirty="0"/>
                        <a:t>98% </a:t>
                      </a:r>
                      <a:r>
                        <a:rPr lang="fr-FR" sz="1800" dirty="0" err="1">
                          <a:solidFill>
                            <a:srgbClr val="00B050"/>
                          </a:solidFill>
                        </a:rPr>
                        <a:t>Success</a:t>
                      </a:r>
                      <a:endParaRPr lang="fr-FR" sz="1800" dirty="0">
                        <a:solidFill>
                          <a:srgbClr val="00B050"/>
                        </a:solidFill>
                      </a:endParaRPr>
                    </a:p>
                  </a:txBody>
                  <a:tcPr marT="45719" marB="45719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9141"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48</a:t>
                      </a: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2</a:t>
                      </a: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96% </a:t>
                      </a:r>
                      <a:r>
                        <a:rPr lang="fr-FR" sz="1800" dirty="0" err="1">
                          <a:solidFill>
                            <a:srgbClr val="00B050"/>
                          </a:solidFill>
                        </a:rPr>
                        <a:t>Success</a:t>
                      </a:r>
                      <a:endParaRPr lang="fr-FR" sz="1800" dirty="0"/>
                    </a:p>
                  </a:txBody>
                  <a:tcPr marT="45719" marB="45719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9141"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47</a:t>
                      </a: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3</a:t>
                      </a: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94% </a:t>
                      </a:r>
                      <a:r>
                        <a:rPr lang="fr-FR" sz="1800" dirty="0" err="1">
                          <a:solidFill>
                            <a:srgbClr val="00B050"/>
                          </a:solidFill>
                        </a:rPr>
                        <a:t>Success</a:t>
                      </a:r>
                      <a:endParaRPr lang="fr-FR" sz="1800" dirty="0"/>
                    </a:p>
                  </a:txBody>
                  <a:tcPr marT="45719" marB="45719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9141"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46</a:t>
                      </a: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4</a:t>
                      </a: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92% </a:t>
                      </a:r>
                      <a:r>
                        <a:rPr lang="fr-FR" sz="1800" dirty="0" err="1">
                          <a:solidFill>
                            <a:srgbClr val="00B050"/>
                          </a:solidFill>
                        </a:rPr>
                        <a:t>Success</a:t>
                      </a:r>
                      <a:endParaRPr lang="fr-FR" sz="1800" dirty="0"/>
                    </a:p>
                  </a:txBody>
                  <a:tcPr marT="45719" marB="45719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9141"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45</a:t>
                      </a: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5</a:t>
                      </a: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90% </a:t>
                      </a:r>
                      <a:r>
                        <a:rPr lang="fr-FR" sz="1800" dirty="0" err="1">
                          <a:solidFill>
                            <a:srgbClr val="00B050"/>
                          </a:solidFill>
                        </a:rPr>
                        <a:t>Success</a:t>
                      </a:r>
                      <a:endParaRPr lang="fr-FR" sz="1800" dirty="0"/>
                    </a:p>
                  </a:txBody>
                  <a:tcPr marT="45719" marB="45719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9141"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44</a:t>
                      </a: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6</a:t>
                      </a: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88% </a:t>
                      </a:r>
                      <a:r>
                        <a:rPr lang="fr-FR" sz="1800" dirty="0" err="1">
                          <a:solidFill>
                            <a:srgbClr val="00B050"/>
                          </a:solidFill>
                        </a:rPr>
                        <a:t>Success</a:t>
                      </a:r>
                      <a:endParaRPr lang="fr-FR" sz="1800" dirty="0"/>
                    </a:p>
                  </a:txBody>
                  <a:tcPr marT="45719" marB="45719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9141"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43</a:t>
                      </a: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7</a:t>
                      </a: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86% </a:t>
                      </a:r>
                      <a:r>
                        <a:rPr lang="fr-FR" sz="1800" dirty="0" err="1">
                          <a:solidFill>
                            <a:srgbClr val="00B050"/>
                          </a:solidFill>
                        </a:rPr>
                        <a:t>Success</a:t>
                      </a:r>
                      <a:endParaRPr lang="fr-FR" sz="1800" dirty="0"/>
                    </a:p>
                  </a:txBody>
                  <a:tcPr marT="45719" marB="45719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19141"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42</a:t>
                      </a: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8</a:t>
                      </a: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84% </a:t>
                      </a:r>
                      <a:r>
                        <a:rPr lang="fr-FR" sz="1800" dirty="0">
                          <a:solidFill>
                            <a:srgbClr val="FF0000"/>
                          </a:solidFill>
                        </a:rPr>
                        <a:t>Fail</a:t>
                      </a:r>
                    </a:p>
                  </a:txBody>
                  <a:tcPr marT="45719" marB="45719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19141"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41</a:t>
                      </a: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9</a:t>
                      </a: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82% </a:t>
                      </a:r>
                      <a:r>
                        <a:rPr lang="fr-FR" sz="1800" dirty="0">
                          <a:solidFill>
                            <a:srgbClr val="FF0000"/>
                          </a:solidFill>
                        </a:rPr>
                        <a:t>Fail</a:t>
                      </a:r>
                    </a:p>
                  </a:txBody>
                  <a:tcPr marT="45719" marB="45719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19141"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40</a:t>
                      </a: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10</a:t>
                      </a: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80% </a:t>
                      </a:r>
                      <a:r>
                        <a:rPr lang="fr-FR" sz="1800" dirty="0">
                          <a:solidFill>
                            <a:srgbClr val="FF0000"/>
                          </a:solidFill>
                        </a:rPr>
                        <a:t>Fail</a:t>
                      </a:r>
                    </a:p>
                  </a:txBody>
                  <a:tcPr marT="45719" marB="45719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Touch Europ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ouch Europe" id="{943782B5-F08B-4F0B-8B73-7B72F219921B}" vid="{3B39E52B-F139-4AD4-AE36-07BDA4B9AA2E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13008</TotalTime>
  <Words>206</Words>
  <Application>Microsoft Office PowerPoint</Application>
  <PresentationFormat>Affichage à l'écran (4:3)</PresentationFormat>
  <Paragraphs>150</Paragraphs>
  <Slides>4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8" baseType="lpstr">
      <vt:lpstr>Arial</vt:lpstr>
      <vt:lpstr>Times New Roman</vt:lpstr>
      <vt:lpstr>Verdana</vt:lpstr>
      <vt:lpstr>Touch Europe</vt:lpstr>
      <vt:lpstr>Referee level 2  Marking Exam</vt:lpstr>
      <vt:lpstr>Instructions</vt:lpstr>
      <vt:lpstr>Présentation PowerPoint</vt:lpstr>
      <vt:lpstr>Calcul de la note</vt:lpstr>
    </vt:vector>
  </TitlesOfParts>
  <Company>Touch Rugby France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Formation arbitre niveau 2</dc:title>
  <dc:creator>S.Chassande-Barrioz</dc:creator>
  <cp:lastModifiedBy>CHASSANDE BARRIOZ Sebastien</cp:lastModifiedBy>
  <cp:revision>196</cp:revision>
  <cp:lastPrinted>1601-01-01T00:00:00Z</cp:lastPrinted>
  <dcterms:created xsi:type="dcterms:W3CDTF">1601-01-01T00:00:00Z</dcterms:created>
  <dcterms:modified xsi:type="dcterms:W3CDTF">2020-08-26T13:46:27Z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