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sldIdLst>
    <p:sldId id="256" r:id="rId2"/>
    <p:sldId id="260" r:id="rId3"/>
    <p:sldId id="261" r:id="rId4"/>
    <p:sldId id="280" r:id="rId5"/>
  </p:sldIdLst>
  <p:sldSz cx="9144000" cy="6858000" type="screen4x3"/>
  <p:notesSz cx="7099300" cy="102346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Verdana" panose="020B060403050404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FFFF"/>
    <a:srgbClr val="DDDDDD"/>
    <a:srgbClr val="FFFFFF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7744" autoAdjust="0"/>
    <p:restoredTop sz="92461" autoAdjust="0"/>
  </p:normalViewPr>
  <p:slideViewPr>
    <p:cSldViewPr>
      <p:cViewPr varScale="1">
        <p:scale>
          <a:sx n="105" d="100"/>
          <a:sy n="105" d="100"/>
        </p:scale>
        <p:origin x="257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FFE0D38-23AD-4871-B825-48039EF67C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629F1BD8-FC10-4DF5-8E15-B7B98960FD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7348" name="Rectangle 4">
            <a:extLst>
              <a:ext uri="{FF2B5EF4-FFF2-40B4-BE49-F238E27FC236}">
                <a16:creationId xmlns:a16="http://schemas.microsoft.com/office/drawing/2014/main" id="{6F53F070-8F4B-4CA3-ADA0-863B4C8A081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C87B0263-9A40-4FA9-A182-25D50EC536B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Cliquez pour modifier les styles du texte du masque</a:t>
            </a:r>
          </a:p>
          <a:p>
            <a:pPr lvl="1"/>
            <a:r>
              <a:rPr lang="en-GB" noProof="0"/>
              <a:t>Deuxième niveau</a:t>
            </a:r>
          </a:p>
          <a:p>
            <a:pPr lvl="2"/>
            <a:r>
              <a:rPr lang="en-GB" noProof="0"/>
              <a:t>Troisième niveau</a:t>
            </a:r>
          </a:p>
          <a:p>
            <a:pPr lvl="3"/>
            <a:r>
              <a:rPr lang="en-GB" noProof="0"/>
              <a:t>Quatrième niveau</a:t>
            </a:r>
          </a:p>
          <a:p>
            <a:pPr lvl="4"/>
            <a:r>
              <a:rPr lang="en-GB" noProof="0"/>
              <a:t>Cinquième niveau</a:t>
            </a: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E2C08CF2-4259-4688-B07B-DDCD8A6C8C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F81FBCDD-26BF-44AD-9E52-58C7BC40D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CE77CF0B-CCF2-4757-8454-C7563C7C9383}" type="slidenum">
              <a:rPr lang="en-GB" altLang="fr-FR"/>
              <a:pPr/>
              <a:t>‹N°›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ce réservé de l'image des diapositives 1">
            <a:extLst>
              <a:ext uri="{FF2B5EF4-FFF2-40B4-BE49-F238E27FC236}">
                <a16:creationId xmlns:a16="http://schemas.microsoft.com/office/drawing/2014/main" id="{0EFE41A5-B1B3-4E9B-9F21-9E4E6C7BE5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ce réservé des commentaires 2">
            <a:extLst>
              <a:ext uri="{FF2B5EF4-FFF2-40B4-BE49-F238E27FC236}">
                <a16:creationId xmlns:a16="http://schemas.microsoft.com/office/drawing/2014/main" id="{6D97D7D7-6D4D-4562-84A3-D30C9076B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58372" name="Espace réservé du numéro de diapositive 3">
            <a:extLst>
              <a:ext uri="{FF2B5EF4-FFF2-40B4-BE49-F238E27FC236}">
                <a16:creationId xmlns:a16="http://schemas.microsoft.com/office/drawing/2014/main" id="{73E0CEB1-694F-4F7E-B127-7CDE3FFC7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6235BFE-73D2-429F-9A63-33B68ED39AEC}" type="slidenum">
              <a:rPr lang="en-GB" altLang="fr-FR"/>
              <a:pPr eaLnBrk="1" hangingPunct="1"/>
              <a:t>1</a:t>
            </a:fld>
            <a:endParaRPr lang="en-GB" alt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>
            <a:extLst>
              <a:ext uri="{FF2B5EF4-FFF2-40B4-BE49-F238E27FC236}">
                <a16:creationId xmlns:a16="http://schemas.microsoft.com/office/drawing/2014/main" id="{26DE6063-7688-4DB3-B797-81034DFB75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commentaires 2">
            <a:extLst>
              <a:ext uri="{FF2B5EF4-FFF2-40B4-BE49-F238E27FC236}">
                <a16:creationId xmlns:a16="http://schemas.microsoft.com/office/drawing/2014/main" id="{0C491CC8-1609-4617-B42C-D8C9DF6AE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59396" name="Espace réservé du numéro de diapositive 3">
            <a:extLst>
              <a:ext uri="{FF2B5EF4-FFF2-40B4-BE49-F238E27FC236}">
                <a16:creationId xmlns:a16="http://schemas.microsoft.com/office/drawing/2014/main" id="{CE08D948-2A81-4909-B21B-8872141BB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6E0E29B-290A-4A7F-AF24-2185119802FF}" type="slidenum">
              <a:rPr lang="en-GB" altLang="fr-FR"/>
              <a:pPr eaLnBrk="1" hangingPunct="1"/>
              <a:t>2</a:t>
            </a:fld>
            <a:endParaRPr lang="en-GB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688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277381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65471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AC7C2A-FD7A-4AD7-B56D-3A260F98AC35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30138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7059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15237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31986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638684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90487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C9EC416-E732-417D-9649-B9779A9F8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3313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5289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9419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23220-CE8E-4B32-8AC7-D08C3D2F63D2}" type="slidenum">
              <a:rPr lang="en-GB" altLang="fr-FR" smtClean="0"/>
              <a:pPr/>
              <a:t>‹N°›</a:t>
            </a:fld>
            <a:endParaRPr lang="en-GB" altLang="fr-FR"/>
          </a:p>
        </p:txBody>
      </p:sp>
      <p:pic>
        <p:nvPicPr>
          <p:cNvPr id="8" name="Picture 3" descr="D:\Users\porce1s\AppData\Local\Microsoft\Windows\Temporary Internet Files\Content.Outlook\E75CP3UI\TER_Logo_NEW_(png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640"/>
            <a:ext cx="1426222" cy="84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TER_Logo_top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881" y="44624"/>
            <a:ext cx="917747" cy="989619"/>
          </a:xfrm>
          <a:prstGeom prst="rect">
            <a:avLst/>
          </a:prstGeom>
        </p:spPr>
      </p:pic>
      <p:pic>
        <p:nvPicPr>
          <p:cNvPr id="10" name="Picture 9" descr="TER_Logo_bottom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748960" y="4581128"/>
            <a:ext cx="6395040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2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912B4AF-585F-41F6-9E24-09443709B4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95300" y="3638550"/>
            <a:ext cx="81534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Referee level 2 </a:t>
            </a:r>
            <a:b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Marking Exam</a:t>
            </a:r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43C79EF8-1A09-419A-9CD9-C18989E02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fr-FR" altLang="fr-FR"/>
          </a:p>
        </p:txBody>
      </p:sp>
      <p:pic>
        <p:nvPicPr>
          <p:cNvPr id="2052" name="Picture 8">
            <a:extLst>
              <a:ext uri="{FF2B5EF4-FFF2-40B4-BE49-F238E27FC236}">
                <a16:creationId xmlns:a16="http://schemas.microsoft.com/office/drawing/2014/main" id="{2950CF71-ACF2-47D5-8F89-E5707C5FE86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195" y="766763"/>
            <a:ext cx="3505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Users\porce1s\AppData\Local\Microsoft\Windows\Temporary Internet Files\Content.Outlook\E75CP3UI\TER_Logo_NEW_(png).png">
            <a:extLst>
              <a:ext uri="{FF2B5EF4-FFF2-40B4-BE49-F238E27FC236}">
                <a16:creationId xmlns:a16="http://schemas.microsoft.com/office/drawing/2014/main" id="{83A8F24F-7F6D-4487-8DF8-D17329C6C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84" y="1300521"/>
            <a:ext cx="2569222" cy="152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D9CCC37C-476F-43CB-A251-6060333A3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6629400" cy="792163"/>
          </a:xfrm>
        </p:spPr>
        <p:txBody>
          <a:bodyPr/>
          <a:lstStyle/>
          <a:p>
            <a:pPr algn="l" eaLnBrk="1" hangingPunct="1">
              <a:defRPr/>
            </a:pPr>
            <a:r>
              <a:rPr lang="fr-FR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Instructions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A83A3DA7-E4A4-478F-B82A-03513FD989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2514600"/>
            <a:ext cx="8458200" cy="1905000"/>
          </a:xfrm>
          <a:ln>
            <a:solidFill>
              <a:schemeClr val="hlink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609600" indent="-609600" eaLnBrk="1" hangingPunct="1"/>
            <a:r>
              <a:rPr lang="fr-FR" altLang="fr-FR" sz="2800" dirty="0" err="1"/>
              <a:t>Only</a:t>
            </a:r>
            <a:r>
              <a:rPr lang="fr-FR" altLang="fr-FR" sz="2800" dirty="0"/>
              <a:t> signal the </a:t>
            </a:r>
            <a:r>
              <a:rPr lang="fr-FR" altLang="fr-FR" sz="2800" dirty="0" err="1"/>
              <a:t>wrong</a:t>
            </a:r>
            <a:r>
              <a:rPr lang="fr-FR" altLang="fr-FR" sz="2800" dirty="0"/>
              <a:t> </a:t>
            </a:r>
            <a:r>
              <a:rPr lang="fr-FR" altLang="fr-FR" sz="2800" dirty="0" err="1"/>
              <a:t>answers</a:t>
            </a:r>
            <a:r>
              <a:rPr lang="fr-FR" altLang="fr-FR" sz="2800" dirty="0"/>
              <a:t> by a cross in front of the right </a:t>
            </a:r>
            <a:r>
              <a:rPr lang="fr-FR" altLang="fr-FR" sz="2800" dirty="0" err="1"/>
              <a:t>answer</a:t>
            </a:r>
            <a:endParaRPr lang="fr-FR" altLang="fr-FR" sz="2800" dirty="0"/>
          </a:p>
          <a:p>
            <a:pPr marL="609600" indent="-609600" eaLnBrk="1" hangingPunct="1"/>
            <a:r>
              <a:rPr lang="fr-FR" altLang="fr-FR" sz="2800" dirty="0"/>
              <a:t>The total </a:t>
            </a:r>
            <a:r>
              <a:rPr lang="fr-FR" altLang="fr-FR" sz="2800" dirty="0" err="1"/>
              <a:t>number</a:t>
            </a:r>
            <a:r>
              <a:rPr lang="fr-FR" altLang="fr-FR" sz="2800" dirty="0"/>
              <a:t> of </a:t>
            </a:r>
            <a:r>
              <a:rPr lang="fr-FR" altLang="fr-FR" sz="2800" dirty="0" err="1"/>
              <a:t>wrong</a:t>
            </a:r>
            <a:r>
              <a:rPr lang="fr-FR" altLang="fr-FR" sz="2800" dirty="0"/>
              <a:t> </a:t>
            </a:r>
            <a:r>
              <a:rPr lang="fr-FR" altLang="fr-FR" sz="2800" dirty="0" err="1"/>
              <a:t>answers</a:t>
            </a:r>
            <a:r>
              <a:rPr lang="fr-FR" altLang="fr-FR" sz="2800" dirty="0"/>
              <a:t> </a:t>
            </a:r>
            <a:r>
              <a:rPr lang="fr-FR" altLang="fr-FR" sz="2800" dirty="0" err="1"/>
              <a:t>will</a:t>
            </a:r>
            <a:r>
              <a:rPr lang="fr-FR" altLang="fr-FR" sz="2800" dirty="0"/>
              <a:t> </a:t>
            </a:r>
            <a:r>
              <a:rPr lang="fr-FR" altLang="fr-FR" sz="2800" dirty="0" err="1"/>
              <a:t>be</a:t>
            </a:r>
            <a:r>
              <a:rPr lang="fr-FR" altLang="fr-FR" sz="2800" dirty="0"/>
              <a:t> </a:t>
            </a:r>
            <a:r>
              <a:rPr lang="fr-FR" altLang="fr-FR" sz="2800" dirty="0" err="1"/>
              <a:t>counted</a:t>
            </a:r>
            <a:r>
              <a:rPr lang="fr-FR" altLang="fr-FR" sz="2800" dirty="0"/>
              <a:t> at end.</a:t>
            </a:r>
          </a:p>
          <a:p>
            <a:pPr marL="609600" indent="-609600" eaLnBrk="1" hangingPunct="1">
              <a:buFontTx/>
              <a:buNone/>
            </a:pPr>
            <a:endParaRPr lang="fr-FR" altLang="fr-FR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09077CAB-748C-426C-AE63-24D1CDD0BF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915718"/>
              </p:ext>
            </p:extLst>
          </p:nvPr>
        </p:nvGraphicFramePr>
        <p:xfrm>
          <a:off x="152400" y="1219200"/>
          <a:ext cx="8839200" cy="5562606"/>
        </p:xfrm>
        <a:graphic>
          <a:graphicData uri="http://schemas.openxmlformats.org/drawingml/2006/table">
            <a:tbl>
              <a:tblPr/>
              <a:tblGrid>
                <a:gridCol w="147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Question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Answer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50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31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32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33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34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35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36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37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B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38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19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39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4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C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40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A</a:t>
                      </a:r>
                      <a:endParaRPr lang="fr-FR" sz="9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53881" marR="53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5454" name="Rectangle 1">
            <a:extLst>
              <a:ext uri="{FF2B5EF4-FFF2-40B4-BE49-F238E27FC236}">
                <a16:creationId xmlns:a16="http://schemas.microsoft.com/office/drawing/2014/main" id="{C66EEB3F-0C75-4295-97C6-7913A29D8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0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fr-FR" altLang="fr-FR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708D184-75D5-4C12-A666-EFB4167FA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73050"/>
            <a:ext cx="502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Answers</a:t>
            </a:r>
            <a:endParaRPr lang="fr-FR" sz="3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59F5D5F-21D7-4374-A195-968D0FDD69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66700"/>
            <a:ext cx="5867400" cy="647700"/>
          </a:xfrm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fr-FR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Computationof</a:t>
            </a:r>
            <a:r>
              <a:rPr lang="fr-FR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</a:t>
            </a:r>
            <a:r>
              <a:rPr lang="fr-FR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result</a:t>
            </a:r>
            <a:endParaRPr lang="fr-FR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F082F87B-EF91-4D75-891B-71D9C25FB3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9771036"/>
              </p:ext>
            </p:extLst>
          </p:nvPr>
        </p:nvGraphicFramePr>
        <p:xfrm>
          <a:off x="457200" y="1295400"/>
          <a:ext cx="8229600" cy="533399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448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err="1"/>
                        <a:t>Number</a:t>
                      </a:r>
                      <a:r>
                        <a:rPr lang="fr-FR" sz="1800" dirty="0"/>
                        <a:t> of right </a:t>
                      </a:r>
                      <a:r>
                        <a:rPr lang="fr-FR" sz="1800" dirty="0" err="1"/>
                        <a:t>answers</a:t>
                      </a:r>
                      <a:endParaRPr lang="fr-FR" sz="18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err="1"/>
                        <a:t>Number</a:t>
                      </a:r>
                      <a:r>
                        <a:rPr lang="fr-FR" sz="1800" dirty="0"/>
                        <a:t> of </a:t>
                      </a:r>
                      <a:r>
                        <a:rPr lang="fr-FR" sz="1800" dirty="0" err="1"/>
                        <a:t>wrong</a:t>
                      </a:r>
                      <a:r>
                        <a:rPr lang="fr-FR" sz="1800" dirty="0"/>
                        <a:t> </a:t>
                      </a:r>
                      <a:r>
                        <a:rPr lang="fr-FR" sz="1800" dirty="0" err="1"/>
                        <a:t>answers</a:t>
                      </a:r>
                      <a:endParaRPr lang="fr-FR" sz="18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Percent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50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100%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>
                        <a:solidFill>
                          <a:srgbClr val="00B050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49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98%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>
                        <a:solidFill>
                          <a:srgbClr val="00B050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48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2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96%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47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3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94%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46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92%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45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5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90%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44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6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88%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43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7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86% </a:t>
                      </a:r>
                      <a:r>
                        <a:rPr lang="fr-FR" sz="1800" dirty="0" err="1">
                          <a:solidFill>
                            <a:srgbClr val="00B050"/>
                          </a:solidFill>
                        </a:rPr>
                        <a:t>Success</a:t>
                      </a:r>
                      <a:endParaRPr lang="fr-FR" sz="18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42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84%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41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9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82%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9141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40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10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80% </a:t>
                      </a:r>
                      <a:r>
                        <a:rPr lang="fr-FR" sz="1800" dirty="0">
                          <a:solidFill>
                            <a:srgbClr val="FF0000"/>
                          </a:solidFill>
                        </a:rPr>
                        <a:t>Fail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ouch Europ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uch Europe" id="{943782B5-F08B-4F0B-8B73-7B72F219921B}" vid="{3B39E52B-F139-4AD4-AE36-07BDA4B9AA2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13012</TotalTime>
  <Words>206</Words>
  <Application>Microsoft Office PowerPoint</Application>
  <PresentationFormat>Affichage à l'écran (4:3)</PresentationFormat>
  <Paragraphs>150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Times New Roman</vt:lpstr>
      <vt:lpstr>Verdana</vt:lpstr>
      <vt:lpstr>Touch Europe</vt:lpstr>
      <vt:lpstr>Referee level 2  Marking Exam</vt:lpstr>
      <vt:lpstr>Instructions</vt:lpstr>
      <vt:lpstr>Présentation PowerPoint</vt:lpstr>
      <vt:lpstr>Computationof the result</vt:lpstr>
    </vt:vector>
  </TitlesOfParts>
  <Company>Touch Rugby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Formation arbitre niveau 2</dc:title>
  <dc:creator>S.Chassande-Barrioz</dc:creator>
  <cp:lastModifiedBy>CHASSANDE BARRIOZ Sebastien</cp:lastModifiedBy>
  <cp:revision>197</cp:revision>
  <cp:lastPrinted>1601-01-01T00:00:00Z</cp:lastPrinted>
  <dcterms:created xsi:type="dcterms:W3CDTF">1601-01-01T00:00:00Z</dcterms:created>
  <dcterms:modified xsi:type="dcterms:W3CDTF">2020-11-10T17:33:10Z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